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マスター字幕の書式設定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3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9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7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51C5E-D250-4704-980D-64A020A9D52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248E-3AE3-4580-B314-32CDE025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9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雲 41">
            <a:extLst>
              <a:ext uri="{FF2B5EF4-FFF2-40B4-BE49-F238E27FC236}">
                <a16:creationId xmlns:a16="http://schemas.microsoft.com/office/drawing/2014/main" id="{B703D380-473B-443B-B816-B65389C41081}"/>
              </a:ext>
            </a:extLst>
          </p:cNvPr>
          <p:cNvSpPr/>
          <p:nvPr/>
        </p:nvSpPr>
        <p:spPr>
          <a:xfrm>
            <a:off x="10380004" y="511446"/>
            <a:ext cx="1615696" cy="235575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B9F8B54-9C0B-4F27-9C24-F3A9A6574344}"/>
              </a:ext>
            </a:extLst>
          </p:cNvPr>
          <p:cNvSpPr/>
          <p:nvPr/>
        </p:nvSpPr>
        <p:spPr>
          <a:xfrm>
            <a:off x="6168330" y="880831"/>
            <a:ext cx="2337654" cy="56826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CAN-MQTT Gateway</a:t>
            </a:r>
          </a:p>
          <a:p>
            <a:pPr algn="ctr"/>
            <a:r>
              <a:rPr lang="en-US" sz="1600" dirty="0"/>
              <a:t>“gateway.js” on </a:t>
            </a:r>
            <a:r>
              <a:rPr lang="en-US" sz="1600" dirty="0" err="1"/>
              <a:t>RasPi</a:t>
            </a:r>
            <a:endParaRPr lang="en-US" sz="16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7E7BD2-FF7C-4FE1-BF7A-A1444CE5C06F}"/>
              </a:ext>
            </a:extLst>
          </p:cNvPr>
          <p:cNvCxnSpPr>
            <a:cxnSpLocks/>
          </p:cNvCxnSpPr>
          <p:nvPr/>
        </p:nvCxnSpPr>
        <p:spPr>
          <a:xfrm flipV="1">
            <a:off x="325469" y="2456323"/>
            <a:ext cx="6678489" cy="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D97566F-F41B-43F6-AA52-B1D1023C0896}"/>
              </a:ext>
            </a:extLst>
          </p:cNvPr>
          <p:cNvSpPr/>
          <p:nvPr/>
        </p:nvSpPr>
        <p:spPr>
          <a:xfrm>
            <a:off x="4737317" y="1681572"/>
            <a:ext cx="968639" cy="5605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CAN adapter</a:t>
            </a:r>
          </a:p>
          <a:p>
            <a:pPr algn="ctr"/>
            <a:r>
              <a:rPr lang="en-US" sz="1100" dirty="0"/>
              <a:t>to UART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D71B543-15F9-4B03-96F7-D84FBE82CCC2}"/>
              </a:ext>
            </a:extLst>
          </p:cNvPr>
          <p:cNvSpPr/>
          <p:nvPr/>
        </p:nvSpPr>
        <p:spPr>
          <a:xfrm>
            <a:off x="464945" y="1686741"/>
            <a:ext cx="968639" cy="56052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Gateway</a:t>
            </a:r>
          </a:p>
          <a:p>
            <a:pPr algn="ctr"/>
            <a:r>
              <a:rPr lang="en-US" sz="1050" dirty="0"/>
              <a:t>supporting CAN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A2A0CB0-AD69-4083-9AE3-D1289D7929EF}"/>
              </a:ext>
            </a:extLst>
          </p:cNvPr>
          <p:cNvSpPr/>
          <p:nvPr/>
        </p:nvSpPr>
        <p:spPr>
          <a:xfrm>
            <a:off x="4742485" y="880831"/>
            <a:ext cx="968639" cy="560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Application on</a:t>
            </a:r>
          </a:p>
          <a:p>
            <a:pPr algn="ctr"/>
            <a:r>
              <a:rPr lang="en-US" sz="1100" dirty="0" err="1"/>
              <a:t>RasPi</a:t>
            </a:r>
            <a:r>
              <a:rPr lang="en-US" sz="1100" dirty="0"/>
              <a:t> or Android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EBF4FCA-E960-4128-A1DC-CD6C4735E3F0}"/>
              </a:ext>
            </a:extLst>
          </p:cNvPr>
          <p:cNvSpPr/>
          <p:nvPr/>
        </p:nvSpPr>
        <p:spPr>
          <a:xfrm>
            <a:off x="6168330" y="1678992"/>
            <a:ext cx="968639" cy="5605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CAN adapter</a:t>
            </a:r>
          </a:p>
          <a:p>
            <a:pPr algn="ctr"/>
            <a:r>
              <a:rPr lang="en-US" sz="1100" dirty="0"/>
              <a:t>to UART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C0284B7-875E-423C-9682-6FB101D6C04E}"/>
              </a:ext>
            </a:extLst>
          </p:cNvPr>
          <p:cNvSpPr/>
          <p:nvPr/>
        </p:nvSpPr>
        <p:spPr>
          <a:xfrm>
            <a:off x="7537345" y="1684161"/>
            <a:ext cx="968639" cy="5605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MQTT</a:t>
            </a:r>
          </a:p>
          <a:p>
            <a:pPr algn="ctr"/>
            <a:r>
              <a:rPr lang="en-US" sz="1100" dirty="0"/>
              <a:t>client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319BF71-7E82-4BC8-AAC9-7DD133AE5A42}"/>
              </a:ext>
            </a:extLst>
          </p:cNvPr>
          <p:cNvCxnSpPr>
            <a:cxnSpLocks/>
          </p:cNvCxnSpPr>
          <p:nvPr/>
        </p:nvCxnSpPr>
        <p:spPr>
          <a:xfrm flipV="1">
            <a:off x="7617421" y="2456323"/>
            <a:ext cx="3995998" cy="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978E69-E37D-40EF-A5CE-AF1D4A01ED67}"/>
              </a:ext>
            </a:extLst>
          </p:cNvPr>
          <p:cNvSpPr/>
          <p:nvPr/>
        </p:nvSpPr>
        <p:spPr>
          <a:xfrm>
            <a:off x="8921866" y="1681581"/>
            <a:ext cx="968639" cy="5605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MQTT</a:t>
            </a:r>
          </a:p>
          <a:p>
            <a:pPr algn="ctr"/>
            <a:r>
              <a:rPr lang="en-US" sz="1100" dirty="0"/>
              <a:t>client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FAA5041-7447-424C-84AC-03CA75941B5D}"/>
              </a:ext>
            </a:extLst>
          </p:cNvPr>
          <p:cNvSpPr/>
          <p:nvPr/>
        </p:nvSpPr>
        <p:spPr>
          <a:xfrm>
            <a:off x="10709333" y="1686750"/>
            <a:ext cx="968639" cy="560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MQTT</a:t>
            </a:r>
          </a:p>
          <a:p>
            <a:pPr algn="ctr"/>
            <a:r>
              <a:rPr lang="en-US" sz="1100" dirty="0"/>
              <a:t>client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AB54BE9-C725-4BA1-AD6B-70AA0DD0CAE8}"/>
              </a:ext>
            </a:extLst>
          </p:cNvPr>
          <p:cNvSpPr/>
          <p:nvPr/>
        </p:nvSpPr>
        <p:spPr>
          <a:xfrm>
            <a:off x="8901216" y="893749"/>
            <a:ext cx="968639" cy="560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Home controller on</a:t>
            </a:r>
          </a:p>
          <a:p>
            <a:pPr algn="ctr"/>
            <a:r>
              <a:rPr lang="en-US" sz="1050" dirty="0" err="1"/>
              <a:t>RasPi</a:t>
            </a:r>
            <a:r>
              <a:rPr lang="en-US" sz="1050" dirty="0"/>
              <a:t> or Android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BE4CFB7-E23D-4BDC-ADC7-343FCB04F8E3}"/>
              </a:ext>
            </a:extLst>
          </p:cNvPr>
          <p:cNvSpPr/>
          <p:nvPr/>
        </p:nvSpPr>
        <p:spPr>
          <a:xfrm>
            <a:off x="10688685" y="906667"/>
            <a:ext cx="968639" cy="560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Home controller on AWS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5549693-B0C2-45B7-AAF3-D1E313370AFB}"/>
              </a:ext>
            </a:extLst>
          </p:cNvPr>
          <p:cNvCxnSpPr>
            <a:stCxn id="11" idx="2"/>
          </p:cNvCxnSpPr>
          <p:nvPr/>
        </p:nvCxnSpPr>
        <p:spPr>
          <a:xfrm flipH="1">
            <a:off x="949264" y="2247262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8E5CC008-9A97-44BC-A0A0-57CA1706B658}"/>
              </a:ext>
            </a:extLst>
          </p:cNvPr>
          <p:cNvSpPr/>
          <p:nvPr/>
        </p:nvSpPr>
        <p:spPr>
          <a:xfrm>
            <a:off x="3252050" y="1691910"/>
            <a:ext cx="968639" cy="56052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Actuator</a:t>
            </a:r>
          </a:p>
          <a:p>
            <a:pPr algn="ctr"/>
            <a:r>
              <a:rPr lang="en-US" sz="1050" dirty="0"/>
              <a:t>supporting CAN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79FBE04-8E19-4698-B262-4125F574AE4C}"/>
              </a:ext>
            </a:extLst>
          </p:cNvPr>
          <p:cNvCxnSpPr>
            <a:stCxn id="27" idx="2"/>
          </p:cNvCxnSpPr>
          <p:nvPr/>
        </p:nvCxnSpPr>
        <p:spPr>
          <a:xfrm flipH="1">
            <a:off x="3736369" y="2252431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CAC7B6D-D82A-4983-BC46-2654217B75CB}"/>
              </a:ext>
            </a:extLst>
          </p:cNvPr>
          <p:cNvSpPr/>
          <p:nvPr/>
        </p:nvSpPr>
        <p:spPr>
          <a:xfrm>
            <a:off x="1864958" y="1691910"/>
            <a:ext cx="968639" cy="56052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Sensor</a:t>
            </a:r>
          </a:p>
          <a:p>
            <a:pPr algn="ctr"/>
            <a:r>
              <a:rPr lang="en-US" sz="1050" dirty="0"/>
              <a:t>supporting CAN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CC28371-B18C-4693-AB8D-2F4AC4BF2BE6}"/>
              </a:ext>
            </a:extLst>
          </p:cNvPr>
          <p:cNvCxnSpPr>
            <a:stCxn id="30" idx="2"/>
          </p:cNvCxnSpPr>
          <p:nvPr/>
        </p:nvCxnSpPr>
        <p:spPr>
          <a:xfrm flipH="1">
            <a:off x="2349277" y="2252431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B6D58C5-EFA9-459C-A57B-A66D05EAE713}"/>
              </a:ext>
            </a:extLst>
          </p:cNvPr>
          <p:cNvCxnSpPr/>
          <p:nvPr/>
        </p:nvCxnSpPr>
        <p:spPr>
          <a:xfrm flipH="1">
            <a:off x="5219039" y="2255020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E62A47C-48C9-4CA6-8055-15DD55A4082C}"/>
              </a:ext>
            </a:extLst>
          </p:cNvPr>
          <p:cNvCxnSpPr/>
          <p:nvPr/>
        </p:nvCxnSpPr>
        <p:spPr>
          <a:xfrm flipH="1">
            <a:off x="5216459" y="1454277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4D95DDE-309D-43C8-B62A-335371CFA66F}"/>
              </a:ext>
            </a:extLst>
          </p:cNvPr>
          <p:cNvCxnSpPr/>
          <p:nvPr/>
        </p:nvCxnSpPr>
        <p:spPr>
          <a:xfrm flipH="1">
            <a:off x="6665546" y="2244691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3A8E01A-3568-497F-9080-8CCEA24774E9}"/>
              </a:ext>
            </a:extLst>
          </p:cNvPr>
          <p:cNvCxnSpPr/>
          <p:nvPr/>
        </p:nvCxnSpPr>
        <p:spPr>
          <a:xfrm flipH="1">
            <a:off x="6678464" y="1459449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24830ED-42B1-43E1-96D0-AC230D8AF8BC}"/>
              </a:ext>
            </a:extLst>
          </p:cNvPr>
          <p:cNvCxnSpPr/>
          <p:nvPr/>
        </p:nvCxnSpPr>
        <p:spPr>
          <a:xfrm flipH="1">
            <a:off x="8031981" y="1456868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33F023-E1D4-4364-BDDC-1820E96E89E4}"/>
              </a:ext>
            </a:extLst>
          </p:cNvPr>
          <p:cNvCxnSpPr/>
          <p:nvPr/>
        </p:nvCxnSpPr>
        <p:spPr>
          <a:xfrm flipH="1">
            <a:off x="8044899" y="2252445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50A2EFC-CEEF-4CE7-9558-3BD5D658C3FC}"/>
              </a:ext>
            </a:extLst>
          </p:cNvPr>
          <p:cNvCxnSpPr/>
          <p:nvPr/>
        </p:nvCxnSpPr>
        <p:spPr>
          <a:xfrm flipH="1">
            <a:off x="9413916" y="2249863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4144EBB-8C1D-4CE2-8394-A227AF2CFC9F}"/>
              </a:ext>
            </a:extLst>
          </p:cNvPr>
          <p:cNvCxnSpPr/>
          <p:nvPr/>
        </p:nvCxnSpPr>
        <p:spPr>
          <a:xfrm flipH="1">
            <a:off x="11193642" y="2239533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B80667A-F975-4C29-84D4-2E784D0CE5BD}"/>
              </a:ext>
            </a:extLst>
          </p:cNvPr>
          <p:cNvCxnSpPr/>
          <p:nvPr/>
        </p:nvCxnSpPr>
        <p:spPr>
          <a:xfrm flipH="1">
            <a:off x="11198811" y="1462035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52B1336-5F7C-4508-B1E2-C3DDA622FDBE}"/>
              </a:ext>
            </a:extLst>
          </p:cNvPr>
          <p:cNvCxnSpPr/>
          <p:nvPr/>
        </p:nvCxnSpPr>
        <p:spPr>
          <a:xfrm flipH="1">
            <a:off x="9406172" y="1467204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E852A8E-DDD3-4B54-A83C-34B71E6BBFAD}"/>
              </a:ext>
            </a:extLst>
          </p:cNvPr>
          <p:cNvSpPr txBox="1"/>
          <p:nvPr/>
        </p:nvSpPr>
        <p:spPr>
          <a:xfrm>
            <a:off x="2709607" y="2425486"/>
            <a:ext cx="9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CAN-bus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D8BD08-E4DB-48AA-AB7B-FFB073BCFEB0}"/>
              </a:ext>
            </a:extLst>
          </p:cNvPr>
          <p:cNvSpPr txBox="1"/>
          <p:nvPr/>
        </p:nvSpPr>
        <p:spPr>
          <a:xfrm>
            <a:off x="1441349" y="2719619"/>
            <a:ext cx="3665342" cy="8309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Low power consumption (a few ten mA @ 5V)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Long range (&gt; 50m)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Realtime control support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Peer-to-peer, not master-slave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016172-E1F7-4C9C-9B54-D2F1DF0FD378}"/>
              </a:ext>
            </a:extLst>
          </p:cNvPr>
          <p:cNvSpPr txBox="1"/>
          <p:nvPr/>
        </p:nvSpPr>
        <p:spPr>
          <a:xfrm>
            <a:off x="8821130" y="2438404"/>
            <a:ext cx="121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MQTT-bus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0B527C3-CA36-4F7E-ABB6-0A26D156FA7C}"/>
              </a:ext>
            </a:extLst>
          </p:cNvPr>
          <p:cNvSpPr txBox="1"/>
          <p:nvPr/>
        </p:nvSpPr>
        <p:spPr>
          <a:xfrm>
            <a:off x="8092711" y="2735133"/>
            <a:ext cx="2508157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Message bus over IP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Optimized for IoT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109D9AB-9BC4-47C9-84DA-C6560F97EF1A}"/>
              </a:ext>
            </a:extLst>
          </p:cNvPr>
          <p:cNvSpPr txBox="1"/>
          <p:nvPr/>
        </p:nvSpPr>
        <p:spPr>
          <a:xfrm>
            <a:off x="5393457" y="2719970"/>
            <a:ext cx="26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</a:t>
            </a:r>
            <a:r>
              <a:rPr lang="en-US" sz="1200" dirty="0" err="1"/>
              <a:t>RasPi</a:t>
            </a:r>
            <a:r>
              <a:rPr lang="en-US" sz="1200" dirty="0"/>
              <a:t> has four USB ports: can support four CAN-buses in parallel.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1C852F-FAB7-46F2-9C0A-9634C36ACAAB}"/>
              </a:ext>
            </a:extLst>
          </p:cNvPr>
          <p:cNvSpPr txBox="1"/>
          <p:nvPr/>
        </p:nvSpPr>
        <p:spPr>
          <a:xfrm>
            <a:off x="2329897" y="232474"/>
            <a:ext cx="173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Low-Power LAN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9D6B85D-15CA-464C-A243-9DC39914BCE4}"/>
              </a:ext>
            </a:extLst>
          </p:cNvPr>
          <p:cNvSpPr txBox="1"/>
          <p:nvPr/>
        </p:nvSpPr>
        <p:spPr>
          <a:xfrm>
            <a:off x="8207002" y="207739"/>
            <a:ext cx="28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 and the Internet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7BAF579-2802-4994-B0B0-5D5A580701AA}"/>
              </a:ext>
            </a:extLst>
          </p:cNvPr>
          <p:cNvCxnSpPr/>
          <p:nvPr/>
        </p:nvCxnSpPr>
        <p:spPr>
          <a:xfrm flipH="1">
            <a:off x="938934" y="1469766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296EC46-1B0C-4297-A65A-CAC301104B4C}"/>
              </a:ext>
            </a:extLst>
          </p:cNvPr>
          <p:cNvCxnSpPr>
            <a:cxnSpLocks/>
          </p:cNvCxnSpPr>
          <p:nvPr/>
        </p:nvCxnSpPr>
        <p:spPr>
          <a:xfrm>
            <a:off x="392630" y="1464427"/>
            <a:ext cx="1197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C20B78A8-5A5E-4950-9134-9B608BF9703E}"/>
              </a:ext>
            </a:extLst>
          </p:cNvPr>
          <p:cNvSpPr/>
          <p:nvPr/>
        </p:nvSpPr>
        <p:spPr>
          <a:xfrm>
            <a:off x="707751" y="697438"/>
            <a:ext cx="968639" cy="56052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/>
              <a:t>Wireless</a:t>
            </a:r>
          </a:p>
          <a:p>
            <a:pPr algn="ctr"/>
            <a:r>
              <a:rPr lang="en-US" sz="1050" dirty="0"/>
              <a:t>Sensor</a:t>
            </a:r>
          </a:p>
          <a:p>
            <a:pPr algn="ctr"/>
            <a:r>
              <a:rPr lang="en-US" sz="1050" dirty="0"/>
              <a:t>(BLE </a:t>
            </a:r>
            <a:r>
              <a:rPr lang="en-US" sz="1050" dirty="0" err="1"/>
              <a:t>etc</a:t>
            </a:r>
            <a:r>
              <a:rPr lang="en-US" sz="1050" dirty="0"/>
              <a:t>)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A82933F-A91C-4B1C-AC2D-27B0F7938020}"/>
              </a:ext>
            </a:extLst>
          </p:cNvPr>
          <p:cNvCxnSpPr/>
          <p:nvPr/>
        </p:nvCxnSpPr>
        <p:spPr>
          <a:xfrm flipH="1">
            <a:off x="1153326" y="1265707"/>
            <a:ext cx="1" cy="2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4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106</Words>
  <Application>Microsoft Office PowerPoint</Application>
  <PresentationFormat>ユーザー設定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4</cp:revision>
  <dcterms:created xsi:type="dcterms:W3CDTF">2018-03-30T23:04:01Z</dcterms:created>
  <dcterms:modified xsi:type="dcterms:W3CDTF">2018-03-30T23:31:01Z</dcterms:modified>
</cp:coreProperties>
</file>