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7A73CB-C1F4-493D-B412-A2EF20C8E5F4}"/>
              </a:ext>
            </a:extLst>
          </p:cNvPr>
          <p:cNvSpPr txBox="1"/>
          <p:nvPr/>
        </p:nvSpPr>
        <p:spPr>
          <a:xfrm>
            <a:off x="2315964" y="603688"/>
            <a:ext cx="46599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PIC16F1825 CAN node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5D7433-1564-4199-B9A5-292FE8E379C2}"/>
              </a:ext>
            </a:extLst>
          </p:cNvPr>
          <p:cNvGrpSpPr/>
          <p:nvPr/>
        </p:nvGrpSpPr>
        <p:grpSpPr>
          <a:xfrm>
            <a:off x="2024964" y="1514415"/>
            <a:ext cx="4997670" cy="4573368"/>
            <a:chOff x="2024964" y="1514415"/>
            <a:chExt cx="4997670" cy="4573368"/>
          </a:xfrm>
        </p:grpSpPr>
        <p:pic>
          <p:nvPicPr>
            <p:cNvPr id="1026" name="Picture 2" descr="board_pattern.png">
              <a:extLst>
                <a:ext uri="{FF2B5EF4-FFF2-40B4-BE49-F238E27FC236}">
                  <a16:creationId xmlns:a16="http://schemas.microsoft.com/office/drawing/2014/main" id="{BBB8F659-60F1-4B78-BCE4-4D32044AD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817346" y="1087925"/>
              <a:ext cx="3686175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8CC42EB2-0EDC-4DC3-A0E1-CA4E80F7B6C2}"/>
                </a:ext>
              </a:extLst>
            </p:cNvPr>
            <p:cNvSpPr/>
            <p:nvPr/>
          </p:nvSpPr>
          <p:spPr>
            <a:xfrm>
              <a:off x="3553302" y="3948807"/>
              <a:ext cx="1715587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506B4276-2BB7-485F-A80B-88D899A93EA9}"/>
                </a:ext>
              </a:extLst>
            </p:cNvPr>
            <p:cNvSpPr/>
            <p:nvPr/>
          </p:nvSpPr>
          <p:spPr>
            <a:xfrm>
              <a:off x="3531528" y="1962150"/>
              <a:ext cx="2242255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96F1CDCC-A088-428F-9CBF-1485365E5C61}"/>
                </a:ext>
              </a:extLst>
            </p:cNvPr>
            <p:cNvSpPr/>
            <p:nvPr/>
          </p:nvSpPr>
          <p:spPr>
            <a:xfrm>
              <a:off x="5521440" y="3699515"/>
              <a:ext cx="1002389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4A229F2-8F2F-4A1F-AE33-BB0FA0D0C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1390" y="4086567"/>
              <a:ext cx="4318" cy="73066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A850E34-5C63-4B11-B55E-4E9D62184EC0}"/>
                </a:ext>
              </a:extLst>
            </p:cNvPr>
            <p:cNvSpPr/>
            <p:nvPr/>
          </p:nvSpPr>
          <p:spPr>
            <a:xfrm>
              <a:off x="2823163" y="1985170"/>
              <a:ext cx="696685" cy="226053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8EDBD959-95B6-4F96-B877-7A15D3A0B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308" y="1827363"/>
              <a:ext cx="2986" cy="24819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13252F85-3C20-4B64-961F-FEC28A4FF1A2}"/>
                </a:ext>
              </a:extLst>
            </p:cNvPr>
            <p:cNvCxnSpPr>
              <a:cxnSpLocks/>
            </p:cNvCxnSpPr>
            <p:nvPr/>
          </p:nvCxnSpPr>
          <p:spPr>
            <a:xfrm>
              <a:off x="4162697" y="1821070"/>
              <a:ext cx="0" cy="25449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5C79F66-5634-4F4B-9BCB-7E92574DB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213" y="2322527"/>
              <a:ext cx="2983038" cy="1201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07047F7-5C38-44DF-B869-120D71EAD8DB}"/>
                </a:ext>
              </a:extLst>
            </p:cNvPr>
            <p:cNvSpPr txBox="1"/>
            <p:nvPr/>
          </p:nvSpPr>
          <p:spPr>
            <a:xfrm>
              <a:off x="2024964" y="1514415"/>
              <a:ext cx="23256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Murata CERALOCK 8MHz</a:t>
              </a: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FDE24A22-50B1-420E-99A5-EED4FBF04FED}"/>
                </a:ext>
              </a:extLst>
            </p:cNvPr>
            <p:cNvCxnSpPr>
              <a:cxnSpLocks/>
            </p:cNvCxnSpPr>
            <p:nvPr/>
          </p:nvCxnSpPr>
          <p:spPr>
            <a:xfrm>
              <a:off x="3664554" y="2072630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4C86FDF5-6CB2-4F9A-BDEA-CD63BAAB53FD}"/>
                </a:ext>
              </a:extLst>
            </p:cNvPr>
            <p:cNvCxnSpPr>
              <a:cxnSpLocks/>
            </p:cNvCxnSpPr>
            <p:nvPr/>
          </p:nvCxnSpPr>
          <p:spPr>
            <a:xfrm>
              <a:off x="3413409" y="4315571"/>
              <a:ext cx="4352" cy="49878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2E3CEBA1-7835-4186-93D0-F6491B21B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9299" y="2573001"/>
              <a:ext cx="2465934" cy="3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AC72F363-2AAD-42EF-8F7B-D27A49605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4467" y="2590794"/>
              <a:ext cx="0" cy="23040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6E98CC86-0037-4E39-B657-4C3BC82A7ABD}"/>
                </a:ext>
              </a:extLst>
            </p:cNvPr>
            <p:cNvCxnSpPr>
              <a:cxnSpLocks/>
            </p:cNvCxnSpPr>
            <p:nvPr/>
          </p:nvCxnSpPr>
          <p:spPr>
            <a:xfrm>
              <a:off x="3420714" y="4820065"/>
              <a:ext cx="243840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EF5DD309-7CDC-4CB3-A2EB-1A8B8872AA65}"/>
                </a:ext>
              </a:extLst>
            </p:cNvPr>
            <p:cNvCxnSpPr>
              <a:cxnSpLocks/>
            </p:cNvCxnSpPr>
            <p:nvPr/>
          </p:nvCxnSpPr>
          <p:spPr>
            <a:xfrm>
              <a:off x="2680821" y="3820315"/>
              <a:ext cx="1340" cy="100228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C75881-2B42-4159-A17C-8B3B748B2BE9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4071031"/>
              <a:ext cx="8472" cy="74332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6F078124-941C-4784-8AFD-08394E9B7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440" y="2828186"/>
              <a:ext cx="1" cy="24775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28218955-82F4-4603-9257-14A9AA45278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649" y="2569334"/>
              <a:ext cx="5008" cy="125181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86C7E3AF-4B3C-41E3-B340-E50E48FFA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153" y="2334540"/>
              <a:ext cx="4113" cy="149126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05BD3F4D-20FC-4304-9FAC-D54A95EED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273" y="1835653"/>
              <a:ext cx="1414" cy="2496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0E212FDF-BD9B-466A-B97B-88C6D14E8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860" y="1838869"/>
              <a:ext cx="1240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D4D34B98-8FC3-485B-A211-7B36323C0B95}"/>
                </a:ext>
              </a:extLst>
            </p:cNvPr>
            <p:cNvCxnSpPr>
              <a:cxnSpLocks/>
            </p:cNvCxnSpPr>
            <p:nvPr/>
          </p:nvCxnSpPr>
          <p:spPr>
            <a:xfrm>
              <a:off x="6392091" y="2072630"/>
              <a:ext cx="0" cy="174943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DD92A743-FA2F-4274-9E32-766CA7D56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762" y="2080962"/>
              <a:ext cx="709078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5541ACFF-C3B8-42B6-B425-C18BCDCF508D}"/>
                </a:ext>
              </a:extLst>
            </p:cNvPr>
            <p:cNvCxnSpPr>
              <a:cxnSpLocks/>
            </p:cNvCxnSpPr>
            <p:nvPr/>
          </p:nvCxnSpPr>
          <p:spPr>
            <a:xfrm>
              <a:off x="5653163" y="3071345"/>
              <a:ext cx="0" cy="750038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4E8840EC-8DB8-4B0F-8CD5-67B9D8591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484" y="4299268"/>
              <a:ext cx="3869" cy="2754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3E889D8A-0468-4D64-B237-FED3CD9F1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37" y="456052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B791AABB-3AE1-4C06-8D8E-48641EE31D8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7" y="457358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楕円 223">
              <a:extLst>
                <a:ext uri="{FF2B5EF4-FFF2-40B4-BE49-F238E27FC236}">
                  <a16:creationId xmlns:a16="http://schemas.microsoft.com/office/drawing/2014/main" id="{4FF2068C-BE59-4309-9C20-1BFB0CC540A7}"/>
                </a:ext>
              </a:extLst>
            </p:cNvPr>
            <p:cNvSpPr/>
            <p:nvPr/>
          </p:nvSpPr>
          <p:spPr>
            <a:xfrm rot="5400000">
              <a:off x="3551674" y="4362515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4610E936-8E0B-4D8C-B4DC-9D795EA8E76D}"/>
                </a:ext>
              </a:extLst>
            </p:cNvPr>
            <p:cNvCxnSpPr>
              <a:cxnSpLocks/>
              <a:endCxn id="224" idx="2"/>
            </p:cNvCxnSpPr>
            <p:nvPr/>
          </p:nvCxnSpPr>
          <p:spPr>
            <a:xfrm>
              <a:off x="3675201" y="4085205"/>
              <a:ext cx="6201" cy="24488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23AFEFAD-97F3-46D5-83E2-8A9E54C7F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671" y="2828184"/>
              <a:ext cx="4483" cy="124088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8B6957DE-5672-460C-8A31-813B5F033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91" y="2832526"/>
              <a:ext cx="2645" cy="49634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D87E6F7E-FC5B-4C67-B961-7B0CF6C37002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55" y="3339233"/>
              <a:ext cx="6771" cy="73950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49A51049-D8BD-48DB-BDE0-4BC80D721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346" y="3326246"/>
              <a:ext cx="495782" cy="26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B2C83D2C-10BB-424E-A4FC-7144FE242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08296" y="2839478"/>
              <a:ext cx="3892" cy="73309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A640B27F-05CA-4F29-A3EA-62A49A390EE7}"/>
                </a:ext>
              </a:extLst>
            </p:cNvPr>
            <p:cNvCxnSpPr>
              <a:cxnSpLocks/>
            </p:cNvCxnSpPr>
            <p:nvPr/>
          </p:nvCxnSpPr>
          <p:spPr>
            <a:xfrm>
              <a:off x="4656405" y="3558604"/>
              <a:ext cx="6005" cy="512404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94E0CDD0-F3BD-4672-AB11-EE2175E1B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456" y="3563561"/>
              <a:ext cx="8394" cy="50099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979B74D-69E4-42AB-8936-B93A3F7AEBA4}"/>
                </a:ext>
              </a:extLst>
            </p:cNvPr>
            <p:cNvCxnSpPr>
              <a:cxnSpLocks/>
            </p:cNvCxnSpPr>
            <p:nvPr/>
          </p:nvCxnSpPr>
          <p:spPr>
            <a:xfrm>
              <a:off x="5396572" y="4321422"/>
              <a:ext cx="8383" cy="49580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0409D26B-72B3-4ED2-99A3-AB7EDF181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477" y="4319264"/>
              <a:ext cx="511380" cy="431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テキスト ボックス 271">
              <a:extLst>
                <a:ext uri="{FF2B5EF4-FFF2-40B4-BE49-F238E27FC236}">
                  <a16:creationId xmlns:a16="http://schemas.microsoft.com/office/drawing/2014/main" id="{BB9CB6A4-6558-4C34-8FFE-730538FC07B9}"/>
                </a:ext>
              </a:extLst>
            </p:cNvPr>
            <p:cNvSpPr txBox="1"/>
            <p:nvPr/>
          </p:nvSpPr>
          <p:spPr>
            <a:xfrm>
              <a:off x="5918483" y="5613825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273" name="テキスト ボックス 272">
              <a:extLst>
                <a:ext uri="{FF2B5EF4-FFF2-40B4-BE49-F238E27FC236}">
                  <a16:creationId xmlns:a16="http://schemas.microsoft.com/office/drawing/2014/main" id="{85FC32AC-AD2F-43AE-8EE6-953FDA4A0090}"/>
                </a:ext>
              </a:extLst>
            </p:cNvPr>
            <p:cNvSpPr txBox="1"/>
            <p:nvPr/>
          </p:nvSpPr>
          <p:spPr>
            <a:xfrm>
              <a:off x="5460862" y="5609470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274" name="テキスト ボックス 273">
              <a:extLst>
                <a:ext uri="{FF2B5EF4-FFF2-40B4-BE49-F238E27FC236}">
                  <a16:creationId xmlns:a16="http://schemas.microsoft.com/office/drawing/2014/main" id="{D551D250-A861-469E-B6E3-0474DA475249}"/>
                </a:ext>
              </a:extLst>
            </p:cNvPr>
            <p:cNvSpPr txBox="1"/>
            <p:nvPr/>
          </p:nvSpPr>
          <p:spPr>
            <a:xfrm>
              <a:off x="5299520" y="5717219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304" name="テキスト ボックス 303">
              <a:extLst>
                <a:ext uri="{FF2B5EF4-FFF2-40B4-BE49-F238E27FC236}">
                  <a16:creationId xmlns:a16="http://schemas.microsoft.com/office/drawing/2014/main" id="{F892CD0F-8C8A-4E20-AB29-6077D7063E5B}"/>
                </a:ext>
              </a:extLst>
            </p:cNvPr>
            <p:cNvSpPr txBox="1"/>
            <p:nvPr/>
          </p:nvSpPr>
          <p:spPr>
            <a:xfrm>
              <a:off x="4770632" y="2365719"/>
              <a:ext cx="32060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375BB00B-F27C-452D-822A-D00F8D269ABF}"/>
                </a:ext>
              </a:extLst>
            </p:cNvPr>
            <p:cNvSpPr txBox="1"/>
            <p:nvPr/>
          </p:nvSpPr>
          <p:spPr>
            <a:xfrm>
              <a:off x="3789430" y="4380247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10" name="楕円 309">
              <a:extLst>
                <a:ext uri="{FF2B5EF4-FFF2-40B4-BE49-F238E27FC236}">
                  <a16:creationId xmlns:a16="http://schemas.microsoft.com/office/drawing/2014/main" id="{8361EB9F-05C3-43BA-8CB7-106EA726FE2F}"/>
                </a:ext>
              </a:extLst>
            </p:cNvPr>
            <p:cNvSpPr/>
            <p:nvPr/>
          </p:nvSpPr>
          <p:spPr>
            <a:xfrm>
              <a:off x="4628775" y="256128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楕円 310">
              <a:extLst>
                <a:ext uri="{FF2B5EF4-FFF2-40B4-BE49-F238E27FC236}">
                  <a16:creationId xmlns:a16="http://schemas.microsoft.com/office/drawing/2014/main" id="{ADFCA505-1A1C-488F-84E7-2DF7F14FA88D}"/>
                </a:ext>
              </a:extLst>
            </p:cNvPr>
            <p:cNvSpPr/>
            <p:nvPr/>
          </p:nvSpPr>
          <p:spPr>
            <a:xfrm>
              <a:off x="4641836" y="229567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テキスト ボックス 311">
              <a:extLst>
                <a:ext uri="{FF2B5EF4-FFF2-40B4-BE49-F238E27FC236}">
                  <a16:creationId xmlns:a16="http://schemas.microsoft.com/office/drawing/2014/main" id="{A74E97F1-F5E3-41E6-8A38-B61DDEE67847}"/>
                </a:ext>
              </a:extLst>
            </p:cNvPr>
            <p:cNvSpPr txBox="1"/>
            <p:nvPr/>
          </p:nvSpPr>
          <p:spPr>
            <a:xfrm>
              <a:off x="5758692" y="5717305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314" name="テキスト ボックス 313">
              <a:extLst>
                <a:ext uri="{FF2B5EF4-FFF2-40B4-BE49-F238E27FC236}">
                  <a16:creationId xmlns:a16="http://schemas.microsoft.com/office/drawing/2014/main" id="{60026BFD-674C-4DD5-98E9-5B8E148131F8}"/>
                </a:ext>
              </a:extLst>
            </p:cNvPr>
            <p:cNvSpPr txBox="1"/>
            <p:nvPr/>
          </p:nvSpPr>
          <p:spPr>
            <a:xfrm>
              <a:off x="2851593" y="564735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315" name="テキスト ボックス 314">
              <a:extLst>
                <a:ext uri="{FF2B5EF4-FFF2-40B4-BE49-F238E27FC236}">
                  <a16:creationId xmlns:a16="http://schemas.microsoft.com/office/drawing/2014/main" id="{9616F003-1315-450D-AF86-3372369B186C}"/>
                </a:ext>
              </a:extLst>
            </p:cNvPr>
            <p:cNvSpPr txBox="1"/>
            <p:nvPr/>
          </p:nvSpPr>
          <p:spPr>
            <a:xfrm>
              <a:off x="2607969" y="5647138"/>
              <a:ext cx="1362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318" name="テキスト ボックス 317">
              <a:extLst>
                <a:ext uri="{FF2B5EF4-FFF2-40B4-BE49-F238E27FC236}">
                  <a16:creationId xmlns:a16="http://schemas.microsoft.com/office/drawing/2014/main" id="{18E16F2C-B7FF-4B09-98E6-A67B3AB73E6E}"/>
                </a:ext>
              </a:extLst>
            </p:cNvPr>
            <p:cNvSpPr txBox="1"/>
            <p:nvPr/>
          </p:nvSpPr>
          <p:spPr>
            <a:xfrm>
              <a:off x="5728213" y="4361940"/>
              <a:ext cx="2805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319" name="テキスト ボックス 318">
              <a:extLst>
                <a:ext uri="{FF2B5EF4-FFF2-40B4-BE49-F238E27FC236}">
                  <a16:creationId xmlns:a16="http://schemas.microsoft.com/office/drawing/2014/main" id="{D26846C6-8041-411C-9D03-5E648CA093F6}"/>
                </a:ext>
              </a:extLst>
            </p:cNvPr>
            <p:cNvSpPr txBox="1"/>
            <p:nvPr/>
          </p:nvSpPr>
          <p:spPr>
            <a:xfrm>
              <a:off x="6018498" y="4397888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2456EABE-FE71-4CD5-A1FB-95F13A84F8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05" y="4074546"/>
              <a:ext cx="194" cy="4919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B34FE452-DAD6-442F-A107-760F84D27481}"/>
                </a:ext>
              </a:extLst>
            </p:cNvPr>
            <p:cNvCxnSpPr>
              <a:cxnSpLocks/>
            </p:cNvCxnSpPr>
            <p:nvPr/>
          </p:nvCxnSpPr>
          <p:spPr>
            <a:xfrm>
              <a:off x="6141813" y="3820315"/>
              <a:ext cx="1452" cy="24424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4A70145B-4C66-4037-AEFD-7AC09D48EF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1814" y="4060828"/>
              <a:ext cx="257791" cy="74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E4394E4F-34FA-4D7F-9951-12BC809F26D8}"/>
                </a:ext>
              </a:extLst>
            </p:cNvPr>
            <p:cNvSpPr txBox="1"/>
            <p:nvPr/>
          </p:nvSpPr>
          <p:spPr>
            <a:xfrm>
              <a:off x="6272360" y="4562965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STBY</a:t>
              </a:r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03A9829D-55D0-46A9-B9C9-C4A174A22178}"/>
                </a:ext>
              </a:extLst>
            </p:cNvPr>
            <p:cNvSpPr txBox="1"/>
            <p:nvPr/>
          </p:nvSpPr>
          <p:spPr>
            <a:xfrm>
              <a:off x="5533592" y="4537961"/>
              <a:ext cx="27411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SPLIT</a:t>
              </a: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F07D7AB0-07DE-489D-8B2B-EC1C8E102D52}"/>
                </a:ext>
              </a:extLst>
            </p:cNvPr>
            <p:cNvSpPr txBox="1"/>
            <p:nvPr/>
          </p:nvSpPr>
          <p:spPr>
            <a:xfrm>
              <a:off x="6108805" y="3670477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3839B2-4F3C-4F41-837E-88C32D3A2FFD}"/>
                </a:ext>
              </a:extLst>
            </p:cNvPr>
            <p:cNvSpPr txBox="1"/>
            <p:nvPr/>
          </p:nvSpPr>
          <p:spPr>
            <a:xfrm>
              <a:off x="5787871" y="3825306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C0D98AEA-3909-446E-8F1A-7907A1F27EFE}"/>
                </a:ext>
              </a:extLst>
            </p:cNvPr>
            <p:cNvSpPr txBox="1"/>
            <p:nvPr/>
          </p:nvSpPr>
          <p:spPr>
            <a:xfrm>
              <a:off x="5548090" y="3822457"/>
              <a:ext cx="21480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RXD</a:t>
              </a:r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2533280-C5ED-49A9-95DB-36C4461F6838}"/>
                </a:ext>
              </a:extLst>
            </p:cNvPr>
            <p:cNvSpPr txBox="1"/>
            <p:nvPr/>
          </p:nvSpPr>
          <p:spPr>
            <a:xfrm>
              <a:off x="6271228" y="3821384"/>
              <a:ext cx="2119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TXD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BE6A5C42-9B02-4C24-9E5F-ACEB1A25BC17}"/>
                </a:ext>
              </a:extLst>
            </p:cNvPr>
            <p:cNvSpPr txBox="1"/>
            <p:nvPr/>
          </p:nvSpPr>
          <p:spPr>
            <a:xfrm>
              <a:off x="5025120" y="1951804"/>
              <a:ext cx="36227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RXCAN</a:t>
              </a:r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7E27377B-B14C-445A-9677-E521C2AF539B}"/>
                </a:ext>
              </a:extLst>
            </p:cNvPr>
            <p:cNvSpPr txBox="1"/>
            <p:nvPr/>
          </p:nvSpPr>
          <p:spPr>
            <a:xfrm>
              <a:off x="5392082" y="2088309"/>
              <a:ext cx="3558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TXCAN</a:t>
              </a: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9C58097E-48D8-4FAF-8A9E-067BC80D72E7}"/>
                </a:ext>
              </a:extLst>
            </p:cNvPr>
            <p:cNvSpPr txBox="1"/>
            <p:nvPr/>
          </p:nvSpPr>
          <p:spPr>
            <a:xfrm>
              <a:off x="5500479" y="282353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26854DCA-0BD9-49CE-BFF0-094BE1FE06F0}"/>
                </a:ext>
              </a:extLst>
            </p:cNvPr>
            <p:cNvSpPr txBox="1"/>
            <p:nvPr/>
          </p:nvSpPr>
          <p:spPr>
            <a:xfrm>
              <a:off x="3572970" y="1935866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2DB7E216-2756-4FEE-8AF6-B38F90036F08}"/>
                </a:ext>
              </a:extLst>
            </p:cNvPr>
            <p:cNvSpPr txBox="1"/>
            <p:nvPr/>
          </p:nvSpPr>
          <p:spPr>
            <a:xfrm>
              <a:off x="4190518" y="2814362"/>
              <a:ext cx="1955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1473A1B6-D6ED-4192-842A-60F87E56B0BA}"/>
                </a:ext>
              </a:extLst>
            </p:cNvPr>
            <p:cNvSpPr txBox="1"/>
            <p:nvPr/>
          </p:nvSpPr>
          <p:spPr>
            <a:xfrm>
              <a:off x="4541563" y="2807027"/>
              <a:ext cx="1050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SI</a:t>
              </a:r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E4AD61C4-55EE-4634-87BB-A93CE63DE534}"/>
                </a:ext>
              </a:extLst>
            </p:cNvPr>
            <p:cNvSpPr txBox="1"/>
            <p:nvPr/>
          </p:nvSpPr>
          <p:spPr>
            <a:xfrm>
              <a:off x="5010097" y="2818631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CS</a:t>
              </a:r>
            </a:p>
          </p:txBody>
        </p: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C0856D28-2803-43A6-96BF-4A856FD5F611}"/>
                </a:ext>
              </a:extLst>
            </p:cNvPr>
            <p:cNvSpPr txBox="1"/>
            <p:nvPr/>
          </p:nvSpPr>
          <p:spPr>
            <a:xfrm>
              <a:off x="3738282" y="2074616"/>
              <a:ext cx="27892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OSC1</a:t>
              </a:r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8090C4DE-1CD8-41B9-8071-BAD1608AD8F3}"/>
                </a:ext>
              </a:extLst>
            </p:cNvPr>
            <p:cNvSpPr txBox="1"/>
            <p:nvPr/>
          </p:nvSpPr>
          <p:spPr>
            <a:xfrm>
              <a:off x="4038821" y="2080728"/>
              <a:ext cx="27892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OSC2</a:t>
              </a:r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B428A996-B549-4D3B-93E6-D4829972AAA3}"/>
                </a:ext>
              </a:extLst>
            </p:cNvPr>
            <p:cNvSpPr txBox="1"/>
            <p:nvPr/>
          </p:nvSpPr>
          <p:spPr>
            <a:xfrm>
              <a:off x="3351996" y="212390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(1)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D7A973F-8373-43AB-8A3C-080CE3E717DE}"/>
                </a:ext>
              </a:extLst>
            </p:cNvPr>
            <p:cNvSpPr txBox="1"/>
            <p:nvPr/>
          </p:nvSpPr>
          <p:spPr>
            <a:xfrm>
              <a:off x="3103822" y="1898640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(2)</a:t>
              </a:r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6189BEE7-1D7E-4E58-864A-C1F83E80CC7D}"/>
                </a:ext>
              </a:extLst>
            </p:cNvPr>
            <p:cNvSpPr txBox="1"/>
            <p:nvPr/>
          </p:nvSpPr>
          <p:spPr>
            <a:xfrm>
              <a:off x="5031041" y="4058010"/>
              <a:ext cx="2228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SDO</a:t>
              </a: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0CB5105D-1E5C-4864-BDF3-B036CED9FDB3}"/>
                </a:ext>
              </a:extLst>
            </p:cNvPr>
            <p:cNvSpPr txBox="1"/>
            <p:nvPr/>
          </p:nvSpPr>
          <p:spPr>
            <a:xfrm>
              <a:off x="4813595" y="4057820"/>
              <a:ext cx="169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SDI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2091578D-B5F6-48B2-95DB-414FF25BC558}"/>
                </a:ext>
              </a:extLst>
            </p:cNvPr>
            <p:cNvSpPr txBox="1"/>
            <p:nvPr/>
          </p:nvSpPr>
          <p:spPr>
            <a:xfrm>
              <a:off x="4573320" y="4056420"/>
              <a:ext cx="1955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40FFF566-E71B-4DCD-9C02-22D7EFB85F17}"/>
                </a:ext>
              </a:extLst>
            </p:cNvPr>
            <p:cNvSpPr txBox="1"/>
            <p:nvPr/>
          </p:nvSpPr>
          <p:spPr>
            <a:xfrm>
              <a:off x="4097536" y="4064857"/>
              <a:ext cx="1362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365062B5-8375-4D2B-A0AC-1938BB2718D6}"/>
                </a:ext>
              </a:extLst>
            </p:cNvPr>
            <p:cNvSpPr txBox="1"/>
            <p:nvPr/>
          </p:nvSpPr>
          <p:spPr>
            <a:xfrm>
              <a:off x="3951694" y="392876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6EB697A-92AC-44F7-AF8E-DF39BB4A8469}"/>
                </a:ext>
              </a:extLst>
            </p:cNvPr>
            <p:cNvSpPr txBox="1"/>
            <p:nvPr/>
          </p:nvSpPr>
          <p:spPr>
            <a:xfrm>
              <a:off x="3682694" y="480841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BE3EC3B6-8331-4277-8722-1B71C83BCE64}"/>
                </a:ext>
              </a:extLst>
            </p:cNvPr>
            <p:cNvSpPr txBox="1"/>
            <p:nvPr/>
          </p:nvSpPr>
          <p:spPr>
            <a:xfrm>
              <a:off x="3571071" y="2314924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MCP2515</a:t>
              </a:r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336B5A0E-A902-47CD-BC69-E517104A9DDA}"/>
                </a:ext>
              </a:extLst>
            </p:cNvPr>
            <p:cNvSpPr txBox="1"/>
            <p:nvPr/>
          </p:nvSpPr>
          <p:spPr>
            <a:xfrm>
              <a:off x="5515260" y="4059606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MCP2561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056DA06F-7198-48CE-9481-84FF41FA9DCD}"/>
                </a:ext>
              </a:extLst>
            </p:cNvPr>
            <p:cNvSpPr txBox="1"/>
            <p:nvPr/>
          </p:nvSpPr>
          <p:spPr>
            <a:xfrm>
              <a:off x="4123973" y="4324189"/>
              <a:ext cx="110767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PIC16F1825</a:t>
              </a: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7DE934E7-9CEE-43B0-A707-484878181D5F}"/>
                </a:ext>
              </a:extLst>
            </p:cNvPr>
            <p:cNvSpPr txBox="1"/>
            <p:nvPr/>
          </p:nvSpPr>
          <p:spPr>
            <a:xfrm>
              <a:off x="2547413" y="5760824"/>
              <a:ext cx="5104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UART</a:t>
              </a:r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80C040BD-1298-46BC-ADC9-9C8A37E6C00C}"/>
                </a:ext>
              </a:extLst>
            </p:cNvPr>
            <p:cNvSpPr txBox="1"/>
            <p:nvPr/>
          </p:nvSpPr>
          <p:spPr>
            <a:xfrm>
              <a:off x="5309401" y="5810607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46647736-DA75-40C4-85F6-97E4BAF46A58}"/>
                </a:ext>
              </a:extLst>
            </p:cNvPr>
            <p:cNvSpPr txBox="1"/>
            <p:nvPr/>
          </p:nvSpPr>
          <p:spPr>
            <a:xfrm>
              <a:off x="5840366" y="5810784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262396EC-7B80-4DF1-8776-87EFC5F97CC7}"/>
                </a:ext>
              </a:extLst>
            </p:cNvPr>
            <p:cNvCxnSpPr>
              <a:cxnSpLocks/>
              <a:stCxn id="224" idx="6"/>
            </p:cNvCxnSpPr>
            <p:nvPr/>
          </p:nvCxnSpPr>
          <p:spPr>
            <a:xfrm flipH="1">
              <a:off x="3669736" y="4589550"/>
              <a:ext cx="11666" cy="22807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62B1F6DF-3299-4487-A7C6-621966BD9420}"/>
                </a:ext>
              </a:extLst>
            </p:cNvPr>
            <p:cNvCxnSpPr>
              <a:cxnSpLocks/>
            </p:cNvCxnSpPr>
            <p:nvPr/>
          </p:nvCxnSpPr>
          <p:spPr>
            <a:xfrm>
              <a:off x="2925375" y="3572920"/>
              <a:ext cx="123327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061E4AF0-2312-4D7C-B10D-FC7E33F25133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67" y="3820912"/>
              <a:ext cx="123150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CDB318E8-6F2E-4026-BCD3-DDBC602F746B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51" y="4071031"/>
              <a:ext cx="505637" cy="351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4A5FBAFD-F51A-4BEB-9222-39958AE74B36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3" y="3822387"/>
              <a:ext cx="0" cy="2421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B22F722F-921D-4B11-A70F-06ACC72A0863}"/>
                </a:ext>
              </a:extLst>
            </p:cNvPr>
            <p:cNvCxnSpPr>
              <a:cxnSpLocks/>
            </p:cNvCxnSpPr>
            <p:nvPr/>
          </p:nvCxnSpPr>
          <p:spPr>
            <a:xfrm>
              <a:off x="4407887" y="3565796"/>
              <a:ext cx="251797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510C0202-BDA9-49FE-814D-423A3BAF451F}"/>
                </a:ext>
              </a:extLst>
            </p:cNvPr>
            <p:cNvSpPr txBox="1"/>
            <p:nvPr/>
          </p:nvSpPr>
          <p:spPr>
            <a:xfrm>
              <a:off x="4756629" y="2809443"/>
              <a:ext cx="1565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SO</a:t>
              </a: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FB6C39B8-B8E3-42DB-B9B0-493DE71E6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545" y="3823068"/>
              <a:ext cx="1" cy="240832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F29EB2A2-54F2-4815-9E4A-F7C3DD3F6002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33" y="2327917"/>
              <a:ext cx="14774" cy="9877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BDD15AC2-9C3C-4699-B7BE-2725B9EAE92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478" y="2581632"/>
              <a:ext cx="0" cy="72973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9F3CE21F-40AE-4FA0-9F64-3AB24AEE6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5689" y="1853000"/>
              <a:ext cx="1" cy="121834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E8E0B99A-5582-441D-A6C9-C61FF96B0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6552" y="3071935"/>
              <a:ext cx="100435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95016CCB-8167-499E-ADE8-C819A9C6BFD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3558604"/>
              <a:ext cx="420" cy="51240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48394FEF-17DD-43CF-872A-F8102A18E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0588" y="1838543"/>
              <a:ext cx="490382" cy="297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437873D5-EA47-44E1-8B8F-A3DF92AF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9970" y="1833145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68B292C3-A3AA-4B64-ADC5-A7D4B13B7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19151" y="1840031"/>
              <a:ext cx="7480" cy="27036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四角形: 角を丸くする 300">
              <a:extLst>
                <a:ext uri="{FF2B5EF4-FFF2-40B4-BE49-F238E27FC236}">
                  <a16:creationId xmlns:a16="http://schemas.microsoft.com/office/drawing/2014/main" id="{7A1A061E-267E-4D91-840C-DC0519B026DE}"/>
                </a:ext>
              </a:extLst>
            </p:cNvPr>
            <p:cNvSpPr/>
            <p:nvPr/>
          </p:nvSpPr>
          <p:spPr>
            <a:xfrm>
              <a:off x="3788227" y="4958363"/>
              <a:ext cx="513806" cy="20359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テキスト ボックス 302">
              <a:extLst>
                <a:ext uri="{FF2B5EF4-FFF2-40B4-BE49-F238E27FC236}">
                  <a16:creationId xmlns:a16="http://schemas.microsoft.com/office/drawing/2014/main" id="{277D5033-E5F8-46EA-A248-764451812A33}"/>
                </a:ext>
              </a:extLst>
            </p:cNvPr>
            <p:cNvSpPr txBox="1"/>
            <p:nvPr/>
          </p:nvSpPr>
          <p:spPr>
            <a:xfrm>
              <a:off x="3826575" y="4940585"/>
              <a:ext cx="4376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51k</a:t>
              </a:r>
              <a:r>
                <a:rPr lang="en-US" altLang="ja-JP" sz="1600" dirty="0"/>
                <a:t>Ω</a:t>
              </a:r>
              <a:endParaRPr lang="en-US" sz="1600" dirty="0"/>
            </a:p>
          </p:txBody>
        </p: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FBF75EDF-0CF0-44AC-9C55-3622C8FE2BA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49" y="3319169"/>
              <a:ext cx="223387" cy="501743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EC08A640-5B91-48FE-9ED7-41FF201E7E38}"/>
                </a:ext>
              </a:extLst>
            </p:cNvPr>
            <p:cNvSpPr txBox="1"/>
            <p:nvPr/>
          </p:nvSpPr>
          <p:spPr>
            <a:xfrm>
              <a:off x="2839937" y="211594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(3)</a:t>
              </a:r>
            </a:p>
          </p:txBody>
        </p:sp>
        <p:cxnSp>
          <p:nvCxnSpPr>
            <p:cNvPr id="323" name="直線コネクタ 322">
              <a:extLst>
                <a:ext uri="{FF2B5EF4-FFF2-40B4-BE49-F238E27FC236}">
                  <a16:creationId xmlns:a16="http://schemas.microsoft.com/office/drawing/2014/main" id="{8BDFE7BD-D6BA-4568-824D-AAD043B7D8F6}"/>
                </a:ext>
              </a:extLst>
            </p:cNvPr>
            <p:cNvCxnSpPr>
              <a:cxnSpLocks/>
            </p:cNvCxnSpPr>
            <p:nvPr/>
          </p:nvCxnSpPr>
          <p:spPr>
            <a:xfrm>
              <a:off x="3172806" y="2076950"/>
              <a:ext cx="198" cy="24264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C0AF64CF-4BA9-4CDA-BC9B-9C8F3AB98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682" y="1808285"/>
              <a:ext cx="1221802" cy="9856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02369692-E902-4DC6-AF17-26D46E575B75}"/>
                </a:ext>
              </a:extLst>
            </p:cNvPr>
            <p:cNvSpPr/>
            <p:nvPr/>
          </p:nvSpPr>
          <p:spPr>
            <a:xfrm rot="10800000">
              <a:off x="5318436" y="4979125"/>
              <a:ext cx="1459289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E8791673-397C-4FF6-B978-CC76A8505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953" y="4814355"/>
              <a:ext cx="7883" cy="24364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56698CE0-4F11-41C2-94CD-2B734ACCED82}"/>
                </a:ext>
              </a:extLst>
            </p:cNvPr>
            <p:cNvCxnSpPr>
              <a:cxnSpLocks/>
            </p:cNvCxnSpPr>
            <p:nvPr/>
          </p:nvCxnSpPr>
          <p:spPr>
            <a:xfrm>
              <a:off x="6147838" y="4793908"/>
              <a:ext cx="5655" cy="27105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74C201EF-BCDE-4B12-B973-D3062C910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013" y="5061120"/>
              <a:ext cx="747463" cy="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08475869-319E-4213-AB9C-4AFDDE20BB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5425" y="4809809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コネクタ 351">
              <a:extLst>
                <a:ext uri="{FF2B5EF4-FFF2-40B4-BE49-F238E27FC236}">
                  <a16:creationId xmlns:a16="http://schemas.microsoft.com/office/drawing/2014/main" id="{2912D589-062B-4CEA-BE2F-11CB4E4A446A}"/>
                </a:ext>
              </a:extLst>
            </p:cNvPr>
            <p:cNvCxnSpPr>
              <a:cxnSpLocks/>
            </p:cNvCxnSpPr>
            <p:nvPr/>
          </p:nvCxnSpPr>
          <p:spPr>
            <a:xfrm>
              <a:off x="5654077" y="480672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コネクタ 352">
              <a:extLst>
                <a:ext uri="{FF2B5EF4-FFF2-40B4-BE49-F238E27FC236}">
                  <a16:creationId xmlns:a16="http://schemas.microsoft.com/office/drawing/2014/main" id="{D689BB40-F06A-435B-A48C-BD92A506327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431" y="4807343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コネクタ 353">
              <a:extLst>
                <a:ext uri="{FF2B5EF4-FFF2-40B4-BE49-F238E27FC236}">
                  <a16:creationId xmlns:a16="http://schemas.microsoft.com/office/drawing/2014/main" id="{EF7B8E6A-4AE7-4B2B-8C1F-90A88B364219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79" y="479685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034E67E2-4D2B-45E2-9024-65D75A8C6D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746" y="3073404"/>
              <a:ext cx="999673" cy="5711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6BB6298E-1413-471B-91F6-42B861D2DFD0}"/>
                </a:ext>
              </a:extLst>
            </p:cNvPr>
            <p:cNvSpPr txBox="1"/>
            <p:nvPr/>
          </p:nvSpPr>
          <p:spPr>
            <a:xfrm>
              <a:off x="3641060" y="3929810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7B667DEB-39FB-4266-B293-A5A39BF55F49}"/>
                </a:ext>
              </a:extLst>
            </p:cNvPr>
            <p:cNvSpPr txBox="1"/>
            <p:nvPr/>
          </p:nvSpPr>
          <p:spPr>
            <a:xfrm>
              <a:off x="4317158" y="4062906"/>
              <a:ext cx="2175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RA2</a:t>
              </a: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FB8E63EA-3636-44A3-A65F-256ED134FAC5}"/>
                </a:ext>
              </a:extLst>
            </p:cNvPr>
            <p:cNvSpPr/>
            <p:nvPr/>
          </p:nvSpPr>
          <p:spPr>
            <a:xfrm rot="10800000">
              <a:off x="2592195" y="4976785"/>
              <a:ext cx="922987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9" name="直線コネクタ 368">
              <a:extLst>
                <a:ext uri="{FF2B5EF4-FFF2-40B4-BE49-F238E27FC236}">
                  <a16:creationId xmlns:a16="http://schemas.microsoft.com/office/drawing/2014/main" id="{5D2898D0-C5A8-45A8-BBE2-81E6B4140546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83" y="4807468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コネクタ 369">
              <a:extLst>
                <a:ext uri="{FF2B5EF4-FFF2-40B4-BE49-F238E27FC236}">
                  <a16:creationId xmlns:a16="http://schemas.microsoft.com/office/drawing/2014/main" id="{292C599F-1668-4C12-A1A2-3336FDBCB0DC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35" y="480438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6AB49D2D-AA9B-43C1-8F22-85252DAFCDB0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89" y="4805002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コネクタ 371">
              <a:extLst>
                <a:ext uri="{FF2B5EF4-FFF2-40B4-BE49-F238E27FC236}">
                  <a16:creationId xmlns:a16="http://schemas.microsoft.com/office/drawing/2014/main" id="{218CE58E-13D0-423E-A2BE-881BA8C06DDD}"/>
                </a:ext>
              </a:extLst>
            </p:cNvPr>
            <p:cNvCxnSpPr>
              <a:cxnSpLocks/>
            </p:cNvCxnSpPr>
            <p:nvPr/>
          </p:nvCxnSpPr>
          <p:spPr>
            <a:xfrm>
              <a:off x="3421437" y="479451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8EC9BCDF-3AE0-4557-B400-45BA502DA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897" y="3306501"/>
              <a:ext cx="8874" cy="101189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C6447348-3DB7-4D8D-9432-0B175C772D73}"/>
                </a:ext>
              </a:extLst>
            </p:cNvPr>
            <p:cNvCxnSpPr>
              <a:cxnSpLocks/>
            </p:cNvCxnSpPr>
            <p:nvPr/>
          </p:nvCxnSpPr>
          <p:spPr>
            <a:xfrm>
              <a:off x="3169194" y="3311370"/>
              <a:ext cx="0" cy="7584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82F2CD95-9B7B-4FB9-A871-843248C9AD13}"/>
                </a:ext>
              </a:extLst>
            </p:cNvPr>
            <p:cNvSpPr/>
            <p:nvPr/>
          </p:nvSpPr>
          <p:spPr>
            <a:xfrm rot="5400000">
              <a:off x="4525295" y="2357104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7E3AD599-BB25-4CC7-A192-9105841B261F}"/>
                </a:ext>
              </a:extLst>
            </p:cNvPr>
            <p:cNvSpPr/>
            <p:nvPr/>
          </p:nvSpPr>
          <p:spPr>
            <a:xfrm rot="10800000">
              <a:off x="5891460" y="3478337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85006980-3F6A-4562-B20F-19CF408F7C8F}"/>
                </a:ext>
              </a:extLst>
            </p:cNvPr>
            <p:cNvSpPr/>
            <p:nvPr/>
          </p:nvSpPr>
          <p:spPr>
            <a:xfrm>
              <a:off x="5877366" y="3558412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BD3B206C-BC0F-44B5-92F8-B8AE991951F8}"/>
                </a:ext>
              </a:extLst>
            </p:cNvPr>
            <p:cNvSpPr/>
            <p:nvPr/>
          </p:nvSpPr>
          <p:spPr>
            <a:xfrm>
              <a:off x="6122295" y="354753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7C262734-1078-4B8F-80A1-3959EC9DF08A}"/>
                </a:ext>
              </a:extLst>
            </p:cNvPr>
            <p:cNvSpPr txBox="1"/>
            <p:nvPr/>
          </p:nvSpPr>
          <p:spPr>
            <a:xfrm>
              <a:off x="5928484" y="3313441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394" name="テキスト ボックス 393">
              <a:extLst>
                <a:ext uri="{FF2B5EF4-FFF2-40B4-BE49-F238E27FC236}">
                  <a16:creationId xmlns:a16="http://schemas.microsoft.com/office/drawing/2014/main" id="{87D5AB98-A19B-415F-8F74-320C22FD2CA7}"/>
                </a:ext>
              </a:extLst>
            </p:cNvPr>
            <p:cNvSpPr txBox="1"/>
            <p:nvPr/>
          </p:nvSpPr>
          <p:spPr>
            <a:xfrm>
              <a:off x="3082613" y="5646662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395" name="テキスト ボックス 394">
              <a:extLst>
                <a:ext uri="{FF2B5EF4-FFF2-40B4-BE49-F238E27FC236}">
                  <a16:creationId xmlns:a16="http://schemas.microsoft.com/office/drawing/2014/main" id="{CFC0D556-CC24-4D0A-A9B3-E5D84BBE299A}"/>
                </a:ext>
              </a:extLst>
            </p:cNvPr>
            <p:cNvSpPr txBox="1"/>
            <p:nvPr/>
          </p:nvSpPr>
          <p:spPr>
            <a:xfrm>
              <a:off x="3334991" y="564253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7EF59683-4DF4-4C8C-834C-B8D1343EEC10}"/>
                </a:ext>
              </a:extLst>
            </p:cNvPr>
            <p:cNvCxnSpPr>
              <a:cxnSpLocks/>
            </p:cNvCxnSpPr>
            <p:nvPr/>
          </p:nvCxnSpPr>
          <p:spPr>
            <a:xfrm>
              <a:off x="3661533" y="4817045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EE99E92F-6F64-4E5F-9B43-E41FA7977C07}"/>
                </a:ext>
              </a:extLst>
            </p:cNvPr>
            <p:cNvCxnSpPr>
              <a:cxnSpLocks/>
              <a:endCxn id="301" idx="1"/>
            </p:cNvCxnSpPr>
            <p:nvPr/>
          </p:nvCxnSpPr>
          <p:spPr>
            <a:xfrm>
              <a:off x="3664554" y="5060161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コネクタ 430">
              <a:extLst>
                <a:ext uri="{FF2B5EF4-FFF2-40B4-BE49-F238E27FC236}">
                  <a16:creationId xmlns:a16="http://schemas.microsoft.com/office/drawing/2014/main" id="{1019F2A6-81E5-40AA-8466-0CB3BAE21F47}"/>
                </a:ext>
              </a:extLst>
            </p:cNvPr>
            <p:cNvCxnSpPr>
              <a:cxnSpLocks/>
            </p:cNvCxnSpPr>
            <p:nvPr/>
          </p:nvCxnSpPr>
          <p:spPr>
            <a:xfrm>
              <a:off x="4410286" y="4814841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D2F8400E-F8FC-4912-AA0B-87B618BD4F7D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>
              <a:off x="4302033" y="5060161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コネクタ 444">
              <a:extLst>
                <a:ext uri="{FF2B5EF4-FFF2-40B4-BE49-F238E27FC236}">
                  <a16:creationId xmlns:a16="http://schemas.microsoft.com/office/drawing/2014/main" id="{2ACA00FC-C1C6-477A-B5C0-E8B4D6D3B390}"/>
                </a:ext>
              </a:extLst>
            </p:cNvPr>
            <p:cNvCxnSpPr>
              <a:cxnSpLocks/>
            </p:cNvCxnSpPr>
            <p:nvPr/>
          </p:nvCxnSpPr>
          <p:spPr>
            <a:xfrm>
              <a:off x="6401289" y="479569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>
              <a:extLst>
                <a:ext uri="{FF2B5EF4-FFF2-40B4-BE49-F238E27FC236}">
                  <a16:creationId xmlns:a16="http://schemas.microsoft.com/office/drawing/2014/main" id="{97EE42BD-D074-4037-AF82-76B354A1DBF8}"/>
                </a:ext>
              </a:extLst>
            </p:cNvPr>
            <p:cNvCxnSpPr>
              <a:cxnSpLocks/>
            </p:cNvCxnSpPr>
            <p:nvPr/>
          </p:nvCxnSpPr>
          <p:spPr>
            <a:xfrm>
              <a:off x="6644429" y="478406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BA4651C4-6109-4C76-8452-9D3937DD4D17}"/>
                </a:ext>
              </a:extLst>
            </p:cNvPr>
            <p:cNvCxnSpPr>
              <a:cxnSpLocks/>
              <a:endCxn id="450" idx="1"/>
            </p:cNvCxnSpPr>
            <p:nvPr/>
          </p:nvCxnSpPr>
          <p:spPr>
            <a:xfrm>
              <a:off x="5888338" y="4821678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9FD52580-F3C3-41D4-BECF-5969674F022F}"/>
                </a:ext>
              </a:extLst>
            </p:cNvPr>
            <p:cNvCxnSpPr>
              <a:cxnSpLocks/>
              <a:stCxn id="450" idx="3"/>
            </p:cNvCxnSpPr>
            <p:nvPr/>
          </p:nvCxnSpPr>
          <p:spPr>
            <a:xfrm>
              <a:off x="6525817" y="4821678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9491F14B-3EA9-4539-9883-FDCCC2E112E9}"/>
                </a:ext>
              </a:extLst>
            </p:cNvPr>
            <p:cNvCxnSpPr>
              <a:cxnSpLocks/>
            </p:cNvCxnSpPr>
            <p:nvPr/>
          </p:nvCxnSpPr>
          <p:spPr>
            <a:xfrm>
              <a:off x="6395747" y="480715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四角形: 角を丸くする 449">
              <a:extLst>
                <a:ext uri="{FF2B5EF4-FFF2-40B4-BE49-F238E27FC236}">
                  <a16:creationId xmlns:a16="http://schemas.microsoft.com/office/drawing/2014/main" id="{5076B39C-16E7-4DE8-90B9-5383A8882523}"/>
                </a:ext>
              </a:extLst>
            </p:cNvPr>
            <p:cNvSpPr/>
            <p:nvPr/>
          </p:nvSpPr>
          <p:spPr>
            <a:xfrm>
              <a:off x="6012011" y="4719880"/>
              <a:ext cx="513806" cy="2035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56" name="テキスト ボックス 455">
              <a:extLst>
                <a:ext uri="{FF2B5EF4-FFF2-40B4-BE49-F238E27FC236}">
                  <a16:creationId xmlns:a16="http://schemas.microsoft.com/office/drawing/2014/main" id="{60547798-3C6A-4B84-9B5D-12621B951F85}"/>
                </a:ext>
              </a:extLst>
            </p:cNvPr>
            <p:cNvSpPr txBox="1"/>
            <p:nvPr/>
          </p:nvSpPr>
          <p:spPr>
            <a:xfrm>
              <a:off x="5832247" y="4836385"/>
              <a:ext cx="44884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1000" dirty="0"/>
                <a:t>120Ω</a:t>
              </a:r>
              <a:endParaRPr lang="en-US" sz="1000" dirty="0"/>
            </a:p>
          </p:txBody>
        </p:sp>
        <p:sp>
          <p:nvSpPr>
            <p:cNvPr id="1077" name="正方形/長方形 1076">
              <a:extLst>
                <a:ext uri="{FF2B5EF4-FFF2-40B4-BE49-F238E27FC236}">
                  <a16:creationId xmlns:a16="http://schemas.microsoft.com/office/drawing/2014/main" id="{EC9E211B-82F5-481F-AB37-71CD1E98AE90}"/>
                </a:ext>
              </a:extLst>
            </p:cNvPr>
            <p:cNvSpPr/>
            <p:nvPr/>
          </p:nvSpPr>
          <p:spPr>
            <a:xfrm>
              <a:off x="6289054" y="5219455"/>
              <a:ext cx="474354" cy="46203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JP1</a:t>
              </a:r>
            </a:p>
          </p:txBody>
        </p:sp>
        <p:sp>
          <p:nvSpPr>
            <p:cNvPr id="458" name="テキスト ボックス 457">
              <a:extLst>
                <a:ext uri="{FF2B5EF4-FFF2-40B4-BE49-F238E27FC236}">
                  <a16:creationId xmlns:a16="http://schemas.microsoft.com/office/drawing/2014/main" id="{D687107A-D459-4C7C-BC61-952C71D3D832}"/>
                </a:ext>
              </a:extLst>
            </p:cNvPr>
            <p:cNvSpPr txBox="1"/>
            <p:nvPr/>
          </p:nvSpPr>
          <p:spPr>
            <a:xfrm>
              <a:off x="6287058" y="5705680"/>
              <a:ext cx="69570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Jumper pin</a:t>
              </a:r>
            </a:p>
            <a:p>
              <a:r>
                <a:rPr lang="en-US" sz="1000" dirty="0"/>
                <a:t>(termination)</a:t>
              </a:r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830E942B-4C67-4130-BBE2-678C21AE9582}"/>
                </a:ext>
              </a:extLst>
            </p:cNvPr>
            <p:cNvCxnSpPr>
              <a:cxnSpLocks/>
            </p:cNvCxnSpPr>
            <p:nvPr/>
          </p:nvCxnSpPr>
          <p:spPr>
            <a:xfrm>
              <a:off x="4159791" y="3062260"/>
              <a:ext cx="137" cy="274541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D2687DE5-76D2-4F7F-96B8-8273C9C71AAB}"/>
                </a:ext>
              </a:extLst>
            </p:cNvPr>
            <p:cNvCxnSpPr>
              <a:cxnSpLocks/>
            </p:cNvCxnSpPr>
            <p:nvPr/>
          </p:nvCxnSpPr>
          <p:spPr>
            <a:xfrm>
              <a:off x="5397560" y="2838989"/>
              <a:ext cx="0" cy="49781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四角形: 角を丸くする 186">
              <a:extLst>
                <a:ext uri="{FF2B5EF4-FFF2-40B4-BE49-F238E27FC236}">
                  <a16:creationId xmlns:a16="http://schemas.microsoft.com/office/drawing/2014/main" id="{F849E425-3058-4AF8-ACEB-2411E53AF7A4}"/>
                </a:ext>
              </a:extLst>
            </p:cNvPr>
            <p:cNvSpPr/>
            <p:nvPr/>
          </p:nvSpPr>
          <p:spPr>
            <a:xfrm>
              <a:off x="5493855" y="3235061"/>
              <a:ext cx="306619" cy="198808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1A23CD02-CC2E-4C25-9419-B75C705AF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8952" y="3313441"/>
              <a:ext cx="102532" cy="24107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6A612A93-4202-4766-B600-C8FCF542F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1415" y="3309083"/>
              <a:ext cx="102532" cy="24107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CDA7DC9-D93B-448F-94A5-EFB445F87415}"/>
                </a:ext>
              </a:extLst>
            </p:cNvPr>
            <p:cNvSpPr txBox="1"/>
            <p:nvPr/>
          </p:nvSpPr>
          <p:spPr>
            <a:xfrm>
              <a:off x="5488695" y="3335220"/>
              <a:ext cx="3013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10k</a:t>
              </a:r>
              <a:r>
                <a:rPr lang="en-US" altLang="ja-JP" sz="1100" dirty="0"/>
                <a:t>Ω</a:t>
              </a:r>
              <a:endParaRPr lang="en-US" sz="1100" dirty="0"/>
            </a:p>
          </p:txBody>
        </p: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CBD1065D-BA92-4900-AABE-E926B14851E4}"/>
                </a:ext>
              </a:extLst>
            </p:cNvPr>
            <p:cNvSpPr txBox="1"/>
            <p:nvPr/>
          </p:nvSpPr>
          <p:spPr>
            <a:xfrm>
              <a:off x="5278413" y="2645004"/>
              <a:ext cx="3157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1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385904C-DF5A-4E0B-8B1D-7D5B071576D8}"/>
              </a:ext>
            </a:extLst>
          </p:cNvPr>
          <p:cNvGrpSpPr/>
          <p:nvPr/>
        </p:nvGrpSpPr>
        <p:grpSpPr>
          <a:xfrm flipH="1">
            <a:off x="2024964" y="1514415"/>
            <a:ext cx="4997670" cy="4573368"/>
            <a:chOff x="2024964" y="1514415"/>
            <a:chExt cx="4997670" cy="4573368"/>
          </a:xfrm>
        </p:grpSpPr>
        <p:pic>
          <p:nvPicPr>
            <p:cNvPr id="5" name="Picture 2" descr="board_pattern.png">
              <a:extLst>
                <a:ext uri="{FF2B5EF4-FFF2-40B4-BE49-F238E27FC236}">
                  <a16:creationId xmlns:a16="http://schemas.microsoft.com/office/drawing/2014/main" id="{807914CC-9DAC-42A3-9455-85605A02E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817346" y="1087925"/>
              <a:ext cx="3686175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DF067E6-0BEE-4BED-9868-C7A8549B48EE}"/>
                </a:ext>
              </a:extLst>
            </p:cNvPr>
            <p:cNvSpPr/>
            <p:nvPr/>
          </p:nvSpPr>
          <p:spPr>
            <a:xfrm>
              <a:off x="3553302" y="3948807"/>
              <a:ext cx="1715587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493261F-A705-4709-8BC3-3033C265FD03}"/>
                </a:ext>
              </a:extLst>
            </p:cNvPr>
            <p:cNvSpPr/>
            <p:nvPr/>
          </p:nvSpPr>
          <p:spPr>
            <a:xfrm>
              <a:off x="3531528" y="1962150"/>
              <a:ext cx="2242255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4924159-1651-469E-AC15-2CBB7007FDF5}"/>
                </a:ext>
              </a:extLst>
            </p:cNvPr>
            <p:cNvSpPr/>
            <p:nvPr/>
          </p:nvSpPr>
          <p:spPr>
            <a:xfrm>
              <a:off x="5521440" y="3699515"/>
              <a:ext cx="1002389" cy="99315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B9BB52E-62CB-4738-A22D-7B55A390A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1390" y="4086567"/>
              <a:ext cx="4318" cy="73066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2FE20F6-71C6-4C7D-A7BB-15ED6CADCE12}"/>
                </a:ext>
              </a:extLst>
            </p:cNvPr>
            <p:cNvSpPr/>
            <p:nvPr/>
          </p:nvSpPr>
          <p:spPr>
            <a:xfrm>
              <a:off x="2823163" y="1985170"/>
              <a:ext cx="696685" cy="226053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EB503CF-2632-4675-86A4-536E1D1AA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308" y="1827363"/>
              <a:ext cx="2986" cy="24819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2FBD018-04FB-4558-900A-0E27E6F551D8}"/>
                </a:ext>
              </a:extLst>
            </p:cNvPr>
            <p:cNvCxnSpPr>
              <a:cxnSpLocks/>
            </p:cNvCxnSpPr>
            <p:nvPr/>
          </p:nvCxnSpPr>
          <p:spPr>
            <a:xfrm>
              <a:off x="4162697" y="1821070"/>
              <a:ext cx="0" cy="25449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6B6970-0B5A-41C3-8C39-50F9A714E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213" y="2322527"/>
              <a:ext cx="2983038" cy="1201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54F9A27-F64C-454E-AA67-32FD15AF25D2}"/>
                </a:ext>
              </a:extLst>
            </p:cNvPr>
            <p:cNvSpPr txBox="1"/>
            <p:nvPr/>
          </p:nvSpPr>
          <p:spPr>
            <a:xfrm>
              <a:off x="2024964" y="1514415"/>
              <a:ext cx="23256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Murata CERALOCK 8MHz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7A460F8-1F3C-406E-894D-39ED0A443C21}"/>
                </a:ext>
              </a:extLst>
            </p:cNvPr>
            <p:cNvCxnSpPr>
              <a:cxnSpLocks/>
            </p:cNvCxnSpPr>
            <p:nvPr/>
          </p:nvCxnSpPr>
          <p:spPr>
            <a:xfrm>
              <a:off x="3664554" y="2072630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52D066C-FAEE-4E07-B618-B46726F875E9}"/>
                </a:ext>
              </a:extLst>
            </p:cNvPr>
            <p:cNvCxnSpPr>
              <a:cxnSpLocks/>
            </p:cNvCxnSpPr>
            <p:nvPr/>
          </p:nvCxnSpPr>
          <p:spPr>
            <a:xfrm>
              <a:off x="3413409" y="4315571"/>
              <a:ext cx="4352" cy="49878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4854513-DFB9-4CBC-9E8B-F07C0F682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9299" y="2573001"/>
              <a:ext cx="2465934" cy="3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62B1B57-DF15-45A1-A281-3679063B8430}"/>
                </a:ext>
              </a:extLst>
            </p:cNvPr>
            <p:cNvCxnSpPr>
              <a:cxnSpLocks/>
            </p:cNvCxnSpPr>
            <p:nvPr/>
          </p:nvCxnSpPr>
          <p:spPr>
            <a:xfrm>
              <a:off x="5654467" y="2590794"/>
              <a:ext cx="0" cy="23040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3CFDA21-D693-43AF-974C-1459A94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3420714" y="4820065"/>
              <a:ext cx="243840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B273C7E-84D9-450A-ACDE-5D1C923AD770}"/>
                </a:ext>
              </a:extLst>
            </p:cNvPr>
            <p:cNvCxnSpPr>
              <a:cxnSpLocks/>
            </p:cNvCxnSpPr>
            <p:nvPr/>
          </p:nvCxnSpPr>
          <p:spPr>
            <a:xfrm>
              <a:off x="2680821" y="3820315"/>
              <a:ext cx="1340" cy="100228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671809-9419-42B9-A609-42924FE92A7B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4071031"/>
              <a:ext cx="8472" cy="743324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64628B8-AFA6-43BC-AA5E-8B6F8A776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440" y="2828186"/>
              <a:ext cx="1" cy="24775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7EDDC98-07BA-4D34-B2A5-4BF8596FDB07}"/>
                </a:ext>
              </a:extLst>
            </p:cNvPr>
            <p:cNvCxnSpPr>
              <a:cxnSpLocks/>
            </p:cNvCxnSpPr>
            <p:nvPr/>
          </p:nvCxnSpPr>
          <p:spPr>
            <a:xfrm>
              <a:off x="5892649" y="2569334"/>
              <a:ext cx="5008" cy="125181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DFCA635-B206-4310-B0AE-1039FE6E1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153" y="2334540"/>
              <a:ext cx="4113" cy="149126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4FEBB59-9198-4CF0-A9C9-09C9058F4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273" y="1835653"/>
              <a:ext cx="1414" cy="2496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7E1817E-FC6D-47C3-BD56-795195B1D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4860" y="1838869"/>
              <a:ext cx="12408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BCDA921-0F17-4F67-92EB-23A4C07E746F}"/>
                </a:ext>
              </a:extLst>
            </p:cNvPr>
            <p:cNvCxnSpPr>
              <a:cxnSpLocks/>
            </p:cNvCxnSpPr>
            <p:nvPr/>
          </p:nvCxnSpPr>
          <p:spPr>
            <a:xfrm>
              <a:off x="6392091" y="2072630"/>
              <a:ext cx="0" cy="174943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AA29FB7E-2EB6-4CA5-BDC7-30EAF528CC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762" y="2080962"/>
              <a:ext cx="709078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FE880539-03D1-4E8D-BEB8-653369D0754E}"/>
                </a:ext>
              </a:extLst>
            </p:cNvPr>
            <p:cNvCxnSpPr>
              <a:cxnSpLocks/>
            </p:cNvCxnSpPr>
            <p:nvPr/>
          </p:nvCxnSpPr>
          <p:spPr>
            <a:xfrm>
              <a:off x="5653163" y="3071345"/>
              <a:ext cx="0" cy="750038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3F88032-EC33-4FFE-9C33-4F7C2E4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484" y="4299268"/>
              <a:ext cx="3869" cy="2754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4096A12-CF83-402B-B6F3-3B1BC8E503AB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37" y="456052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37C4C20-D1A1-4817-8AEC-8BA81CCB49E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7" y="457358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4E9A5AC-9BF3-4143-817A-C5BF203614CC}"/>
                </a:ext>
              </a:extLst>
            </p:cNvPr>
            <p:cNvSpPr/>
            <p:nvPr/>
          </p:nvSpPr>
          <p:spPr>
            <a:xfrm rot="5400000">
              <a:off x="3551674" y="4362515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62FD2DC-5E86-4840-821F-2C33AE196A9D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3675201" y="4085205"/>
              <a:ext cx="6201" cy="24488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C0F20F4D-874D-450F-8B02-12675CB3B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8671" y="2828184"/>
              <a:ext cx="4483" cy="124088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9D289BD-7250-4D46-8898-5C3C519BEA24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91" y="2832526"/>
              <a:ext cx="2645" cy="49634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E28B9CAE-D2AA-4733-88BD-1C37FAA6781A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55" y="3339233"/>
              <a:ext cx="6771" cy="73950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215B57A3-9B8F-40B4-BF57-49926AD6C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346" y="3326246"/>
              <a:ext cx="495782" cy="26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85135C1-4D49-4500-BB2E-392C01266482}"/>
                </a:ext>
              </a:extLst>
            </p:cNvPr>
            <p:cNvCxnSpPr>
              <a:cxnSpLocks/>
            </p:cNvCxnSpPr>
            <p:nvPr/>
          </p:nvCxnSpPr>
          <p:spPr>
            <a:xfrm>
              <a:off x="4408296" y="2839478"/>
              <a:ext cx="3892" cy="73309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ABBC9D8-70F1-4A98-8B43-9E979C28DC68}"/>
                </a:ext>
              </a:extLst>
            </p:cNvPr>
            <p:cNvCxnSpPr>
              <a:cxnSpLocks/>
            </p:cNvCxnSpPr>
            <p:nvPr/>
          </p:nvCxnSpPr>
          <p:spPr>
            <a:xfrm>
              <a:off x="4656405" y="3558604"/>
              <a:ext cx="6005" cy="512404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6151CEED-0239-4DA4-831C-1F4DDA169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456" y="3563561"/>
              <a:ext cx="8394" cy="50099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79506BA-24B8-4357-ACC9-D8FF155A8A6C}"/>
                </a:ext>
              </a:extLst>
            </p:cNvPr>
            <p:cNvCxnSpPr>
              <a:cxnSpLocks/>
            </p:cNvCxnSpPr>
            <p:nvPr/>
          </p:nvCxnSpPr>
          <p:spPr>
            <a:xfrm>
              <a:off x="5396572" y="4321422"/>
              <a:ext cx="8383" cy="495809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D318ADD-B1C7-49C2-888E-C1CBF994C6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477" y="4319264"/>
              <a:ext cx="511380" cy="431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842EF89-C700-42FA-9476-401FE3DDACB1}"/>
                </a:ext>
              </a:extLst>
            </p:cNvPr>
            <p:cNvSpPr txBox="1"/>
            <p:nvPr/>
          </p:nvSpPr>
          <p:spPr>
            <a:xfrm>
              <a:off x="5918483" y="5613825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C7ACA76-6E7E-412F-B84D-94808E7DD0DF}"/>
                </a:ext>
              </a:extLst>
            </p:cNvPr>
            <p:cNvSpPr txBox="1"/>
            <p:nvPr/>
          </p:nvSpPr>
          <p:spPr>
            <a:xfrm>
              <a:off x="5460862" y="5609470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B5CC2082-FDAA-4838-83A9-061C6076A504}"/>
                </a:ext>
              </a:extLst>
            </p:cNvPr>
            <p:cNvSpPr txBox="1"/>
            <p:nvPr/>
          </p:nvSpPr>
          <p:spPr>
            <a:xfrm>
              <a:off x="5299520" y="5717219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0C2DE96-EAFD-4243-87B8-0384A0F63C6A}"/>
                </a:ext>
              </a:extLst>
            </p:cNvPr>
            <p:cNvSpPr txBox="1"/>
            <p:nvPr/>
          </p:nvSpPr>
          <p:spPr>
            <a:xfrm>
              <a:off x="4770632" y="2365719"/>
              <a:ext cx="32060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B63DD4B-DFC0-47BC-9759-48C7E6A0136A}"/>
                </a:ext>
              </a:extLst>
            </p:cNvPr>
            <p:cNvSpPr txBox="1"/>
            <p:nvPr/>
          </p:nvSpPr>
          <p:spPr>
            <a:xfrm>
              <a:off x="3789430" y="4380247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1BD5BFB-B35D-4F6F-9F33-37F1969A172E}"/>
                </a:ext>
              </a:extLst>
            </p:cNvPr>
            <p:cNvSpPr/>
            <p:nvPr/>
          </p:nvSpPr>
          <p:spPr>
            <a:xfrm>
              <a:off x="4628775" y="256128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C0EAA0BE-53E5-4E27-AFB7-AECCCDCED16D}"/>
                </a:ext>
              </a:extLst>
            </p:cNvPr>
            <p:cNvSpPr/>
            <p:nvPr/>
          </p:nvSpPr>
          <p:spPr>
            <a:xfrm>
              <a:off x="4641836" y="229567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E3F7835-4588-4B35-AD05-E1B8BB00FE96}"/>
                </a:ext>
              </a:extLst>
            </p:cNvPr>
            <p:cNvSpPr txBox="1"/>
            <p:nvPr/>
          </p:nvSpPr>
          <p:spPr>
            <a:xfrm>
              <a:off x="5758692" y="5717305"/>
              <a:ext cx="2805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B53234D-664B-4B5F-9299-D4E6C5EC322F}"/>
                </a:ext>
              </a:extLst>
            </p:cNvPr>
            <p:cNvSpPr txBox="1"/>
            <p:nvPr/>
          </p:nvSpPr>
          <p:spPr>
            <a:xfrm>
              <a:off x="2851593" y="564735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8964525-109D-499C-AFC2-4D6BBDFE7E2E}"/>
                </a:ext>
              </a:extLst>
            </p:cNvPr>
            <p:cNvSpPr txBox="1"/>
            <p:nvPr/>
          </p:nvSpPr>
          <p:spPr>
            <a:xfrm>
              <a:off x="2607969" y="5647138"/>
              <a:ext cx="1362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A7987A7-46E1-42EB-BD8B-371551AB48CF}"/>
                </a:ext>
              </a:extLst>
            </p:cNvPr>
            <p:cNvSpPr txBox="1"/>
            <p:nvPr/>
          </p:nvSpPr>
          <p:spPr>
            <a:xfrm>
              <a:off x="5728213" y="4361940"/>
              <a:ext cx="2805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CANL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23E625A-9C9C-4914-8C1C-739AC2427574}"/>
                </a:ext>
              </a:extLst>
            </p:cNvPr>
            <p:cNvSpPr txBox="1"/>
            <p:nvPr/>
          </p:nvSpPr>
          <p:spPr>
            <a:xfrm>
              <a:off x="6018498" y="4397888"/>
              <a:ext cx="30617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CANH</a:t>
              </a: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7377CA8E-0CA4-4102-9221-0FDCA7AFD0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05" y="4074546"/>
              <a:ext cx="194" cy="491909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1279B294-A5EB-4F4A-A98C-7A3E024E7C4C}"/>
                </a:ext>
              </a:extLst>
            </p:cNvPr>
            <p:cNvCxnSpPr>
              <a:cxnSpLocks/>
            </p:cNvCxnSpPr>
            <p:nvPr/>
          </p:nvCxnSpPr>
          <p:spPr>
            <a:xfrm>
              <a:off x="6141813" y="3820315"/>
              <a:ext cx="1452" cy="244242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D315D687-53FE-4E32-A778-0FA56FAB12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1814" y="4060828"/>
              <a:ext cx="257791" cy="74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1F59DB7-83CB-49D9-B833-FB80A4341B7B}"/>
                </a:ext>
              </a:extLst>
            </p:cNvPr>
            <p:cNvSpPr txBox="1"/>
            <p:nvPr/>
          </p:nvSpPr>
          <p:spPr>
            <a:xfrm>
              <a:off x="6272360" y="4562965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STBY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4350C43-A318-4E85-BCA5-14A98022D485}"/>
                </a:ext>
              </a:extLst>
            </p:cNvPr>
            <p:cNvSpPr txBox="1"/>
            <p:nvPr/>
          </p:nvSpPr>
          <p:spPr>
            <a:xfrm>
              <a:off x="5533592" y="4537961"/>
              <a:ext cx="27411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SPLIT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A1C0A3C-CD5B-4942-9568-A4E1BA009CBD}"/>
                </a:ext>
              </a:extLst>
            </p:cNvPr>
            <p:cNvSpPr txBox="1"/>
            <p:nvPr/>
          </p:nvSpPr>
          <p:spPr>
            <a:xfrm>
              <a:off x="6108805" y="3670477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F3971D2-B6EB-4583-A7F1-3C43517091ED}"/>
                </a:ext>
              </a:extLst>
            </p:cNvPr>
            <p:cNvSpPr txBox="1"/>
            <p:nvPr/>
          </p:nvSpPr>
          <p:spPr>
            <a:xfrm>
              <a:off x="5787871" y="3825306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A4A5F3C-827B-4BA3-B8CA-93A3D6BD4E17}"/>
                </a:ext>
              </a:extLst>
            </p:cNvPr>
            <p:cNvSpPr txBox="1"/>
            <p:nvPr/>
          </p:nvSpPr>
          <p:spPr>
            <a:xfrm>
              <a:off x="5548090" y="3822457"/>
              <a:ext cx="21480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RXD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20C3DD3-F7F9-4358-B39A-0975314B336E}"/>
                </a:ext>
              </a:extLst>
            </p:cNvPr>
            <p:cNvSpPr txBox="1"/>
            <p:nvPr/>
          </p:nvSpPr>
          <p:spPr>
            <a:xfrm>
              <a:off x="6271228" y="3821384"/>
              <a:ext cx="2119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TXD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F339BED-2D49-4990-8FFF-C610B69E7988}"/>
                </a:ext>
              </a:extLst>
            </p:cNvPr>
            <p:cNvSpPr txBox="1"/>
            <p:nvPr/>
          </p:nvSpPr>
          <p:spPr>
            <a:xfrm>
              <a:off x="5025120" y="1951804"/>
              <a:ext cx="36227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RXCAN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08ED61A-4B69-47D0-89F3-D4A22C0DFA40}"/>
                </a:ext>
              </a:extLst>
            </p:cNvPr>
            <p:cNvSpPr txBox="1"/>
            <p:nvPr/>
          </p:nvSpPr>
          <p:spPr>
            <a:xfrm>
              <a:off x="5392082" y="2088309"/>
              <a:ext cx="3558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TXCAN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CA30BF5-5B4B-4E5B-A9DF-B76D18B3F214}"/>
                </a:ext>
              </a:extLst>
            </p:cNvPr>
            <p:cNvSpPr txBox="1"/>
            <p:nvPr/>
          </p:nvSpPr>
          <p:spPr>
            <a:xfrm>
              <a:off x="5500479" y="282353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2142AA6F-6FCD-463C-A81B-AE2C13793C30}"/>
                </a:ext>
              </a:extLst>
            </p:cNvPr>
            <p:cNvSpPr txBox="1"/>
            <p:nvPr/>
          </p:nvSpPr>
          <p:spPr>
            <a:xfrm>
              <a:off x="3572970" y="1935866"/>
              <a:ext cx="1907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50D2DD53-953B-4720-892E-8FF1BB0DEF18}"/>
                </a:ext>
              </a:extLst>
            </p:cNvPr>
            <p:cNvSpPr txBox="1"/>
            <p:nvPr/>
          </p:nvSpPr>
          <p:spPr>
            <a:xfrm>
              <a:off x="4190518" y="2814362"/>
              <a:ext cx="1955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732E95C-D8C5-45DC-B8FA-B1B1952CB0C6}"/>
                </a:ext>
              </a:extLst>
            </p:cNvPr>
            <p:cNvSpPr txBox="1"/>
            <p:nvPr/>
          </p:nvSpPr>
          <p:spPr>
            <a:xfrm>
              <a:off x="4541563" y="2807027"/>
              <a:ext cx="10509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SI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3EAD7B3-A00B-405D-95BF-9791E42BADE8}"/>
                </a:ext>
              </a:extLst>
            </p:cNvPr>
            <p:cNvSpPr txBox="1"/>
            <p:nvPr/>
          </p:nvSpPr>
          <p:spPr>
            <a:xfrm>
              <a:off x="5010097" y="2818631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CS</a:t>
              </a: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CEAFC91-230E-4E9C-BCAC-5BC8AC801757}"/>
                </a:ext>
              </a:extLst>
            </p:cNvPr>
            <p:cNvSpPr txBox="1"/>
            <p:nvPr/>
          </p:nvSpPr>
          <p:spPr>
            <a:xfrm>
              <a:off x="3738282" y="2074616"/>
              <a:ext cx="27892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OSC1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CEE6088-3579-4920-A20C-9150857D3521}"/>
                </a:ext>
              </a:extLst>
            </p:cNvPr>
            <p:cNvSpPr txBox="1"/>
            <p:nvPr/>
          </p:nvSpPr>
          <p:spPr>
            <a:xfrm>
              <a:off x="4038821" y="2080728"/>
              <a:ext cx="27892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OSC2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FBB7D04-E803-4CBC-ADA9-5EF8BBC30BC9}"/>
                </a:ext>
              </a:extLst>
            </p:cNvPr>
            <p:cNvSpPr txBox="1"/>
            <p:nvPr/>
          </p:nvSpPr>
          <p:spPr>
            <a:xfrm>
              <a:off x="3351996" y="212390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(1)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9B91D664-22BB-4049-ACAC-6751630CCE08}"/>
                </a:ext>
              </a:extLst>
            </p:cNvPr>
            <p:cNvSpPr txBox="1"/>
            <p:nvPr/>
          </p:nvSpPr>
          <p:spPr>
            <a:xfrm>
              <a:off x="3103822" y="1898640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(2)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710E577-4E85-4897-A7CC-711CD92C5B6E}"/>
                </a:ext>
              </a:extLst>
            </p:cNvPr>
            <p:cNvSpPr txBox="1"/>
            <p:nvPr/>
          </p:nvSpPr>
          <p:spPr>
            <a:xfrm>
              <a:off x="5031041" y="4058010"/>
              <a:ext cx="2228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SDO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BE806A1D-5662-491B-90AA-33E6D74E15C9}"/>
                </a:ext>
              </a:extLst>
            </p:cNvPr>
            <p:cNvSpPr txBox="1"/>
            <p:nvPr/>
          </p:nvSpPr>
          <p:spPr>
            <a:xfrm>
              <a:off x="4813595" y="4057820"/>
              <a:ext cx="169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SDI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7E3897D-2128-4C11-9D1B-2EF43B7EADFE}"/>
                </a:ext>
              </a:extLst>
            </p:cNvPr>
            <p:cNvSpPr txBox="1"/>
            <p:nvPr/>
          </p:nvSpPr>
          <p:spPr>
            <a:xfrm>
              <a:off x="4573320" y="4056420"/>
              <a:ext cx="1955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SCK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0EB0236-2F72-4EDD-ADD1-53B08B8FCCB7}"/>
                </a:ext>
              </a:extLst>
            </p:cNvPr>
            <p:cNvSpPr txBox="1"/>
            <p:nvPr/>
          </p:nvSpPr>
          <p:spPr>
            <a:xfrm>
              <a:off x="4097536" y="4064857"/>
              <a:ext cx="1362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FE109C9-8738-40BD-9AAC-D3DFDE1A936C}"/>
                </a:ext>
              </a:extLst>
            </p:cNvPr>
            <p:cNvSpPr txBox="1"/>
            <p:nvPr/>
          </p:nvSpPr>
          <p:spPr>
            <a:xfrm>
              <a:off x="3951694" y="3928769"/>
              <a:ext cx="12984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117D1527-9704-4D53-82B7-5E3DC3DEA992}"/>
                </a:ext>
              </a:extLst>
            </p:cNvPr>
            <p:cNvSpPr txBox="1"/>
            <p:nvPr/>
          </p:nvSpPr>
          <p:spPr>
            <a:xfrm>
              <a:off x="3682694" y="480841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1C5004B0-E7BB-4380-AC1E-E98929489F91}"/>
                </a:ext>
              </a:extLst>
            </p:cNvPr>
            <p:cNvSpPr txBox="1"/>
            <p:nvPr/>
          </p:nvSpPr>
          <p:spPr>
            <a:xfrm>
              <a:off x="3571071" y="2314924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MCP2515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A5396C6-2A64-4018-92A1-8A7F1512070E}"/>
                </a:ext>
              </a:extLst>
            </p:cNvPr>
            <p:cNvSpPr txBox="1"/>
            <p:nvPr/>
          </p:nvSpPr>
          <p:spPr>
            <a:xfrm>
              <a:off x="5515260" y="4059606"/>
              <a:ext cx="9073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MCP2561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D0897F8E-CE8F-4219-8BEF-C6777D949A30}"/>
                </a:ext>
              </a:extLst>
            </p:cNvPr>
            <p:cNvSpPr txBox="1"/>
            <p:nvPr/>
          </p:nvSpPr>
          <p:spPr>
            <a:xfrm>
              <a:off x="4123973" y="4324189"/>
              <a:ext cx="110767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PIC16F1825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D956F84-57F5-4F1F-9FA2-2EB760FC9574}"/>
                </a:ext>
              </a:extLst>
            </p:cNvPr>
            <p:cNvSpPr txBox="1"/>
            <p:nvPr/>
          </p:nvSpPr>
          <p:spPr>
            <a:xfrm>
              <a:off x="2547413" y="5760824"/>
              <a:ext cx="5104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UART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464801B-1022-4785-9816-4ED856B53136}"/>
                </a:ext>
              </a:extLst>
            </p:cNvPr>
            <p:cNvSpPr txBox="1"/>
            <p:nvPr/>
          </p:nvSpPr>
          <p:spPr>
            <a:xfrm>
              <a:off x="5309401" y="5810607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71CB38-BD74-4D26-875A-E2B6428C3E59}"/>
                </a:ext>
              </a:extLst>
            </p:cNvPr>
            <p:cNvSpPr txBox="1"/>
            <p:nvPr/>
          </p:nvSpPr>
          <p:spPr>
            <a:xfrm>
              <a:off x="5840366" y="5810784"/>
              <a:ext cx="4055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CAN</a:t>
              </a:r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77F83649-352B-41B5-B29C-2665DCB71DF0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H="1">
              <a:off x="3669736" y="4589550"/>
              <a:ext cx="11666" cy="22807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047EE25-70D9-40C1-8023-2129902AACA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375" y="3572920"/>
              <a:ext cx="123327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EF7A0502-BE71-496A-AEF4-B41388994C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67" y="3820912"/>
              <a:ext cx="123150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FEDE2BA2-87CC-4510-AC3F-811A02D75A1C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51" y="4071031"/>
              <a:ext cx="505637" cy="351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BEF99E81-F44A-405E-89A2-F0CE70F0B477}"/>
                </a:ext>
              </a:extLst>
            </p:cNvPr>
            <p:cNvCxnSpPr>
              <a:cxnSpLocks/>
            </p:cNvCxnSpPr>
            <p:nvPr/>
          </p:nvCxnSpPr>
          <p:spPr>
            <a:xfrm>
              <a:off x="3913413" y="3822387"/>
              <a:ext cx="0" cy="24217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36F75294-A367-4220-812A-8C3878B5808F}"/>
                </a:ext>
              </a:extLst>
            </p:cNvPr>
            <p:cNvCxnSpPr>
              <a:cxnSpLocks/>
            </p:cNvCxnSpPr>
            <p:nvPr/>
          </p:nvCxnSpPr>
          <p:spPr>
            <a:xfrm>
              <a:off x="4407887" y="3565796"/>
              <a:ext cx="251797" cy="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B68E846-E61C-4230-98CF-F75B04F9BF18}"/>
                </a:ext>
              </a:extLst>
            </p:cNvPr>
            <p:cNvSpPr txBox="1"/>
            <p:nvPr/>
          </p:nvSpPr>
          <p:spPr>
            <a:xfrm>
              <a:off x="4756629" y="2809443"/>
              <a:ext cx="1565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SO</a:t>
              </a: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303ADA9-8893-4159-81A9-D546C5BFD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545" y="3823068"/>
              <a:ext cx="1" cy="240832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BB129FCB-9A02-4B51-B46E-BBE49AC9693E}"/>
                </a:ext>
              </a:extLst>
            </p:cNvPr>
            <p:cNvCxnSpPr>
              <a:cxnSpLocks/>
            </p:cNvCxnSpPr>
            <p:nvPr/>
          </p:nvCxnSpPr>
          <p:spPr>
            <a:xfrm>
              <a:off x="3167733" y="2327917"/>
              <a:ext cx="14774" cy="98772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4141BAF-47E9-4A21-875B-A4CAF4DA137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478" y="2581632"/>
              <a:ext cx="0" cy="72973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F69E0E1-8260-42F2-BC4A-4A1B48D3D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5689" y="1853000"/>
              <a:ext cx="1" cy="1218345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14F72C7-C6DA-4C00-80CD-40AAB4B2E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6552" y="3071935"/>
              <a:ext cx="1004350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799D52AA-1435-4A16-B5F0-AD72A1FBBA31}"/>
                </a:ext>
              </a:extLst>
            </p:cNvPr>
            <p:cNvCxnSpPr>
              <a:cxnSpLocks/>
            </p:cNvCxnSpPr>
            <p:nvPr/>
          </p:nvCxnSpPr>
          <p:spPr>
            <a:xfrm>
              <a:off x="2922068" y="3558604"/>
              <a:ext cx="420" cy="51240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9511A156-ECCC-4C4A-B549-20D6FEBFC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0588" y="1838543"/>
              <a:ext cx="490382" cy="297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71B14444-73FD-4820-ABB3-A76BF2EBE38B}"/>
                </a:ext>
              </a:extLst>
            </p:cNvPr>
            <p:cNvCxnSpPr>
              <a:cxnSpLocks/>
            </p:cNvCxnSpPr>
            <p:nvPr/>
          </p:nvCxnSpPr>
          <p:spPr>
            <a:xfrm>
              <a:off x="2919970" y="1833145"/>
              <a:ext cx="5914" cy="25548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40949E9A-C3F2-47D3-ABB4-DCFE3532BB90}"/>
                </a:ext>
              </a:extLst>
            </p:cNvPr>
            <p:cNvCxnSpPr>
              <a:cxnSpLocks/>
            </p:cNvCxnSpPr>
            <p:nvPr/>
          </p:nvCxnSpPr>
          <p:spPr>
            <a:xfrm>
              <a:off x="3419151" y="1840031"/>
              <a:ext cx="7480" cy="270366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71CB7EA7-7CC2-43AC-B2ED-A98EE107077D}"/>
                </a:ext>
              </a:extLst>
            </p:cNvPr>
            <p:cNvSpPr/>
            <p:nvPr/>
          </p:nvSpPr>
          <p:spPr>
            <a:xfrm>
              <a:off x="3788227" y="4958363"/>
              <a:ext cx="513806" cy="20359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774AF17-485C-496D-8305-54F109FED450}"/>
                </a:ext>
              </a:extLst>
            </p:cNvPr>
            <p:cNvSpPr txBox="1"/>
            <p:nvPr/>
          </p:nvSpPr>
          <p:spPr>
            <a:xfrm>
              <a:off x="3826575" y="4940585"/>
              <a:ext cx="4376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51k</a:t>
              </a:r>
              <a:r>
                <a:rPr lang="en-US" altLang="ja-JP" sz="1600" dirty="0"/>
                <a:t>Ω</a:t>
              </a:r>
              <a:endParaRPr lang="en-US" sz="1600" dirty="0"/>
            </a:p>
          </p:txBody>
        </p: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3D6ECCF1-F345-4711-82CB-E5F96696F633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49" y="3319169"/>
              <a:ext cx="223387" cy="501743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8BFF24B-30C8-467A-A210-317D0C89F409}"/>
                </a:ext>
              </a:extLst>
            </p:cNvPr>
            <p:cNvSpPr txBox="1"/>
            <p:nvPr/>
          </p:nvSpPr>
          <p:spPr>
            <a:xfrm>
              <a:off x="2839937" y="2115945"/>
              <a:ext cx="1426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(3)</a:t>
              </a:r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4CA3D2CA-43E0-4B5B-9DC1-127FC81CA9E3}"/>
                </a:ext>
              </a:extLst>
            </p:cNvPr>
            <p:cNvCxnSpPr>
              <a:cxnSpLocks/>
            </p:cNvCxnSpPr>
            <p:nvPr/>
          </p:nvCxnSpPr>
          <p:spPr>
            <a:xfrm>
              <a:off x="3172806" y="2076950"/>
              <a:ext cx="198" cy="242648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BC8CDADD-F3B6-4995-8181-CB893AC83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682" y="1808285"/>
              <a:ext cx="1221802" cy="9856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08382D80-9973-4FA7-B658-846C218C88B5}"/>
                </a:ext>
              </a:extLst>
            </p:cNvPr>
            <p:cNvSpPr/>
            <p:nvPr/>
          </p:nvSpPr>
          <p:spPr>
            <a:xfrm rot="10800000">
              <a:off x="5318436" y="4979125"/>
              <a:ext cx="1459289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61354C18-089A-4C07-B4EC-EE5245A55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953" y="4814355"/>
              <a:ext cx="7883" cy="243643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04220ABC-2B38-4C4D-82B2-7961B6C943F1}"/>
                </a:ext>
              </a:extLst>
            </p:cNvPr>
            <p:cNvCxnSpPr>
              <a:cxnSpLocks/>
            </p:cNvCxnSpPr>
            <p:nvPr/>
          </p:nvCxnSpPr>
          <p:spPr>
            <a:xfrm>
              <a:off x="6147838" y="4793908"/>
              <a:ext cx="5655" cy="27105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E48AFBC-9C8C-45D7-AE3B-F261FC6A5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013" y="5061120"/>
              <a:ext cx="747463" cy="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94287E8D-BD4F-45D7-B12F-9EE0B9999E8C}"/>
                </a:ext>
              </a:extLst>
            </p:cNvPr>
            <p:cNvCxnSpPr>
              <a:cxnSpLocks/>
            </p:cNvCxnSpPr>
            <p:nvPr/>
          </p:nvCxnSpPr>
          <p:spPr>
            <a:xfrm>
              <a:off x="5405425" y="4809809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B387AB76-7B18-445A-8CA0-89ABFC0CEE34}"/>
                </a:ext>
              </a:extLst>
            </p:cNvPr>
            <p:cNvCxnSpPr>
              <a:cxnSpLocks/>
            </p:cNvCxnSpPr>
            <p:nvPr/>
          </p:nvCxnSpPr>
          <p:spPr>
            <a:xfrm>
              <a:off x="5654077" y="480672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B1663E9E-4030-493D-9A23-1F45F82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431" y="4807343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38AF664-3DE0-4624-AFB6-E56D335FCF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79" y="479685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6E3CD759-CA8E-453F-AE44-ECE2F1399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746" y="3073404"/>
              <a:ext cx="999673" cy="5711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85CC04B-6591-4821-AF0C-8B896546AB81}"/>
                </a:ext>
              </a:extLst>
            </p:cNvPr>
            <p:cNvSpPr txBox="1"/>
            <p:nvPr/>
          </p:nvSpPr>
          <p:spPr>
            <a:xfrm>
              <a:off x="3641060" y="3929810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DC749BB9-FCD3-4D5C-ACD2-FA8FC80A0BAA}"/>
                </a:ext>
              </a:extLst>
            </p:cNvPr>
            <p:cNvSpPr txBox="1"/>
            <p:nvPr/>
          </p:nvSpPr>
          <p:spPr>
            <a:xfrm>
              <a:off x="4317158" y="4062906"/>
              <a:ext cx="2175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/>
                <a:t>RA2</a:t>
              </a: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EF121BE-CC3F-42B2-A196-27F891E85154}"/>
                </a:ext>
              </a:extLst>
            </p:cNvPr>
            <p:cNvSpPr/>
            <p:nvPr/>
          </p:nvSpPr>
          <p:spPr>
            <a:xfrm rot="10800000">
              <a:off x="2592195" y="4976785"/>
              <a:ext cx="922987" cy="174503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3F486902-32E5-4928-8529-CA087060074F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83" y="4807468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989E513C-CFCB-4B7E-A606-12AF7CD2FF60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35" y="480438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D2216F90-A74B-4643-A523-5C1062E7AC3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189" y="4805002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29B51530-AAD3-46DD-92A4-DA81F781167C}"/>
                </a:ext>
              </a:extLst>
            </p:cNvPr>
            <p:cNvCxnSpPr>
              <a:cxnSpLocks/>
            </p:cNvCxnSpPr>
            <p:nvPr/>
          </p:nvCxnSpPr>
          <p:spPr>
            <a:xfrm>
              <a:off x="3421437" y="4794514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3FD9987C-BF6B-4781-A7ED-808349069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2897" y="3306501"/>
              <a:ext cx="8874" cy="1011894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22365E2F-BB61-486D-AADA-5BDFFCABE0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9194" y="3311370"/>
              <a:ext cx="0" cy="758428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3448B716-A9F2-4636-A03D-500751B66075}"/>
                </a:ext>
              </a:extLst>
            </p:cNvPr>
            <p:cNvSpPr/>
            <p:nvPr/>
          </p:nvSpPr>
          <p:spPr>
            <a:xfrm rot="5400000">
              <a:off x="4525295" y="2357104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D632863D-BD9F-48CF-9452-5CB21B35591B}"/>
                </a:ext>
              </a:extLst>
            </p:cNvPr>
            <p:cNvSpPr/>
            <p:nvPr/>
          </p:nvSpPr>
          <p:spPr>
            <a:xfrm rot="10800000">
              <a:off x="5891460" y="3478337"/>
              <a:ext cx="259456" cy="19461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79D5BFEC-F395-48CB-9447-272EF95B1E83}"/>
                </a:ext>
              </a:extLst>
            </p:cNvPr>
            <p:cNvSpPr/>
            <p:nvPr/>
          </p:nvSpPr>
          <p:spPr>
            <a:xfrm>
              <a:off x="5877366" y="3558412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5454CE78-8930-45FE-AFD2-6BE66C650FC9}"/>
                </a:ext>
              </a:extLst>
            </p:cNvPr>
            <p:cNvSpPr/>
            <p:nvPr/>
          </p:nvSpPr>
          <p:spPr>
            <a:xfrm>
              <a:off x="6122295" y="3547530"/>
              <a:ext cx="468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CF20287-E208-4675-9B9F-C2AF97550E63}"/>
                </a:ext>
              </a:extLst>
            </p:cNvPr>
            <p:cNvSpPr txBox="1"/>
            <p:nvPr/>
          </p:nvSpPr>
          <p:spPr>
            <a:xfrm>
              <a:off x="5928484" y="3313441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0.1</a:t>
              </a:r>
              <a:r>
                <a:rPr lang="en-US" altLang="ja-JP" sz="1100" dirty="0"/>
                <a:t>μF</a:t>
              </a:r>
              <a:endParaRPr lang="en-US" sz="1100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ECD5B1E2-A8FA-409E-A2BC-057CE227CD04}"/>
                </a:ext>
              </a:extLst>
            </p:cNvPr>
            <p:cNvSpPr txBox="1"/>
            <p:nvPr/>
          </p:nvSpPr>
          <p:spPr>
            <a:xfrm>
              <a:off x="3082613" y="5646662"/>
              <a:ext cx="19075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VSS</a:t>
              </a: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8C9B7409-EBF5-474B-A356-F15267C3B183}"/>
                </a:ext>
              </a:extLst>
            </p:cNvPr>
            <p:cNvSpPr txBox="1"/>
            <p:nvPr/>
          </p:nvSpPr>
          <p:spPr>
            <a:xfrm>
              <a:off x="3334991" y="564253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VDD</a:t>
              </a: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7495AD80-3699-4B91-BC41-EA9F88B17BEE}"/>
                </a:ext>
              </a:extLst>
            </p:cNvPr>
            <p:cNvCxnSpPr>
              <a:cxnSpLocks/>
            </p:cNvCxnSpPr>
            <p:nvPr/>
          </p:nvCxnSpPr>
          <p:spPr>
            <a:xfrm>
              <a:off x="3661533" y="4817045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158DADC1-16A8-4066-92C0-0E5EB29259A4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3664554" y="5060161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9CF03649-E8D9-4C9E-A75D-39EA30D137AE}"/>
                </a:ext>
              </a:extLst>
            </p:cNvPr>
            <p:cNvCxnSpPr>
              <a:cxnSpLocks/>
            </p:cNvCxnSpPr>
            <p:nvPr/>
          </p:nvCxnSpPr>
          <p:spPr>
            <a:xfrm>
              <a:off x="4410286" y="4814841"/>
              <a:ext cx="5065" cy="244567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0FCD09E0-5FE4-469A-B420-2ABE05B9FE46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4302033" y="5060161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867A7399-40DC-4103-A480-71350E9CCA0F}"/>
                </a:ext>
              </a:extLst>
            </p:cNvPr>
            <p:cNvCxnSpPr>
              <a:cxnSpLocks/>
            </p:cNvCxnSpPr>
            <p:nvPr/>
          </p:nvCxnSpPr>
          <p:spPr>
            <a:xfrm>
              <a:off x="6401289" y="479569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6C99BFF9-8B0F-487C-8914-5446B511FCBD}"/>
                </a:ext>
              </a:extLst>
            </p:cNvPr>
            <p:cNvCxnSpPr>
              <a:cxnSpLocks/>
            </p:cNvCxnSpPr>
            <p:nvPr/>
          </p:nvCxnSpPr>
          <p:spPr>
            <a:xfrm>
              <a:off x="6644429" y="4784065"/>
              <a:ext cx="0" cy="83014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C8137404-D217-4CD6-BCFF-9E354EBA1388}"/>
                </a:ext>
              </a:extLst>
            </p:cNvPr>
            <p:cNvCxnSpPr>
              <a:cxnSpLocks/>
              <a:endCxn id="144" idx="1"/>
            </p:cNvCxnSpPr>
            <p:nvPr/>
          </p:nvCxnSpPr>
          <p:spPr>
            <a:xfrm>
              <a:off x="5888338" y="4821678"/>
              <a:ext cx="123673" cy="0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56062F27-CD89-4952-BD3D-8CD1ACB93223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6525817" y="4821678"/>
              <a:ext cx="1127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BA8AB502-9E4C-4034-80D6-D06BF92E695B}"/>
                </a:ext>
              </a:extLst>
            </p:cNvPr>
            <p:cNvCxnSpPr>
              <a:cxnSpLocks/>
            </p:cNvCxnSpPr>
            <p:nvPr/>
          </p:nvCxnSpPr>
          <p:spPr>
            <a:xfrm>
              <a:off x="6395747" y="4807158"/>
              <a:ext cx="3062" cy="249281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四角形: 角を丸くする 143">
              <a:extLst>
                <a:ext uri="{FF2B5EF4-FFF2-40B4-BE49-F238E27FC236}">
                  <a16:creationId xmlns:a16="http://schemas.microsoft.com/office/drawing/2014/main" id="{AFCB9909-1AE2-4E39-B7F0-21AFCFF1E153}"/>
                </a:ext>
              </a:extLst>
            </p:cNvPr>
            <p:cNvSpPr/>
            <p:nvPr/>
          </p:nvSpPr>
          <p:spPr>
            <a:xfrm>
              <a:off x="6012011" y="4719880"/>
              <a:ext cx="513806" cy="2035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E1F29BEC-4B08-451A-9396-9A311079914E}"/>
                </a:ext>
              </a:extLst>
            </p:cNvPr>
            <p:cNvSpPr txBox="1"/>
            <p:nvPr/>
          </p:nvSpPr>
          <p:spPr>
            <a:xfrm>
              <a:off x="5832247" y="4836385"/>
              <a:ext cx="44884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1000" dirty="0"/>
                <a:t>120Ω</a:t>
              </a:r>
              <a:endParaRPr lang="en-US" sz="1000" dirty="0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442775E-DBFC-4576-8399-EFC7361A968B}"/>
                </a:ext>
              </a:extLst>
            </p:cNvPr>
            <p:cNvSpPr/>
            <p:nvPr/>
          </p:nvSpPr>
          <p:spPr>
            <a:xfrm>
              <a:off x="6289054" y="5219455"/>
              <a:ext cx="474354" cy="46203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JP1</a:t>
              </a: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CC4E5056-03EF-432A-8A4F-06C19875DC6B}"/>
                </a:ext>
              </a:extLst>
            </p:cNvPr>
            <p:cNvSpPr txBox="1"/>
            <p:nvPr/>
          </p:nvSpPr>
          <p:spPr>
            <a:xfrm>
              <a:off x="6287058" y="5705680"/>
              <a:ext cx="69570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Jumper pin</a:t>
              </a:r>
            </a:p>
            <a:p>
              <a:r>
                <a:rPr lang="en-US" sz="1000" dirty="0"/>
                <a:t>(termination)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8E3F9CC-A663-44CA-8B90-ED523D97E3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9791" y="3062260"/>
              <a:ext cx="137" cy="274541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78C8FDF8-64AA-41C2-BE7B-C0287673C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97560" y="2838989"/>
              <a:ext cx="0" cy="497812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851B0466-ACCC-4C8C-9705-B0E3DDCB236E}"/>
                </a:ext>
              </a:extLst>
            </p:cNvPr>
            <p:cNvSpPr/>
            <p:nvPr/>
          </p:nvSpPr>
          <p:spPr>
            <a:xfrm>
              <a:off x="5493855" y="3235061"/>
              <a:ext cx="306619" cy="198808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AF977FC9-9BD3-4F7E-ACBC-D19A638F1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8952" y="3313441"/>
              <a:ext cx="102532" cy="24107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AD883D32-D875-4325-84F8-D600F3455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1415" y="3309083"/>
              <a:ext cx="102532" cy="24107"/>
            </a:xfrm>
            <a:prstGeom prst="line">
              <a:avLst/>
            </a:prstGeom>
            <a:ln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3BF20182-0BEE-4B89-8D96-F1BEEAE5E78D}"/>
                </a:ext>
              </a:extLst>
            </p:cNvPr>
            <p:cNvSpPr txBox="1"/>
            <p:nvPr/>
          </p:nvSpPr>
          <p:spPr>
            <a:xfrm>
              <a:off x="5488695" y="3335220"/>
              <a:ext cx="3013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10k</a:t>
              </a:r>
              <a:r>
                <a:rPr lang="en-US" altLang="ja-JP" sz="1100" dirty="0"/>
                <a:t>Ω</a:t>
              </a:r>
              <a:endParaRPr lang="en-US" sz="1100" dirty="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403EC38-2B95-4DB6-80BA-B9A785A3CE54}"/>
                </a:ext>
              </a:extLst>
            </p:cNvPr>
            <p:cNvSpPr txBox="1"/>
            <p:nvPr/>
          </p:nvSpPr>
          <p:spPr>
            <a:xfrm>
              <a:off x="5278413" y="2645004"/>
              <a:ext cx="3157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/>
                <a:t>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79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1804</TotalTime>
  <Words>133</Words>
  <Application>Microsoft Office PowerPoint</Application>
  <PresentationFormat>画面に合わせる (4:3)</PresentationFormat>
  <Paragraphs>109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118</cp:revision>
  <dcterms:created xsi:type="dcterms:W3CDTF">2017-08-31T09:04:13Z</dcterms:created>
  <dcterms:modified xsi:type="dcterms:W3CDTF">2018-03-24T21:57:30Z</dcterms:modified>
</cp:coreProperties>
</file>