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702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0CD3C8-BB3F-4941-9B23-92157FECAE5E}"/>
              </a:ext>
            </a:extLst>
          </p:cNvPr>
          <p:cNvSpPr/>
          <p:nvPr/>
        </p:nvSpPr>
        <p:spPr>
          <a:xfrm>
            <a:off x="6259811" y="5077099"/>
            <a:ext cx="801170" cy="2525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84B57A7-97D5-4063-8534-64B0D3F8F294}"/>
              </a:ext>
            </a:extLst>
          </p:cNvPr>
          <p:cNvSpPr/>
          <p:nvPr/>
        </p:nvSpPr>
        <p:spPr>
          <a:xfrm>
            <a:off x="3823024" y="5103217"/>
            <a:ext cx="979710" cy="22642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>
            <a:off x="4807112" y="3082830"/>
            <a:ext cx="1715587" cy="1027611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49C9D6F-27A3-4413-B868-6D63C80A1BAC}"/>
              </a:ext>
            </a:extLst>
          </p:cNvPr>
          <p:cNvSpPr/>
          <p:nvPr/>
        </p:nvSpPr>
        <p:spPr>
          <a:xfrm>
            <a:off x="6507999" y="4314003"/>
            <a:ext cx="539931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DFDB9C60-303B-4A7B-9DD3-CD6B5C6BA199}"/>
              </a:ext>
            </a:extLst>
          </p:cNvPr>
          <p:cNvCxnSpPr>
            <a:cxnSpLocks/>
          </p:cNvCxnSpPr>
          <p:nvPr/>
        </p:nvCxnSpPr>
        <p:spPr>
          <a:xfrm flipV="1">
            <a:off x="6901543" y="3479063"/>
            <a:ext cx="0" cy="5268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DC6046A1-58AF-4250-85A3-32ACE3C54DDE}"/>
              </a:ext>
            </a:extLst>
          </p:cNvPr>
          <p:cNvCxnSpPr>
            <a:cxnSpLocks/>
          </p:cNvCxnSpPr>
          <p:nvPr/>
        </p:nvCxnSpPr>
        <p:spPr>
          <a:xfrm flipV="1">
            <a:off x="6662056" y="3735969"/>
            <a:ext cx="0" cy="2525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91E03616-6602-4CE9-955D-57E8CA78798D}"/>
              </a:ext>
            </a:extLst>
          </p:cNvPr>
          <p:cNvCxnSpPr>
            <a:cxnSpLocks/>
          </p:cNvCxnSpPr>
          <p:nvPr/>
        </p:nvCxnSpPr>
        <p:spPr>
          <a:xfrm flipV="1">
            <a:off x="4693913" y="3744679"/>
            <a:ext cx="0" cy="23948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2CBDB43F-2E64-4365-BA38-29893CC3D922}"/>
              </a:ext>
            </a:extLst>
          </p:cNvPr>
          <p:cNvCxnSpPr>
            <a:cxnSpLocks/>
          </p:cNvCxnSpPr>
          <p:nvPr/>
        </p:nvCxnSpPr>
        <p:spPr>
          <a:xfrm flipH="1" flipV="1">
            <a:off x="4437012" y="3448589"/>
            <a:ext cx="8697" cy="5399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56456ED6-4D44-4A6B-8E17-9D2C718ED457}"/>
              </a:ext>
            </a:extLst>
          </p:cNvPr>
          <p:cNvCxnSpPr>
            <a:cxnSpLocks/>
          </p:cNvCxnSpPr>
          <p:nvPr/>
        </p:nvCxnSpPr>
        <p:spPr>
          <a:xfrm flipV="1">
            <a:off x="4197509" y="4968228"/>
            <a:ext cx="1733012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5BBE735C-79A4-4C4F-A9E1-3C330436ECA6}"/>
              </a:ext>
            </a:extLst>
          </p:cNvPr>
          <p:cNvCxnSpPr>
            <a:cxnSpLocks/>
          </p:cNvCxnSpPr>
          <p:nvPr/>
        </p:nvCxnSpPr>
        <p:spPr>
          <a:xfrm>
            <a:off x="3971092" y="4711332"/>
            <a:ext cx="2220686" cy="130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楕円 185">
            <a:extLst>
              <a:ext uri="{FF2B5EF4-FFF2-40B4-BE49-F238E27FC236}">
                <a16:creationId xmlns:a16="http://schemas.microsoft.com/office/drawing/2014/main" id="{ED1C6E3E-CCA5-4EE7-9F16-CFC23C04DC02}"/>
              </a:ext>
            </a:extLst>
          </p:cNvPr>
          <p:cNvSpPr/>
          <p:nvPr/>
        </p:nvSpPr>
        <p:spPr>
          <a:xfrm>
            <a:off x="4942118" y="3469401"/>
            <a:ext cx="329829" cy="269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B30C3A5-992A-42A5-B4A3-A4CAD5FE1013}"/>
              </a:ext>
            </a:extLst>
          </p:cNvPr>
          <p:cNvCxnSpPr>
            <a:cxnSpLocks/>
          </p:cNvCxnSpPr>
          <p:nvPr/>
        </p:nvCxnSpPr>
        <p:spPr>
          <a:xfrm>
            <a:off x="4918424" y="3246490"/>
            <a:ext cx="1" cy="205274"/>
          </a:xfrm>
          <a:prstGeom prst="line">
            <a:avLst/>
          </a:prstGeom>
          <a:ln>
            <a:solidFill>
              <a:srgbClr val="FF0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632F35EA-2200-44D2-BCB4-34FA857EC9FC}"/>
              </a:ext>
            </a:extLst>
          </p:cNvPr>
          <p:cNvCxnSpPr>
            <a:cxnSpLocks/>
          </p:cNvCxnSpPr>
          <p:nvPr/>
        </p:nvCxnSpPr>
        <p:spPr>
          <a:xfrm flipH="1" flipV="1">
            <a:off x="4918424" y="3757292"/>
            <a:ext cx="6273" cy="231221"/>
          </a:xfrm>
          <a:prstGeom prst="line">
            <a:avLst/>
          </a:prstGeom>
          <a:ln>
            <a:solidFill>
              <a:srgbClr val="FF0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6B27C9C7-0493-4DF9-BDBB-30DB1ED60F8B}"/>
              </a:ext>
            </a:extLst>
          </p:cNvPr>
          <p:cNvCxnSpPr>
            <a:cxnSpLocks/>
          </p:cNvCxnSpPr>
          <p:nvPr/>
        </p:nvCxnSpPr>
        <p:spPr>
          <a:xfrm flipH="1">
            <a:off x="4936664" y="4223655"/>
            <a:ext cx="73587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AFCE5028-B9EB-4675-9B01-7E295B23A49C}"/>
              </a:ext>
            </a:extLst>
          </p:cNvPr>
          <p:cNvSpPr/>
          <p:nvPr/>
        </p:nvSpPr>
        <p:spPr>
          <a:xfrm>
            <a:off x="5063997" y="4132213"/>
            <a:ext cx="509471" cy="2002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F679D669-6DC6-4A5B-9DAC-FEC7915F66AA}"/>
              </a:ext>
            </a:extLst>
          </p:cNvPr>
          <p:cNvCxnSpPr>
            <a:cxnSpLocks/>
          </p:cNvCxnSpPr>
          <p:nvPr/>
        </p:nvCxnSpPr>
        <p:spPr>
          <a:xfrm flipV="1">
            <a:off x="6657703" y="3226879"/>
            <a:ext cx="2693" cy="5047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5AD59C59-EDED-4AA4-8BDE-87076FC43487}"/>
              </a:ext>
            </a:extLst>
          </p:cNvPr>
          <p:cNvCxnSpPr>
            <a:cxnSpLocks/>
          </p:cNvCxnSpPr>
          <p:nvPr/>
        </p:nvCxnSpPr>
        <p:spPr>
          <a:xfrm flipV="1">
            <a:off x="6910252" y="3235229"/>
            <a:ext cx="0" cy="2525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楕円 195">
            <a:extLst>
              <a:ext uri="{FF2B5EF4-FFF2-40B4-BE49-F238E27FC236}">
                <a16:creationId xmlns:a16="http://schemas.microsoft.com/office/drawing/2014/main" id="{11EC58A8-EE8B-464F-BA8A-F3F9049FB0EE}"/>
              </a:ext>
            </a:extLst>
          </p:cNvPr>
          <p:cNvSpPr/>
          <p:nvPr/>
        </p:nvSpPr>
        <p:spPr>
          <a:xfrm>
            <a:off x="3134586" y="1554456"/>
            <a:ext cx="364665" cy="2752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19D09C8A-B047-48FB-A1BE-F056C9D8D4E6}"/>
              </a:ext>
            </a:extLst>
          </p:cNvPr>
          <p:cNvCxnSpPr>
            <a:cxnSpLocks/>
          </p:cNvCxnSpPr>
          <p:nvPr/>
        </p:nvCxnSpPr>
        <p:spPr>
          <a:xfrm flipH="1" flipV="1">
            <a:off x="3936280" y="3217819"/>
            <a:ext cx="8697" cy="5399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0A7775AC-02FF-4FAC-AA36-704AB4610E93}"/>
              </a:ext>
            </a:extLst>
          </p:cNvPr>
          <p:cNvCxnSpPr>
            <a:cxnSpLocks/>
          </p:cNvCxnSpPr>
          <p:nvPr/>
        </p:nvCxnSpPr>
        <p:spPr>
          <a:xfrm flipV="1">
            <a:off x="4175753" y="3213467"/>
            <a:ext cx="4352" cy="27866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89C32E81-F2E2-4895-A998-BBE58E78CB27}"/>
              </a:ext>
            </a:extLst>
          </p:cNvPr>
          <p:cNvCxnSpPr>
            <a:cxnSpLocks/>
          </p:cNvCxnSpPr>
          <p:nvPr/>
        </p:nvCxnSpPr>
        <p:spPr>
          <a:xfrm flipH="1">
            <a:off x="3143295" y="2481716"/>
            <a:ext cx="2537956" cy="575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8713E408-2F09-48FA-823C-1C009F14380A}"/>
              </a:ext>
            </a:extLst>
          </p:cNvPr>
          <p:cNvSpPr/>
          <p:nvPr/>
        </p:nvSpPr>
        <p:spPr>
          <a:xfrm>
            <a:off x="3879734" y="2388404"/>
            <a:ext cx="509471" cy="2002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B9039384-7874-44D8-968D-E58BD68BD348}"/>
              </a:ext>
            </a:extLst>
          </p:cNvPr>
          <p:cNvCxnSpPr/>
          <p:nvPr/>
        </p:nvCxnSpPr>
        <p:spPr>
          <a:xfrm>
            <a:off x="6657687" y="4946451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C255BC68-22BC-4AEA-A5F4-76DF64C59DAC}"/>
              </a:ext>
            </a:extLst>
          </p:cNvPr>
          <p:cNvCxnSpPr/>
          <p:nvPr/>
        </p:nvCxnSpPr>
        <p:spPr>
          <a:xfrm>
            <a:off x="6905886" y="4950803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1CA6F237-2AE1-453E-9F7C-0767EC4D5CD3}"/>
              </a:ext>
            </a:extLst>
          </p:cNvPr>
          <p:cNvCxnSpPr/>
          <p:nvPr/>
        </p:nvCxnSpPr>
        <p:spPr>
          <a:xfrm>
            <a:off x="6409490" y="1441239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3E8B4F9-A014-48C9-91EF-BD92B011A62C}"/>
              </a:ext>
            </a:extLst>
          </p:cNvPr>
          <p:cNvCxnSpPr/>
          <p:nvPr/>
        </p:nvCxnSpPr>
        <p:spPr>
          <a:xfrm>
            <a:off x="6648978" y="1436886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F58BBA68-253B-4A04-BA4A-39A1CB1BAF52}"/>
              </a:ext>
            </a:extLst>
          </p:cNvPr>
          <p:cNvCxnSpPr/>
          <p:nvPr/>
        </p:nvCxnSpPr>
        <p:spPr>
          <a:xfrm>
            <a:off x="6905884" y="1441238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コネクタ 1023">
            <a:extLst>
              <a:ext uri="{FF2B5EF4-FFF2-40B4-BE49-F238E27FC236}">
                <a16:creationId xmlns:a16="http://schemas.microsoft.com/office/drawing/2014/main" id="{991EAB30-0C76-4C13-91F3-9AB0499755D0}"/>
              </a:ext>
            </a:extLst>
          </p:cNvPr>
          <p:cNvCxnSpPr/>
          <p:nvPr/>
        </p:nvCxnSpPr>
        <p:spPr>
          <a:xfrm>
            <a:off x="6409492" y="4950810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1F78B2AB-89B0-40FB-888A-0AA4253B921E}"/>
              </a:ext>
            </a:extLst>
          </p:cNvPr>
          <p:cNvSpPr txBox="1"/>
          <p:nvPr/>
        </p:nvSpPr>
        <p:spPr>
          <a:xfrm flipH="1">
            <a:off x="5253435" y="3246490"/>
            <a:ext cx="174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PIC16F1825 I/P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EAA40F2B-978E-4917-805B-7E1BB81567AB}"/>
              </a:ext>
            </a:extLst>
          </p:cNvPr>
          <p:cNvSpPr txBox="1"/>
          <p:nvPr/>
        </p:nvSpPr>
        <p:spPr>
          <a:xfrm flipH="1">
            <a:off x="5214245" y="3468557"/>
            <a:ext cx="174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0.1</a:t>
            </a:r>
            <a:r>
              <a:rPr lang="en-US" altLang="ja-JP" sz="1400" dirty="0"/>
              <a:t>μF</a:t>
            </a:r>
            <a:endParaRPr lang="en-US" sz="1400" dirty="0"/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CB0AA5C8-9413-4CDB-BDE6-7EA038E85EA1}"/>
              </a:ext>
            </a:extLst>
          </p:cNvPr>
          <p:cNvSpPr txBox="1"/>
          <p:nvPr/>
        </p:nvSpPr>
        <p:spPr>
          <a:xfrm flipH="1">
            <a:off x="6923318" y="4209883"/>
            <a:ext cx="174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100μF</a:t>
            </a:r>
            <a:endParaRPr lang="en-US" sz="1400" dirty="0"/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F8765206-0C82-4689-9B22-02658D56509D}"/>
              </a:ext>
            </a:extLst>
          </p:cNvPr>
          <p:cNvSpPr txBox="1"/>
          <p:nvPr/>
        </p:nvSpPr>
        <p:spPr>
          <a:xfrm flipH="1">
            <a:off x="5048785" y="4078165"/>
            <a:ext cx="174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51k</a:t>
            </a:r>
            <a:r>
              <a:rPr lang="en-US" altLang="ja-JP" sz="1400" dirty="0"/>
              <a:t>Ω</a:t>
            </a:r>
            <a:endParaRPr lang="en-US" sz="1400" dirty="0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B345B651-7375-4FC2-B374-81D5598A5B59}"/>
              </a:ext>
            </a:extLst>
          </p:cNvPr>
          <p:cNvSpPr txBox="1"/>
          <p:nvPr/>
        </p:nvSpPr>
        <p:spPr>
          <a:xfrm flipH="1">
            <a:off x="3877591" y="2321285"/>
            <a:ext cx="174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1k</a:t>
            </a:r>
            <a:r>
              <a:rPr lang="en-US" altLang="ja-JP" sz="1400" dirty="0"/>
              <a:t>Ω</a:t>
            </a:r>
            <a:endParaRPr lang="en-US" sz="1400" dirty="0"/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8A2E64EC-84C2-4842-99C5-571FDCCA650D}"/>
              </a:ext>
            </a:extLst>
          </p:cNvPr>
          <p:cNvSpPr txBox="1"/>
          <p:nvPr/>
        </p:nvSpPr>
        <p:spPr>
          <a:xfrm>
            <a:off x="3401470" y="1728901"/>
            <a:ext cx="136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028" name="テキスト ボックス 1027">
            <a:extLst>
              <a:ext uri="{FF2B5EF4-FFF2-40B4-BE49-F238E27FC236}">
                <a16:creationId xmlns:a16="http://schemas.microsoft.com/office/drawing/2014/main" id="{7BECE775-46C5-4F66-9FF4-4C4EB1D042D8}"/>
              </a:ext>
            </a:extLst>
          </p:cNvPr>
          <p:cNvSpPr txBox="1"/>
          <p:nvPr/>
        </p:nvSpPr>
        <p:spPr>
          <a:xfrm flipH="1">
            <a:off x="5866841" y="6096657"/>
            <a:ext cx="1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motor sg90</a:t>
            </a:r>
          </a:p>
        </p:txBody>
      </p: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D19813EB-5C53-45EF-AD5F-E9E72C1C07F0}"/>
              </a:ext>
            </a:extLst>
          </p:cNvPr>
          <p:cNvSpPr txBox="1"/>
          <p:nvPr/>
        </p:nvSpPr>
        <p:spPr>
          <a:xfrm>
            <a:off x="6337650" y="58173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3959461D-196D-4097-81D7-0C415EAB7FF0}"/>
              </a:ext>
            </a:extLst>
          </p:cNvPr>
          <p:cNvSpPr txBox="1"/>
          <p:nvPr/>
        </p:nvSpPr>
        <p:spPr>
          <a:xfrm>
            <a:off x="6585849" y="581297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</a:t>
            </a: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6D964EC7-5BA9-4E0E-BA19-076E18AEC916}"/>
              </a:ext>
            </a:extLst>
          </p:cNvPr>
          <p:cNvSpPr txBox="1"/>
          <p:nvPr/>
        </p:nvSpPr>
        <p:spPr>
          <a:xfrm>
            <a:off x="6842757" y="5817324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22D3C431-A924-4B56-B05B-1E8C81A82F3D}"/>
              </a:ext>
            </a:extLst>
          </p:cNvPr>
          <p:cNvSpPr txBox="1"/>
          <p:nvPr/>
        </p:nvSpPr>
        <p:spPr>
          <a:xfrm flipH="1">
            <a:off x="6098952" y="796803"/>
            <a:ext cx="1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 sensor</a:t>
            </a:r>
          </a:p>
        </p:txBody>
      </p:sp>
      <p:sp>
        <p:nvSpPr>
          <p:cNvPr id="1030" name="テキスト ボックス 1029">
            <a:extLst>
              <a:ext uri="{FF2B5EF4-FFF2-40B4-BE49-F238E27FC236}">
                <a16:creationId xmlns:a16="http://schemas.microsoft.com/office/drawing/2014/main" id="{8FDAD724-2CCD-4598-B588-3CBA210628AD}"/>
              </a:ext>
            </a:extLst>
          </p:cNvPr>
          <p:cNvSpPr txBox="1"/>
          <p:nvPr/>
        </p:nvSpPr>
        <p:spPr>
          <a:xfrm flipH="1">
            <a:off x="6095150" y="1175198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Vout</a:t>
            </a:r>
            <a:endParaRPr lang="en-US" sz="1200" dirty="0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8A3E7522-5179-4E2D-BBD9-5005EA25E86E}"/>
              </a:ext>
            </a:extLst>
          </p:cNvPr>
          <p:cNvSpPr txBox="1"/>
          <p:nvPr/>
        </p:nvSpPr>
        <p:spPr>
          <a:xfrm flipH="1">
            <a:off x="6482679" y="1179550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9EC01B8B-EA0F-4EE1-AA9E-55B366AA8427}"/>
              </a:ext>
            </a:extLst>
          </p:cNvPr>
          <p:cNvSpPr txBox="1"/>
          <p:nvPr/>
        </p:nvSpPr>
        <p:spPr>
          <a:xfrm flipH="1">
            <a:off x="6704746" y="1183900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926FE531-DFFF-467D-AED5-569E340352FC}"/>
              </a:ext>
            </a:extLst>
          </p:cNvPr>
          <p:cNvSpPr txBox="1"/>
          <p:nvPr/>
        </p:nvSpPr>
        <p:spPr>
          <a:xfrm flipH="1">
            <a:off x="2891611" y="1214527"/>
            <a:ext cx="9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red</a:t>
            </a:r>
          </a:p>
        </p:txBody>
      </p: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1F2456FD-549E-4B3B-BA3D-3B976AFDC817}"/>
              </a:ext>
            </a:extLst>
          </p:cNvPr>
          <p:cNvSpPr txBox="1"/>
          <p:nvPr/>
        </p:nvSpPr>
        <p:spPr>
          <a:xfrm flipH="1">
            <a:off x="5471390" y="3033935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RA2</a:t>
            </a: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F5355ADA-C41A-42FF-930B-3122A2D653EB}"/>
              </a:ext>
            </a:extLst>
          </p:cNvPr>
          <p:cNvSpPr txBox="1"/>
          <p:nvPr/>
        </p:nvSpPr>
        <p:spPr>
          <a:xfrm flipH="1">
            <a:off x="5728297" y="3038286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RC0</a:t>
            </a: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A6CE9027-F31E-483E-BCDC-33062A97C730}"/>
              </a:ext>
            </a:extLst>
          </p:cNvPr>
          <p:cNvSpPr txBox="1"/>
          <p:nvPr/>
        </p:nvSpPr>
        <p:spPr>
          <a:xfrm flipH="1">
            <a:off x="5976496" y="3033933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RC1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DC0AFEC6-EEB3-42A9-B5A3-CFCF852BA7E2}"/>
              </a:ext>
            </a:extLst>
          </p:cNvPr>
          <p:cNvSpPr txBox="1"/>
          <p:nvPr/>
        </p:nvSpPr>
        <p:spPr>
          <a:xfrm flipH="1">
            <a:off x="6215979" y="3038285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RC2</a:t>
            </a: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96CEF931-71A8-4A3C-8086-A40FE13C7344}"/>
              </a:ext>
            </a:extLst>
          </p:cNvPr>
          <p:cNvSpPr txBox="1"/>
          <p:nvPr/>
        </p:nvSpPr>
        <p:spPr>
          <a:xfrm flipH="1">
            <a:off x="6220334" y="3887375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RC3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5CFD6AA0-681E-4DCB-9A09-B781CF2FE79E}"/>
              </a:ext>
            </a:extLst>
          </p:cNvPr>
          <p:cNvSpPr txBox="1"/>
          <p:nvPr/>
        </p:nvSpPr>
        <p:spPr>
          <a:xfrm flipH="1">
            <a:off x="5989554" y="3891727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RC4</a:t>
            </a: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1079D6B4-38FE-415D-A6B7-37BF37EAE76C}"/>
              </a:ext>
            </a:extLst>
          </p:cNvPr>
          <p:cNvSpPr txBox="1"/>
          <p:nvPr/>
        </p:nvSpPr>
        <p:spPr>
          <a:xfrm flipH="1">
            <a:off x="5741358" y="3887371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RC5</a:t>
            </a: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56338D3E-6B0F-4C32-AE26-5F7A37497AC1}"/>
              </a:ext>
            </a:extLst>
          </p:cNvPr>
          <p:cNvSpPr txBox="1"/>
          <p:nvPr/>
        </p:nvSpPr>
        <p:spPr>
          <a:xfrm flipH="1">
            <a:off x="6512074" y="4301029"/>
            <a:ext cx="63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ABE208F5-273B-4907-859B-4C3A965A5B21}"/>
              </a:ext>
            </a:extLst>
          </p:cNvPr>
          <p:cNvSpPr txBox="1"/>
          <p:nvPr/>
        </p:nvSpPr>
        <p:spPr>
          <a:xfrm flipH="1">
            <a:off x="6777688" y="4295582"/>
            <a:ext cx="63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sp>
        <p:nvSpPr>
          <p:cNvPr id="1032" name="テキスト ボックス 1031">
            <a:extLst>
              <a:ext uri="{FF2B5EF4-FFF2-40B4-BE49-F238E27FC236}">
                <a16:creationId xmlns:a16="http://schemas.microsoft.com/office/drawing/2014/main" id="{8787F39F-BA07-4BE4-89CB-AB84518D13E2}"/>
              </a:ext>
            </a:extLst>
          </p:cNvPr>
          <p:cNvSpPr txBox="1"/>
          <p:nvPr/>
        </p:nvSpPr>
        <p:spPr>
          <a:xfrm>
            <a:off x="330914" y="174179"/>
            <a:ext cx="241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September 9</a:t>
            </a:r>
            <a:r>
              <a:rPr lang="en-US" sz="2000" baseline="30000" dirty="0"/>
              <a:t>th</a:t>
            </a:r>
            <a:r>
              <a:rPr lang="en-US" sz="2000" dirty="0"/>
              <a:t>, 2017</a:t>
            </a:r>
          </a:p>
          <a:p>
            <a:r>
              <a:rPr lang="en-US" sz="2800" dirty="0"/>
              <a:t>Door controller</a:t>
            </a: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ED98F34A-8944-4233-ABAE-6CAAEBBD7667}"/>
              </a:ext>
            </a:extLst>
          </p:cNvPr>
          <p:cNvSpPr/>
          <p:nvPr/>
        </p:nvSpPr>
        <p:spPr>
          <a:xfrm>
            <a:off x="6251104" y="1859274"/>
            <a:ext cx="801170" cy="2525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234E697-0833-4ECD-8928-DCE04082DCBE}"/>
              </a:ext>
            </a:extLst>
          </p:cNvPr>
          <p:cNvCxnSpPr>
            <a:cxnSpLocks/>
          </p:cNvCxnSpPr>
          <p:nvPr/>
        </p:nvCxnSpPr>
        <p:spPr>
          <a:xfrm flipV="1">
            <a:off x="4441360" y="2725766"/>
            <a:ext cx="1489161" cy="98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A8A4F5-3B44-416F-83F7-783D49D9988E}"/>
              </a:ext>
            </a:extLst>
          </p:cNvPr>
          <p:cNvCxnSpPr>
            <a:cxnSpLocks/>
          </p:cNvCxnSpPr>
          <p:nvPr/>
        </p:nvCxnSpPr>
        <p:spPr>
          <a:xfrm flipV="1">
            <a:off x="4680837" y="2982673"/>
            <a:ext cx="1506589" cy="105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CFAFF63-F289-433C-A91C-7C2FEE78C5DA}"/>
              </a:ext>
            </a:extLst>
          </p:cNvPr>
          <p:cNvCxnSpPr/>
          <p:nvPr/>
        </p:nvCxnSpPr>
        <p:spPr>
          <a:xfrm>
            <a:off x="4680837" y="1454298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E8E5AA9-C42B-4412-B196-8F5B0DE0147D}"/>
              </a:ext>
            </a:extLst>
          </p:cNvPr>
          <p:cNvCxnSpPr/>
          <p:nvPr/>
        </p:nvCxnSpPr>
        <p:spPr>
          <a:xfrm>
            <a:off x="4432637" y="1458649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171FC2B-B539-42FE-8990-C3F2FDB4F410}"/>
              </a:ext>
            </a:extLst>
          </p:cNvPr>
          <p:cNvCxnSpPr/>
          <p:nvPr/>
        </p:nvCxnSpPr>
        <p:spPr>
          <a:xfrm>
            <a:off x="4184433" y="1454292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3F4C08-EACF-4CEA-9A67-97EA967873E9}"/>
              </a:ext>
            </a:extLst>
          </p:cNvPr>
          <p:cNvCxnSpPr/>
          <p:nvPr/>
        </p:nvCxnSpPr>
        <p:spPr>
          <a:xfrm>
            <a:off x="3936233" y="1458644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89D5C14-6DCB-47FE-B1BA-8503551A56E3}"/>
              </a:ext>
            </a:extLst>
          </p:cNvPr>
          <p:cNvSpPr/>
          <p:nvPr/>
        </p:nvSpPr>
        <p:spPr>
          <a:xfrm>
            <a:off x="3869081" y="1862830"/>
            <a:ext cx="894346" cy="248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01C2431-610E-43D1-A17C-1B356A731535}"/>
              </a:ext>
            </a:extLst>
          </p:cNvPr>
          <p:cNvCxnSpPr>
            <a:cxnSpLocks/>
          </p:cNvCxnSpPr>
          <p:nvPr/>
        </p:nvCxnSpPr>
        <p:spPr>
          <a:xfrm flipH="1" flipV="1">
            <a:off x="3426826" y="3222172"/>
            <a:ext cx="8697" cy="5399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773C9A8-8B4E-4D6B-BD49-818996CA004D}"/>
              </a:ext>
            </a:extLst>
          </p:cNvPr>
          <p:cNvCxnSpPr>
            <a:cxnSpLocks/>
          </p:cNvCxnSpPr>
          <p:nvPr/>
        </p:nvCxnSpPr>
        <p:spPr>
          <a:xfrm>
            <a:off x="3431159" y="1737611"/>
            <a:ext cx="0" cy="2740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0306AE56-E73B-410A-8445-2BCBA74271B9}"/>
              </a:ext>
            </a:extLst>
          </p:cNvPr>
          <p:cNvCxnSpPr>
            <a:cxnSpLocks/>
          </p:cNvCxnSpPr>
          <p:nvPr/>
        </p:nvCxnSpPr>
        <p:spPr>
          <a:xfrm>
            <a:off x="3200377" y="1741963"/>
            <a:ext cx="0" cy="2740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4F675BE-85F8-44FF-9656-0BF4F9FAC8EA}"/>
              </a:ext>
            </a:extLst>
          </p:cNvPr>
          <p:cNvSpPr txBox="1"/>
          <p:nvPr/>
        </p:nvSpPr>
        <p:spPr>
          <a:xfrm flipH="1">
            <a:off x="3875302" y="818573"/>
            <a:ext cx="10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 bus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7639010-EE7D-48B0-9F3D-2785E0A2C6E7}"/>
              </a:ext>
            </a:extLst>
          </p:cNvPr>
          <p:cNvSpPr txBox="1"/>
          <p:nvPr/>
        </p:nvSpPr>
        <p:spPr>
          <a:xfrm flipH="1">
            <a:off x="3752539" y="1201325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3F08487-7A9F-4324-B516-45D892043040}"/>
              </a:ext>
            </a:extLst>
          </p:cNvPr>
          <p:cNvSpPr txBox="1"/>
          <p:nvPr/>
        </p:nvSpPr>
        <p:spPr>
          <a:xfrm flipH="1">
            <a:off x="3965897" y="1188257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3FB1D8C-A1A5-4398-8C79-941A594ED0E5}"/>
              </a:ext>
            </a:extLst>
          </p:cNvPr>
          <p:cNvSpPr txBox="1"/>
          <p:nvPr/>
        </p:nvSpPr>
        <p:spPr>
          <a:xfrm flipH="1">
            <a:off x="4301173" y="1192608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SCL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400F826-72C4-444E-B797-732A47B5438E}"/>
              </a:ext>
            </a:extLst>
          </p:cNvPr>
          <p:cNvSpPr txBox="1"/>
          <p:nvPr/>
        </p:nvSpPr>
        <p:spPr>
          <a:xfrm flipH="1">
            <a:off x="4549371" y="1188254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SDA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D5DCC8D-A46D-4852-AF1F-3B82CC72F659}"/>
              </a:ext>
            </a:extLst>
          </p:cNvPr>
          <p:cNvSpPr txBox="1"/>
          <p:nvPr/>
        </p:nvSpPr>
        <p:spPr>
          <a:xfrm flipH="1">
            <a:off x="4514538" y="5350967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1DDB05D-4D58-46D0-9705-02CE233C347B}"/>
              </a:ext>
            </a:extLst>
          </p:cNvPr>
          <p:cNvSpPr txBox="1"/>
          <p:nvPr/>
        </p:nvSpPr>
        <p:spPr>
          <a:xfrm flipH="1">
            <a:off x="4179260" y="5355321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B244ADA-DE96-4BCB-BC5C-0462F80C3078}"/>
              </a:ext>
            </a:extLst>
          </p:cNvPr>
          <p:cNvSpPr txBox="1"/>
          <p:nvPr/>
        </p:nvSpPr>
        <p:spPr>
          <a:xfrm flipH="1">
            <a:off x="3993352" y="5342257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7461C07-BED7-4AF1-88BA-A0D70A8AA85D}"/>
              </a:ext>
            </a:extLst>
          </p:cNvPr>
          <p:cNvSpPr txBox="1"/>
          <p:nvPr/>
        </p:nvSpPr>
        <p:spPr>
          <a:xfrm flipH="1">
            <a:off x="3779990" y="5346608"/>
            <a:ext cx="98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5CA367E-F53D-47C4-96D6-05600AE5AC96}"/>
              </a:ext>
            </a:extLst>
          </p:cNvPr>
          <p:cNvSpPr txBox="1"/>
          <p:nvPr/>
        </p:nvSpPr>
        <p:spPr>
          <a:xfrm flipH="1">
            <a:off x="3981435" y="5595912"/>
            <a:ext cx="1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C7325CD-91CE-444A-9839-74370EEB54DB}"/>
              </a:ext>
            </a:extLst>
          </p:cNvPr>
          <p:cNvSpPr txBox="1"/>
          <p:nvPr/>
        </p:nvSpPr>
        <p:spPr>
          <a:xfrm flipH="1">
            <a:off x="5397363" y="3891723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MCLR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64B8B1F-F9A9-4EF1-A3BA-C0783626061C}"/>
              </a:ext>
            </a:extLst>
          </p:cNvPr>
          <p:cNvSpPr txBox="1"/>
          <p:nvPr/>
        </p:nvSpPr>
        <p:spPr>
          <a:xfrm flipH="1">
            <a:off x="4774694" y="3930911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VDD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5608058-C7D6-408B-93D9-13F599DAE690}"/>
              </a:ext>
            </a:extLst>
          </p:cNvPr>
          <p:cNvSpPr txBox="1"/>
          <p:nvPr/>
        </p:nvSpPr>
        <p:spPr>
          <a:xfrm flipH="1">
            <a:off x="4779046" y="3020862"/>
            <a:ext cx="63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VSS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2354829-2001-4849-812D-DC79BCE2D0C9}"/>
              </a:ext>
            </a:extLst>
          </p:cNvPr>
          <p:cNvCxnSpPr>
            <a:endCxn id="186" idx="4"/>
          </p:cNvCxnSpPr>
          <p:nvPr/>
        </p:nvCxnSpPr>
        <p:spPr>
          <a:xfrm flipV="1">
            <a:off x="4918424" y="3739206"/>
            <a:ext cx="188609" cy="1808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6280D00D-6BD1-4E2F-BC8F-FFAFA59FF402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4933400" y="3443235"/>
            <a:ext cx="173633" cy="2616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51</Words>
  <Application>Microsoft Office PowerPoint</Application>
  <PresentationFormat>画面に合わせる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46</cp:revision>
  <cp:lastPrinted>2017-09-10T09:30:42Z</cp:lastPrinted>
  <dcterms:created xsi:type="dcterms:W3CDTF">2017-08-31T09:04:13Z</dcterms:created>
  <dcterms:modified xsi:type="dcterms:W3CDTF">2017-09-10T11:40:07Z</dcterms:modified>
</cp:coreProperties>
</file>