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1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8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450" y="0"/>
            <a:ext cx="3057099" cy="10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8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53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altLang="ja-JP" b="0" i="0" smtClean="0">
                <a:effectLst/>
              </a:defRPr>
            </a:lvl1pPr>
          </a:lstStyle>
          <a:p>
            <a:r>
              <a:rPr lang="en-US" dirty="0"/>
              <a:t>Copyright © 2017 Code for Japan All Rights Reserved.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97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2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8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2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6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FE6D-7938-A342-9B08-5951BD0F75CE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D3BA-E350-1147-995F-63335037D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8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</a:t>
            </a:r>
            <a:r>
              <a:rPr kumimoji="1" lang="ja-JP" altLang="en-US"/>
              <a:t>と</a:t>
            </a:r>
            <a:r>
              <a:rPr kumimoji="1" lang="en-US" altLang="ja-JP" dirty="0" err="1"/>
              <a:t>DialogFlow</a:t>
            </a:r>
            <a:r>
              <a:rPr kumimoji="1" lang="ja-JP" altLang="en-US"/>
              <a:t>の準備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ja-JP" altLang="en-US" sz="3600"/>
              <a:t>ワークショップ前の準備</a:t>
            </a:r>
            <a:br>
              <a:rPr lang="en-US" altLang="ja-JP" sz="3600" dirty="0"/>
            </a:br>
            <a:r>
              <a:rPr lang="en-US" altLang="ja-JP" sz="3600" dirty="0" err="1"/>
              <a:t>ver</a:t>
            </a:r>
            <a:r>
              <a:rPr lang="en-US" altLang="ja-JP" sz="3600" dirty="0"/>
              <a:t> 1.0</a:t>
            </a:r>
            <a:endParaRPr lang="ja-JP" altLang="en-US" sz="36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F3614A9-A175-754C-91FA-FBC491C8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4761644"/>
            <a:ext cx="2532380" cy="19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0B139-5F78-E841-9237-B321F0BC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1. </a:t>
            </a:r>
            <a:r>
              <a:rPr kumimoji="1" lang="en-US" altLang="ja-JP" dirty="0" err="1"/>
              <a:t>DialogFlow</a:t>
            </a:r>
            <a:r>
              <a:rPr kumimoji="1" lang="ja-JP" altLang="en-US"/>
              <a:t>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84012-FA0D-6E4D-9FE2-A6B8F32E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DialogFlow</a:t>
            </a:r>
            <a:r>
              <a:rPr kumimoji="1" lang="ja-JP" altLang="en-US"/>
              <a:t>のアカウントを作成する。</a:t>
            </a:r>
            <a:r>
              <a:rPr kumimoji="1" lang="en-US" altLang="ja-JP" dirty="0" err="1"/>
              <a:t>DialogFlow</a:t>
            </a:r>
            <a:r>
              <a:rPr lang="ja-JP" altLang="en-US"/>
              <a:t>用に</a:t>
            </a:r>
            <a:br>
              <a:rPr lang="en-US" altLang="ja-JP" dirty="0"/>
            </a:br>
            <a:r>
              <a:rPr lang="en-US" altLang="ja-JP" dirty="0"/>
              <a:t>Google</a:t>
            </a:r>
            <a:r>
              <a:rPr lang="ja-JP" altLang="en-US"/>
              <a:t>アカウントが必要なので事前に作成しておく。</a:t>
            </a:r>
            <a:br>
              <a:rPr lang="en-US" altLang="ja-JP" dirty="0"/>
            </a:br>
            <a:r>
              <a:rPr lang="ja-JP" altLang="en-US"/>
              <a:t>（</a:t>
            </a:r>
            <a:r>
              <a:rPr lang="en-US" altLang="ja-JP" dirty="0" err="1"/>
              <a:t>gmail</a:t>
            </a:r>
            <a:r>
              <a:rPr lang="ja-JP" altLang="en-US"/>
              <a:t>を使っている人は、そのアカウントで大丈夫です）</a:t>
            </a:r>
            <a:br>
              <a:rPr lang="en-US" altLang="ja-JP" dirty="0"/>
            </a:br>
            <a:r>
              <a:rPr lang="en-US" altLang="ja-JP" dirty="0"/>
              <a:t>https://</a:t>
            </a:r>
            <a:r>
              <a:rPr lang="en-US" altLang="ja-JP" dirty="0" err="1"/>
              <a:t>dialogflow.com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「</a:t>
            </a:r>
            <a:r>
              <a:rPr lang="en-US" altLang="ja-JP" dirty="0"/>
              <a:t>Go to console</a:t>
            </a:r>
            <a:r>
              <a:rPr lang="ja-JP" altLang="en-US"/>
              <a:t>」から</a:t>
            </a:r>
            <a:r>
              <a:rPr lang="en-US" altLang="ja-JP" dirty="0"/>
              <a:t>Sign in </a:t>
            </a:r>
            <a:r>
              <a:rPr lang="ja-JP" altLang="en-US"/>
              <a:t>で、</a:t>
            </a:r>
            <a:r>
              <a:rPr lang="en-US" altLang="ja-JP" dirty="0"/>
              <a:t>Google</a:t>
            </a:r>
            <a:r>
              <a:rPr lang="ja-JP" altLang="en-US"/>
              <a:t>アカウントを</a:t>
            </a:r>
            <a:br>
              <a:rPr lang="en-US" altLang="ja-JP" dirty="0"/>
            </a:br>
            <a:r>
              <a:rPr lang="ja-JP" altLang="en-US"/>
              <a:t>指定する。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99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35BBE-B9B7-2B49-A1BD-5B39DF69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 Create agent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5B6AC-3038-CF4E-9998-6183E5BA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Agent</a:t>
            </a:r>
            <a:r>
              <a:rPr kumimoji="1" lang="ja-JP" altLang="en-US"/>
              <a:t>名と、</a:t>
            </a:r>
            <a:r>
              <a:rPr kumimoji="1" lang="en-US" altLang="ja-JP" dirty="0"/>
              <a:t>Default Language</a:t>
            </a:r>
            <a:r>
              <a:rPr kumimoji="1" lang="ja-JP" altLang="en-US"/>
              <a:t>を日本語に設定する。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E2BE61-36A0-4146-9124-5F641174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69" y="1559698"/>
            <a:ext cx="9598586" cy="529830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6F25E6-931B-A943-B34E-B8CD9FC469B2}"/>
              </a:ext>
            </a:extLst>
          </p:cNvPr>
          <p:cNvSpPr/>
          <p:nvPr/>
        </p:nvSpPr>
        <p:spPr>
          <a:xfrm>
            <a:off x="1286933" y="1682044"/>
            <a:ext cx="6841067" cy="767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37C1F88-1520-3940-8E58-71968C41F624}"/>
              </a:ext>
            </a:extLst>
          </p:cNvPr>
          <p:cNvSpPr/>
          <p:nvPr/>
        </p:nvSpPr>
        <p:spPr>
          <a:xfrm>
            <a:off x="1490132" y="3723108"/>
            <a:ext cx="4244624" cy="59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7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03E84-92BE-3549-A608-8481EACE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3. </a:t>
            </a:r>
            <a:r>
              <a:rPr kumimoji="1" lang="ja-JP" altLang="en-US"/>
              <a:t>再度</a:t>
            </a:r>
            <a:r>
              <a:rPr kumimoji="1" lang="en-US" altLang="ja-JP" dirty="0"/>
              <a:t>LINE</a:t>
            </a:r>
            <a:r>
              <a:rPr lang="ja-JP" altLang="en-US"/>
              <a:t> </a:t>
            </a:r>
            <a:r>
              <a:rPr lang="en-US" altLang="ja-JP" dirty="0"/>
              <a:t>Developers</a:t>
            </a:r>
            <a:r>
              <a:rPr lang="ja-JP" altLang="en-US"/>
              <a:t>に戻る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9A120-418E-2949-9EC1-DD53C56F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別タブの</a:t>
            </a:r>
            <a:r>
              <a:rPr kumimoji="1" lang="en-US" altLang="ja-JP" dirty="0"/>
              <a:t>LINE</a:t>
            </a:r>
            <a:r>
              <a:rPr kumimoji="1" lang="ja-JP" altLang="en-US"/>
              <a:t>の</a:t>
            </a:r>
            <a:r>
              <a:rPr kumimoji="1" lang="en-US" altLang="ja-JP" dirty="0"/>
              <a:t>Messaging API</a:t>
            </a:r>
            <a:r>
              <a:rPr kumimoji="1" lang="ja-JP" altLang="en-US"/>
              <a:t>のアプリを選び</a:t>
            </a:r>
            <a:br>
              <a:rPr kumimoji="1" lang="en-US" altLang="ja-JP" dirty="0"/>
            </a:br>
            <a:r>
              <a:rPr kumimoji="1" lang="ja-JP" altLang="en-US"/>
              <a:t>下記点をテキスト等にコピペする。</a:t>
            </a:r>
            <a:endParaRPr lang="en-US" altLang="ja-JP" dirty="0"/>
          </a:p>
          <a:p>
            <a:pPr lvl="1"/>
            <a:r>
              <a:rPr kumimoji="1" lang="ja-JP" altLang="en-US"/>
              <a:t>「</a:t>
            </a:r>
            <a:r>
              <a:rPr kumimoji="1" lang="en-US" altLang="ja-JP" dirty="0"/>
              <a:t>Channel ID</a:t>
            </a:r>
            <a:r>
              <a:rPr kumimoji="1" lang="ja-JP" altLang="en-US"/>
              <a:t>」</a:t>
            </a:r>
            <a:endParaRPr kumimoji="1" lang="en-US" altLang="ja-JP" dirty="0"/>
          </a:p>
          <a:p>
            <a:pPr lvl="1"/>
            <a:r>
              <a:rPr kumimoji="1" lang="ja-JP" altLang="en-US"/>
              <a:t>「</a:t>
            </a:r>
            <a:r>
              <a:rPr kumimoji="1" lang="en-US" altLang="ja-JP" dirty="0"/>
              <a:t>Channel Secret</a:t>
            </a:r>
            <a:r>
              <a:rPr lang="ja-JP" altLang="en-US"/>
              <a:t>」　→ 再発行で作成する</a:t>
            </a:r>
            <a:endParaRPr kumimoji="1" lang="en-US" altLang="ja-JP" dirty="0"/>
          </a:p>
          <a:p>
            <a:pPr lvl="1"/>
            <a:r>
              <a:rPr kumimoji="1" lang="ja-JP" altLang="en-US"/>
              <a:t>「アクセストークン」　→ 再発行で作成する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一旦、</a:t>
            </a:r>
            <a:r>
              <a:rPr lang="en-US" altLang="ja-JP" dirty="0" err="1"/>
              <a:t>DialogFlow</a:t>
            </a:r>
            <a:r>
              <a:rPr lang="ja-JP" altLang="en-US"/>
              <a:t>に戻る。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89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98B8D-4219-2A4E-8D2D-F663B8A4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4. Integrations</a:t>
            </a:r>
            <a:r>
              <a:rPr lang="ja-JP" altLang="en-US"/>
              <a:t>で</a:t>
            </a:r>
            <a:r>
              <a:rPr lang="en-US" altLang="ja-JP" dirty="0"/>
              <a:t>LINE</a:t>
            </a:r>
            <a:r>
              <a:rPr lang="ja-JP" altLang="en-US"/>
              <a:t>と連携する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84E54-06A3-1142-963A-E760097D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855DE6-235D-3642-878E-799D8E7D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0294"/>
            <a:ext cx="3181662" cy="556790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E08F3A2-E417-2641-9B03-B65A36477649}"/>
              </a:ext>
            </a:extLst>
          </p:cNvPr>
          <p:cNvSpPr/>
          <p:nvPr/>
        </p:nvSpPr>
        <p:spPr>
          <a:xfrm>
            <a:off x="838200" y="5111646"/>
            <a:ext cx="2864370" cy="640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8ED28C0A-6DED-6C44-8C9F-F561325DFC39}"/>
              </a:ext>
            </a:extLst>
          </p:cNvPr>
          <p:cNvSpPr/>
          <p:nvPr/>
        </p:nvSpPr>
        <p:spPr>
          <a:xfrm rot="5400000">
            <a:off x="3894666" y="3849512"/>
            <a:ext cx="1772356" cy="3612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F0020D-A44E-4B4F-92AE-8400844C5809}"/>
              </a:ext>
            </a:extLst>
          </p:cNvPr>
          <p:cNvSpPr txBox="1"/>
          <p:nvPr/>
        </p:nvSpPr>
        <p:spPr>
          <a:xfrm>
            <a:off x="4226846" y="5247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選択する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D402B60-E54C-E246-8C8E-4FC3EB2B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99" y="1105468"/>
            <a:ext cx="5216645" cy="569920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84CC0D-800B-944C-8A4E-0FA89914AC82}"/>
              </a:ext>
            </a:extLst>
          </p:cNvPr>
          <p:cNvSpPr/>
          <p:nvPr/>
        </p:nvSpPr>
        <p:spPr>
          <a:xfrm>
            <a:off x="9406467" y="5540623"/>
            <a:ext cx="1205089" cy="1264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EFC12B25-03CE-5E4B-B044-86037EA6C9E0}"/>
              </a:ext>
            </a:extLst>
          </p:cNvPr>
          <p:cNvSpPr/>
          <p:nvPr/>
        </p:nvSpPr>
        <p:spPr>
          <a:xfrm>
            <a:off x="10765955" y="5269983"/>
            <a:ext cx="1175689" cy="745067"/>
          </a:xfrm>
          <a:prstGeom prst="wedgeRoundRectCallout">
            <a:avLst>
              <a:gd name="adj1" fmla="val -65962"/>
              <a:gd name="adj2" fmla="val 3219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オンに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71102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DEE57-B0DC-1E40-9731-3F00024C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. </a:t>
            </a:r>
            <a:r>
              <a:rPr kumimoji="1" lang="ja-JP" altLang="en-US"/>
              <a:t>メモした</a:t>
            </a:r>
            <a:r>
              <a:rPr kumimoji="1" lang="en-US" altLang="ja-JP" dirty="0"/>
              <a:t>LINE</a:t>
            </a:r>
            <a:r>
              <a:rPr kumimoji="1" lang="ja-JP" altLang="en-US"/>
              <a:t>の</a:t>
            </a:r>
            <a:r>
              <a:rPr kumimoji="1" lang="en-US" altLang="ja-JP" dirty="0"/>
              <a:t>ID</a:t>
            </a:r>
            <a:r>
              <a:rPr kumimoji="1" lang="ja-JP" altLang="en-US"/>
              <a:t>等をコピペする</a:t>
            </a:r>
          </a:p>
        </p:txBody>
      </p:sp>
      <p:pic>
        <p:nvPicPr>
          <p:cNvPr id="14" name="コンテンツ プレースホルダー 1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2F37235E-83EF-B74F-B6ED-DBE03847A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18" y="955344"/>
            <a:ext cx="7370483" cy="5777933"/>
          </a:xfrm>
        </p:spPr>
      </p:pic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9AE6A09-BF29-554A-A36C-9A917DBD986D}"/>
              </a:ext>
            </a:extLst>
          </p:cNvPr>
          <p:cNvSpPr/>
          <p:nvPr/>
        </p:nvSpPr>
        <p:spPr>
          <a:xfrm>
            <a:off x="7734154" y="4197246"/>
            <a:ext cx="234970" cy="155528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21E112-824F-7149-9D9B-418E8F1D8DCF}"/>
              </a:ext>
            </a:extLst>
          </p:cNvPr>
          <p:cNvSpPr txBox="1"/>
          <p:nvPr/>
        </p:nvSpPr>
        <p:spPr>
          <a:xfrm>
            <a:off x="8161867" y="4305979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①</a:t>
            </a:r>
            <a:r>
              <a:rPr kumimoji="1" lang="en-US" altLang="ja-JP" dirty="0"/>
              <a:t>LINE</a:t>
            </a:r>
            <a:r>
              <a:rPr kumimoji="1" lang="ja-JP" altLang="en-US"/>
              <a:t>でメモした内容を</a:t>
            </a:r>
            <a:br>
              <a:rPr kumimoji="1" lang="en-US" altLang="ja-JP" dirty="0"/>
            </a:br>
            <a:r>
              <a:rPr kumimoji="1" lang="ja-JP" altLang="en-US"/>
              <a:t>コピペする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32F6C7-A520-454F-9503-D5EA6EDFCB13}"/>
              </a:ext>
            </a:extLst>
          </p:cNvPr>
          <p:cNvCxnSpPr/>
          <p:nvPr/>
        </p:nvCxnSpPr>
        <p:spPr>
          <a:xfrm flipV="1">
            <a:off x="7507111" y="5870222"/>
            <a:ext cx="863980" cy="237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A5B248-6177-1B49-A9C5-D4C068A5E952}"/>
              </a:ext>
            </a:extLst>
          </p:cNvPr>
          <p:cNvSpPr txBox="1"/>
          <p:nvPr/>
        </p:nvSpPr>
        <p:spPr>
          <a:xfrm>
            <a:off x="8534400" y="5547756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②</a:t>
            </a:r>
            <a:r>
              <a:rPr kumimoji="1" lang="ja-JP" altLang="en-US"/>
              <a:t>今度は</a:t>
            </a:r>
            <a:r>
              <a:rPr kumimoji="1" lang="en-US" altLang="ja-JP" dirty="0" err="1"/>
              <a:t>WebhookURL</a:t>
            </a:r>
            <a:r>
              <a:rPr kumimoji="1" lang="ja-JP" altLang="en-US"/>
              <a:t>を</a:t>
            </a:r>
            <a:br>
              <a:rPr kumimoji="1" lang="en-US" altLang="ja-JP" dirty="0"/>
            </a:br>
            <a:r>
              <a:rPr kumimoji="1" lang="ja-JP" altLang="en-US"/>
              <a:t>メモにコピペする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4D91622-AED1-4649-8BAC-8A73D0152D51}"/>
              </a:ext>
            </a:extLst>
          </p:cNvPr>
          <p:cNvCxnSpPr>
            <a:cxnSpLocks/>
          </p:cNvCxnSpPr>
          <p:nvPr/>
        </p:nvCxnSpPr>
        <p:spPr>
          <a:xfrm flipV="1">
            <a:off x="7473245" y="6582257"/>
            <a:ext cx="68862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F6D3B4-CB62-6440-895C-27EDCA5AF073}"/>
              </a:ext>
            </a:extLst>
          </p:cNvPr>
          <p:cNvSpPr txBox="1"/>
          <p:nvPr/>
        </p:nvSpPr>
        <p:spPr>
          <a:xfrm>
            <a:off x="8349527" y="640307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①</a:t>
            </a:r>
            <a:r>
              <a:rPr lang="ja-JP" altLang="en-US"/>
              <a:t>、</a:t>
            </a:r>
            <a:r>
              <a:rPr lang="en-US" altLang="ja-JP" dirty="0"/>
              <a:t>②</a:t>
            </a:r>
            <a:r>
              <a:rPr lang="ja-JP" altLang="en-US"/>
              <a:t>が終わったら</a:t>
            </a:r>
            <a:r>
              <a:rPr lang="en-US" altLang="ja-JP" dirty="0"/>
              <a:t>START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05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CFB63-E976-DC45-A0A3-80FF018D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6. </a:t>
            </a:r>
            <a:r>
              <a:rPr lang="ja-JP" altLang="en-US"/>
              <a:t>再度</a:t>
            </a:r>
            <a:r>
              <a:rPr lang="en-US" altLang="ja-JP" dirty="0"/>
              <a:t>LINE</a:t>
            </a:r>
            <a:r>
              <a:rPr lang="ja-JP" altLang="en-US"/>
              <a:t> </a:t>
            </a:r>
            <a:r>
              <a:rPr lang="en-US" altLang="ja-JP" dirty="0"/>
              <a:t>Developers</a:t>
            </a:r>
            <a:r>
              <a:rPr lang="ja-JP" altLang="en-US"/>
              <a:t>に戻る</a:t>
            </a:r>
            <a:r>
              <a:rPr lang="en-US" altLang="ja-JP" dirty="0"/>
              <a:t> </a:t>
            </a:r>
            <a:r>
              <a:rPr lang="ja-JP" altLang="en-US"/>
              <a:t>その２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8980A-8241-7146-B63E-AE7D20A5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別タブの</a:t>
            </a:r>
            <a:r>
              <a:rPr lang="en-US" altLang="ja-JP" dirty="0"/>
              <a:t>LINE</a:t>
            </a:r>
            <a:r>
              <a:rPr lang="ja-JP" altLang="en-US"/>
              <a:t>の</a:t>
            </a:r>
            <a:r>
              <a:rPr lang="en-US" altLang="ja-JP" dirty="0"/>
              <a:t>Messaging API</a:t>
            </a:r>
            <a:r>
              <a:rPr lang="ja-JP" altLang="en-US"/>
              <a:t>のアプリを選び</a:t>
            </a:r>
            <a:endParaRPr lang="en-US" altLang="ja-JP" dirty="0"/>
          </a:p>
          <a:p>
            <a:pPr lvl="1"/>
            <a:r>
              <a:rPr lang="ja-JP" altLang="en-US"/>
              <a:t>「メッセージ送受信設定」の中の、下記２点を設定する。</a:t>
            </a:r>
            <a:endParaRPr lang="en-US" altLang="ja-JP" dirty="0"/>
          </a:p>
          <a:p>
            <a:pPr lvl="2"/>
            <a:r>
              <a:rPr kumimoji="1" lang="ja-JP" altLang="en-US"/>
              <a:t>「</a:t>
            </a:r>
            <a:r>
              <a:rPr kumimoji="1" lang="en-US" altLang="ja-JP" dirty="0"/>
              <a:t>Webhook</a:t>
            </a:r>
            <a:r>
              <a:rPr kumimoji="1" lang="ja-JP" altLang="en-US"/>
              <a:t>送信」　→ 利用する</a:t>
            </a:r>
            <a:endParaRPr kumimoji="1" lang="en-US" altLang="ja-JP" dirty="0"/>
          </a:p>
          <a:p>
            <a:pPr lvl="2"/>
            <a:r>
              <a:rPr lang="ja-JP" altLang="en-US"/>
              <a:t>「</a:t>
            </a:r>
            <a:r>
              <a:rPr lang="en-US" altLang="ja-JP" dirty="0"/>
              <a:t>Webhook URL</a:t>
            </a:r>
            <a:r>
              <a:rPr lang="ja-JP" altLang="en-US"/>
              <a:t>」</a:t>
            </a:r>
            <a:r>
              <a:rPr lang="en-US" altLang="ja-JP" dirty="0"/>
              <a:t> </a:t>
            </a:r>
            <a:r>
              <a:rPr lang="ja-JP" altLang="en-US"/>
              <a:t>→ </a:t>
            </a:r>
            <a:r>
              <a:rPr lang="en-US" altLang="ja-JP" dirty="0" err="1"/>
              <a:t>DialogFlow</a:t>
            </a:r>
            <a:r>
              <a:rPr lang="ja-JP" altLang="en-US"/>
              <a:t>でメモした内容をコピペする。</a:t>
            </a:r>
            <a:br>
              <a:rPr lang="en-US" altLang="ja-JP" dirty="0"/>
            </a:br>
            <a:r>
              <a:rPr lang="ja-JP" altLang="en-US"/>
              <a:t>　　　　　　　　　　（</a:t>
            </a:r>
            <a:r>
              <a:rPr lang="en-US" altLang="ja-JP" dirty="0"/>
              <a:t>https</a:t>
            </a:r>
            <a:r>
              <a:rPr lang="ja-JP" altLang="en-US"/>
              <a:t>は抜いてください）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/>
              <a:t>「</a:t>
            </a:r>
            <a:r>
              <a:rPr lang="en-US" altLang="ja-JP" dirty="0"/>
              <a:t>LINE@</a:t>
            </a:r>
            <a:r>
              <a:rPr lang="ja-JP" altLang="en-US"/>
              <a:t>機能の利用」の中の、下記１点を設定する。</a:t>
            </a:r>
            <a:endParaRPr lang="en-US" altLang="ja-JP" dirty="0"/>
          </a:p>
          <a:p>
            <a:pPr lvl="2"/>
            <a:r>
              <a:rPr lang="ja-JP" altLang="en-US"/>
              <a:t>「自動応答メッセージ」　→ 利用しない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接続確認して問題がなければ、接続までの準備は終わりです！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0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80248-D5CB-6645-A867-21C40812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最新バージョン対応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1B7B5A-7506-9949-8C13-7BE0E3C4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LINE Developers</a:t>
            </a:r>
            <a:r>
              <a:rPr kumimoji="1" lang="ja-JP" altLang="en-US"/>
              <a:t>で「変更はこちらを」選んでください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3D074C6-1E47-DB44-800E-AF0622B9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758"/>
            <a:ext cx="10045700" cy="3657600"/>
          </a:xfrm>
          <a:prstGeom prst="rect">
            <a:avLst/>
          </a:prstGeom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6A4659DF-35DB-CA41-BFA7-08002CBB5E4C}"/>
              </a:ext>
            </a:extLst>
          </p:cNvPr>
          <p:cNvSpPr/>
          <p:nvPr/>
        </p:nvSpPr>
        <p:spPr>
          <a:xfrm>
            <a:off x="8516326" y="5236242"/>
            <a:ext cx="1735016" cy="679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99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F12C4-2CAC-B94C-AA40-A7268DBE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最新バージョン対応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7ADA00-AC70-304D-A903-F863B514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応答設定を下記のように変えましょう。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65453DF-215F-144E-AB4C-772A39F0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34" y="1764674"/>
            <a:ext cx="7426343" cy="50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4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D3BC6-4F14-1649-8DDF-3233A6B1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前提情報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DC689-F875-DD45-A22C-321A3875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すそのを広げる裾野方式では、</a:t>
            </a:r>
            <a:r>
              <a:rPr kumimoji="1" lang="en-US" altLang="ja-JP" dirty="0"/>
              <a:t>LINE</a:t>
            </a:r>
            <a:r>
              <a:rPr kumimoji="1" lang="ja-JP" altLang="en-US"/>
              <a:t>と</a:t>
            </a:r>
            <a:r>
              <a:rPr kumimoji="1" lang="en-US" altLang="ja-JP" dirty="0" err="1"/>
              <a:t>DialogFlow</a:t>
            </a:r>
            <a:r>
              <a:rPr kumimoji="1" lang="ja-JP" altLang="en-US"/>
              <a:t>という</a:t>
            </a:r>
            <a:br>
              <a:rPr kumimoji="1" lang="en-US" altLang="ja-JP" dirty="0"/>
            </a:br>
            <a:r>
              <a:rPr kumimoji="1" lang="ja-JP" altLang="en-US"/>
              <a:t>二つの仕組みを利用します。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B2C25-F9E3-784F-9475-50DC03AE83C4}"/>
              </a:ext>
            </a:extLst>
          </p:cNvPr>
          <p:cNvSpPr/>
          <p:nvPr/>
        </p:nvSpPr>
        <p:spPr>
          <a:xfrm>
            <a:off x="4199466" y="3414889"/>
            <a:ext cx="1704622" cy="959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LINE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Messaging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API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E33725-F46C-E549-B8DA-22DCC8175C2F}"/>
              </a:ext>
            </a:extLst>
          </p:cNvPr>
          <p:cNvSpPr/>
          <p:nvPr/>
        </p:nvSpPr>
        <p:spPr>
          <a:xfrm>
            <a:off x="2032001" y="3417711"/>
            <a:ext cx="1704622" cy="959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LINE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2714B8-22C2-224A-8B87-A9B21224E474}"/>
              </a:ext>
            </a:extLst>
          </p:cNvPr>
          <p:cNvSpPr/>
          <p:nvPr/>
        </p:nvSpPr>
        <p:spPr>
          <a:xfrm>
            <a:off x="6924322" y="3414889"/>
            <a:ext cx="1704622" cy="959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Dialog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Flow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2B7C809-3CD5-0848-815A-1C0461B5B6E9}"/>
              </a:ext>
            </a:extLst>
          </p:cNvPr>
          <p:cNvSpPr/>
          <p:nvPr/>
        </p:nvSpPr>
        <p:spPr>
          <a:xfrm>
            <a:off x="10069689" y="3228622"/>
            <a:ext cx="1388533" cy="133208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Q&amp;A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6CA4343-6168-114D-AF36-1F92BD244C2C}"/>
              </a:ext>
            </a:extLst>
          </p:cNvPr>
          <p:cNvCxnSpPr>
            <a:stCxn id="7" idx="2"/>
            <a:endCxn id="6" idx="3"/>
          </p:cNvCxnSpPr>
          <p:nvPr/>
        </p:nvCxnSpPr>
        <p:spPr>
          <a:xfrm flipH="1">
            <a:off x="8628944" y="3894667"/>
            <a:ext cx="1440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D641D7-44F4-3E41-89F0-5B2AEC82F7F1}"/>
              </a:ext>
            </a:extLst>
          </p:cNvPr>
          <p:cNvSpPr txBox="1"/>
          <p:nvPr/>
        </p:nvSpPr>
        <p:spPr>
          <a:xfrm>
            <a:off x="9026151" y="3414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7D258CE-2339-1240-8123-164EFE96724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904088" y="3894667"/>
            <a:ext cx="102023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E4C1C9-9BE1-C34A-B1A9-93163A6D9569}"/>
              </a:ext>
            </a:extLst>
          </p:cNvPr>
          <p:cNvSpPr txBox="1"/>
          <p:nvPr/>
        </p:nvSpPr>
        <p:spPr>
          <a:xfrm>
            <a:off x="6626135" y="4611637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Google</a:t>
            </a:r>
            <a:r>
              <a:rPr kumimoji="1" lang="ja-JP" altLang="en-US"/>
              <a:t>の文章認識の</a:t>
            </a:r>
            <a:br>
              <a:rPr kumimoji="1" lang="en-US" altLang="ja-JP" dirty="0"/>
            </a:br>
            <a:r>
              <a:rPr kumimoji="1" lang="en-US" altLang="ja-JP" dirty="0"/>
              <a:t>API</a:t>
            </a:r>
            <a:r>
              <a:rPr kumimoji="1" lang="ja-JP" altLang="en-US"/>
              <a:t>を利用して質問に</a:t>
            </a:r>
            <a:br>
              <a:rPr kumimoji="1" lang="en-US" altLang="ja-JP" dirty="0"/>
            </a:br>
            <a:r>
              <a:rPr kumimoji="1" lang="ja-JP" altLang="en-US"/>
              <a:t>対する回答を自動で</a:t>
            </a:r>
            <a:br>
              <a:rPr kumimoji="1" lang="en-US" altLang="ja-JP" dirty="0"/>
            </a:br>
            <a:r>
              <a:rPr kumimoji="1" lang="ja-JP" altLang="en-US"/>
              <a:t>作りだす。</a:t>
            </a:r>
          </a:p>
        </p:txBody>
      </p:sp>
      <p:sp>
        <p:nvSpPr>
          <p:cNvPr id="14" name="角丸四角形吹き出し 13">
            <a:extLst>
              <a:ext uri="{FF2B5EF4-FFF2-40B4-BE49-F238E27FC236}">
                <a16:creationId xmlns:a16="http://schemas.microsoft.com/office/drawing/2014/main" id="{53A42D1D-7739-7740-A49D-A3BDD28F0177}"/>
              </a:ext>
            </a:extLst>
          </p:cNvPr>
          <p:cNvSpPr/>
          <p:nvPr/>
        </p:nvSpPr>
        <p:spPr>
          <a:xfrm>
            <a:off x="8628943" y="1942827"/>
            <a:ext cx="2614789" cy="959555"/>
          </a:xfrm>
          <a:prstGeom prst="wedgeRoundRectCallout">
            <a:avLst>
              <a:gd name="adj1" fmla="val -23932"/>
              <a:gd name="adj2" fmla="val 826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プログラムを使うのはここだけ。</a:t>
            </a:r>
            <a:r>
              <a:rPr lang="en-US" altLang="ja-JP" sz="1600" dirty="0">
                <a:solidFill>
                  <a:schemeClr val="tx1"/>
                </a:solidFill>
              </a:rPr>
              <a:t>Python</a:t>
            </a:r>
            <a:r>
              <a:rPr lang="ja-JP" altLang="en-US" sz="1600">
                <a:solidFill>
                  <a:schemeClr val="tx1"/>
                </a:solidFill>
              </a:rPr>
              <a:t>のコードで</a:t>
            </a:r>
            <a:r>
              <a:rPr lang="en-US" altLang="ja-JP" sz="1600" dirty="0">
                <a:solidFill>
                  <a:schemeClr val="tx1"/>
                </a:solidFill>
              </a:rPr>
              <a:t>Q&amp;A</a:t>
            </a:r>
            <a:r>
              <a:rPr lang="ja-JP" altLang="en-US" sz="1600">
                <a:solidFill>
                  <a:schemeClr val="tx1"/>
                </a:solidFill>
              </a:rPr>
              <a:t>を</a:t>
            </a:r>
            <a:r>
              <a:rPr lang="en-US" altLang="ja-JP" sz="1600" dirty="0" err="1">
                <a:solidFill>
                  <a:schemeClr val="tx1"/>
                </a:solidFill>
              </a:rPr>
              <a:t>DialogFlow</a:t>
            </a:r>
            <a:r>
              <a:rPr lang="ja-JP" altLang="en-US" sz="1600">
                <a:solidFill>
                  <a:schemeClr val="tx1"/>
                </a:solidFill>
              </a:rPr>
              <a:t>で</a:t>
            </a:r>
            <a:br>
              <a:rPr lang="en-US" altLang="ja-JP" sz="1600" dirty="0">
                <a:solidFill>
                  <a:schemeClr val="tx1"/>
                </a:solidFill>
              </a:rPr>
            </a:br>
            <a:r>
              <a:rPr lang="ja-JP" altLang="en-US" sz="1600">
                <a:solidFill>
                  <a:schemeClr val="tx1"/>
                </a:solidFill>
              </a:rPr>
              <a:t>使える形に変換します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49BD1EED-E51D-454A-B977-7E0927B86BB7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736623" y="3894667"/>
            <a:ext cx="462843" cy="2822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FF945880-CDFD-8E49-AAB0-F10EC85756FA}"/>
              </a:ext>
            </a:extLst>
          </p:cNvPr>
          <p:cNvSpPr/>
          <p:nvPr/>
        </p:nvSpPr>
        <p:spPr>
          <a:xfrm>
            <a:off x="429341" y="2179893"/>
            <a:ext cx="817718" cy="7224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利用者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1D7AEAF-E496-1E48-B677-9B06BCE4AF41}"/>
              </a:ext>
            </a:extLst>
          </p:cNvPr>
          <p:cNvSpPr/>
          <p:nvPr/>
        </p:nvSpPr>
        <p:spPr>
          <a:xfrm>
            <a:off x="429341" y="3533421"/>
            <a:ext cx="817718" cy="7224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利用者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030A14FA-61EE-3840-8F6D-D6FA7E9FC39D}"/>
              </a:ext>
            </a:extLst>
          </p:cNvPr>
          <p:cNvSpPr/>
          <p:nvPr/>
        </p:nvSpPr>
        <p:spPr>
          <a:xfrm>
            <a:off x="458633" y="5030042"/>
            <a:ext cx="817718" cy="7224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利用者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784B10D-45C3-1B47-9E6D-FDF3066E872D}"/>
              </a:ext>
            </a:extLst>
          </p:cNvPr>
          <p:cNvCxnSpPr>
            <a:cxnSpLocks/>
            <a:stCxn id="18" idx="5"/>
            <a:endCxn id="5" idx="1"/>
          </p:cNvCxnSpPr>
          <p:nvPr/>
        </p:nvCxnSpPr>
        <p:spPr>
          <a:xfrm>
            <a:off x="1127307" y="2796576"/>
            <a:ext cx="904694" cy="11009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680ECCA-FC7A-8C48-A576-32F8534B0750}"/>
              </a:ext>
            </a:extLst>
          </p:cNvPr>
          <p:cNvCxnSpPr>
            <a:stCxn id="19" idx="6"/>
            <a:endCxn id="5" idx="1"/>
          </p:cNvCxnSpPr>
          <p:nvPr/>
        </p:nvCxnSpPr>
        <p:spPr>
          <a:xfrm>
            <a:off x="1247059" y="3894666"/>
            <a:ext cx="784942" cy="2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487EE79-B482-7A49-8869-4227E1FEC79C}"/>
              </a:ext>
            </a:extLst>
          </p:cNvPr>
          <p:cNvCxnSpPr>
            <a:stCxn id="20" idx="7"/>
            <a:endCxn id="5" idx="1"/>
          </p:cNvCxnSpPr>
          <p:nvPr/>
        </p:nvCxnSpPr>
        <p:spPr>
          <a:xfrm flipV="1">
            <a:off x="1156599" y="3897489"/>
            <a:ext cx="875402" cy="12383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7CFED73-2EB9-5441-B4BA-2023CAFD4927}"/>
              </a:ext>
            </a:extLst>
          </p:cNvPr>
          <p:cNvSpPr txBox="1"/>
          <p:nvPr/>
        </p:nvSpPr>
        <p:spPr>
          <a:xfrm>
            <a:off x="3945910" y="4611637"/>
            <a:ext cx="2321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LINE</a:t>
            </a:r>
            <a:r>
              <a:rPr kumimoji="1" lang="ja-JP" altLang="en-US"/>
              <a:t>のアカウントと</a:t>
            </a:r>
            <a:br>
              <a:rPr kumimoji="1" lang="en-US" altLang="ja-JP" dirty="0"/>
            </a:br>
            <a:r>
              <a:rPr kumimoji="1" lang="ja-JP" altLang="en-US"/>
              <a:t>してメッセージの</a:t>
            </a:r>
            <a:br>
              <a:rPr kumimoji="1" lang="en-US" altLang="ja-JP" dirty="0"/>
            </a:br>
            <a:r>
              <a:rPr kumimoji="1" lang="ja-JP" altLang="en-US"/>
              <a:t>やりとりを担当する</a:t>
            </a:r>
          </a:p>
        </p:txBody>
      </p:sp>
    </p:spTree>
    <p:extLst>
      <p:ext uri="{BB962C8B-B14F-4D97-AF65-F5344CB8AC3E}">
        <p14:creationId xmlns:p14="http://schemas.microsoft.com/office/powerpoint/2010/main" val="63142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ED5F0-57AC-8442-BF43-77DA7242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732B2-D42D-C74B-8344-66C3BC10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en-US" altLang="ja-JP" sz="6600" dirty="0"/>
              <a:t>LINE</a:t>
            </a:r>
            <a:r>
              <a:rPr kumimoji="1" lang="ja-JP" altLang="en-US" sz="6600"/>
              <a:t>の初期設定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63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60F46-2E2C-514A-8F16-9E5331B3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1. LINE Developers</a:t>
            </a:r>
            <a:r>
              <a:rPr kumimoji="1" lang="ja-JP" altLang="en-US"/>
              <a:t>への登録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24B870-F81D-A745-8BB6-097747661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LINE Developers</a:t>
            </a:r>
            <a:r>
              <a:rPr lang="ja-JP" altLang="en-US"/>
              <a:t>のアカウントを作ります。</a:t>
            </a:r>
            <a:br>
              <a:rPr lang="en" altLang="ja-JP" dirty="0"/>
            </a:br>
            <a:r>
              <a:rPr lang="en" altLang="ja-JP" dirty="0"/>
              <a:t>https://developers.line.me/ja/</a:t>
            </a:r>
          </a:p>
          <a:p>
            <a:endParaRPr kumimoji="1" lang="en" altLang="ja-JP" dirty="0"/>
          </a:p>
          <a:p>
            <a:r>
              <a:rPr lang="en" altLang="ja-JP" dirty="0"/>
              <a:t>LINE</a:t>
            </a:r>
            <a:r>
              <a:rPr lang="ja-JP" altLang="en-US"/>
              <a:t>のアカウントを持っている方は</a:t>
            </a:r>
            <a:r>
              <a:rPr lang="en-US" altLang="ja-JP" dirty="0"/>
              <a:t>LINE</a:t>
            </a:r>
            <a:r>
              <a:rPr lang="ja-JP" altLang="en-US"/>
              <a:t>登録時の</a:t>
            </a:r>
            <a:br>
              <a:rPr lang="en-US" altLang="ja-JP" dirty="0"/>
            </a:br>
            <a:r>
              <a:rPr lang="ja-JP" altLang="en-US"/>
              <a:t>メールアドレス、パスワードで作ることができます。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" altLang="ja-JP" dirty="0"/>
              <a:t>LINE Developers</a:t>
            </a:r>
            <a:r>
              <a:rPr lang="ja-JP" altLang="en-US"/>
              <a:t>にログインできたら、「新規プロバイダーの</a:t>
            </a:r>
            <a:br>
              <a:rPr lang="en-US" altLang="ja-JP" dirty="0"/>
            </a:br>
            <a:r>
              <a:rPr lang="ja-JP" altLang="en-US"/>
              <a:t>作成」でプロバイダーを作成します。名前は自由で大丈夫です。</a:t>
            </a:r>
            <a:endParaRPr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53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9152E-EB4F-2540-96EB-1E923B50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</a:t>
            </a:r>
            <a:r>
              <a:rPr kumimoji="1" lang="ja-JP" altLang="en-US"/>
              <a:t>新規チャンネルの作成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EDEE64-D089-EA4F-9E3A-0E145B0D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プロバイダーを選択すると、「新規チャネル</a:t>
            </a:r>
            <a:r>
              <a:rPr lang="ja-JP" altLang="en-US"/>
              <a:t>作成</a:t>
            </a:r>
            <a:r>
              <a:rPr kumimoji="1" lang="ja-JP" altLang="en-US"/>
              <a:t>」があるので</a:t>
            </a:r>
            <a:br>
              <a:rPr kumimoji="1" lang="en-US" altLang="ja-JP" dirty="0"/>
            </a:br>
            <a:r>
              <a:rPr kumimoji="1" lang="ja-JP" altLang="en-US"/>
              <a:t>これをクリックする。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7999DB-8D2D-8842-B8B9-4F42FF26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2136088"/>
            <a:ext cx="2946400" cy="4191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11AA4E-D706-C547-B678-A39DE7B50F52}"/>
              </a:ext>
            </a:extLst>
          </p:cNvPr>
          <p:cNvSpPr txBox="1"/>
          <p:nvPr/>
        </p:nvSpPr>
        <p:spPr>
          <a:xfrm>
            <a:off x="7902222" y="5403758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もしくは、１個もないときは、次の</a:t>
            </a:r>
            <a:br>
              <a:rPr kumimoji="1" lang="en-US" altLang="ja-JP" dirty="0"/>
            </a:br>
            <a:r>
              <a:rPr kumimoji="1" lang="ja-JP" altLang="en-US"/>
              <a:t>ページの新規チャネル作成の</a:t>
            </a:r>
            <a:br>
              <a:rPr kumimoji="1" lang="en-US" altLang="ja-JP" dirty="0"/>
            </a:br>
            <a:r>
              <a:rPr kumimoji="1" lang="en-US" altLang="ja-JP" dirty="0"/>
              <a:t>Messaging API</a:t>
            </a:r>
            <a:r>
              <a:rPr lang="ja-JP" altLang="en-US"/>
              <a:t>からスタートする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4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8674A-A246-124D-A785-83DE613A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3. </a:t>
            </a:r>
            <a:r>
              <a:rPr lang="en-US" altLang="ja-JP" dirty="0"/>
              <a:t>Messaging API</a:t>
            </a:r>
            <a:r>
              <a:rPr lang="ja-JP" altLang="en-US"/>
              <a:t>の設定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D0CFA-08FC-6743-B127-49080790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新規チャネル作成のうち、</a:t>
            </a:r>
            <a:r>
              <a:rPr kumimoji="1" lang="en-US" altLang="ja-JP" dirty="0" err="1"/>
              <a:t>MessagingAPI</a:t>
            </a:r>
            <a:r>
              <a:rPr kumimoji="1" lang="ja-JP" altLang="en-US"/>
              <a:t>を選択する。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ACC82D-0B03-4941-A571-1D50F087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21" y="1722926"/>
            <a:ext cx="9860358" cy="47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732EE-DB13-C546-A488-9BD9E003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4. </a:t>
            </a:r>
            <a:r>
              <a:rPr kumimoji="1" lang="ja-JP" altLang="en-US"/>
              <a:t>必要情報の入力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5D15E2-B0C2-014F-85AC-7F0AA4DF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選択プロバイダーは、１で作成したものを選ぶ。</a:t>
            </a:r>
            <a:endParaRPr kumimoji="1" lang="en-US" altLang="ja-JP" dirty="0"/>
          </a:p>
          <a:p>
            <a:r>
              <a:rPr lang="ja-JP" altLang="en-US"/>
              <a:t>アプリアイコンは、あれば設定する。最初はなくてもいい。</a:t>
            </a:r>
            <a:endParaRPr lang="en-US" altLang="ja-JP" dirty="0"/>
          </a:p>
          <a:p>
            <a:r>
              <a:rPr kumimoji="1" lang="ja-JP" altLang="en-US"/>
              <a:t>アプリ名は、</a:t>
            </a:r>
            <a:r>
              <a:rPr kumimoji="1" lang="en-US" altLang="ja-JP" dirty="0"/>
              <a:t>LINE Bot</a:t>
            </a:r>
            <a:r>
              <a:rPr kumimoji="1" lang="ja-JP" altLang="en-US"/>
              <a:t>のアプリ名を入力する。</a:t>
            </a:r>
            <a:endParaRPr kumimoji="1" lang="en-US" altLang="ja-JP" dirty="0"/>
          </a:p>
          <a:p>
            <a:r>
              <a:rPr lang="ja-JP" altLang="en-US"/>
              <a:t>アプリ説明は、この</a:t>
            </a:r>
            <a:r>
              <a:rPr lang="en-US" altLang="ja-JP" dirty="0"/>
              <a:t>LINE Bot</a:t>
            </a:r>
            <a:r>
              <a:rPr lang="ja-JP" altLang="en-US"/>
              <a:t>の内容を記載する。</a:t>
            </a:r>
            <a:endParaRPr kumimoji="1" lang="en-US" altLang="ja-JP" dirty="0"/>
          </a:p>
          <a:p>
            <a:r>
              <a:rPr kumimoji="1" lang="ja-JP" altLang="en-US"/>
              <a:t>プランは「フリー」選択する。</a:t>
            </a:r>
            <a:endParaRPr kumimoji="1" lang="en-US" altLang="ja-JP" dirty="0"/>
          </a:p>
          <a:p>
            <a:r>
              <a:rPr lang="ja-JP" altLang="en-US"/>
              <a:t>大業種、小業種は適切なものを選択する。</a:t>
            </a:r>
            <a:endParaRPr lang="en-US" altLang="ja-JP" dirty="0"/>
          </a:p>
          <a:p>
            <a:r>
              <a:rPr kumimoji="1" lang="ja-JP" altLang="en-US"/>
              <a:t>メールアドレスは、連絡できるものを記入する。</a:t>
            </a:r>
          </a:p>
        </p:txBody>
      </p:sp>
    </p:spTree>
    <p:extLst>
      <p:ext uri="{BB962C8B-B14F-4D97-AF65-F5344CB8AC3E}">
        <p14:creationId xmlns:p14="http://schemas.microsoft.com/office/powerpoint/2010/main" val="162351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22FFF-2DDC-304D-91AA-AD2D1A2D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5. </a:t>
            </a:r>
            <a:r>
              <a:rPr kumimoji="1" lang="ja-JP" altLang="en-US"/>
              <a:t>作成後の確認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B2F125-7597-8446-B0A8-94DB86A9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作成した</a:t>
            </a:r>
            <a:r>
              <a:rPr kumimoji="1" lang="en-US" altLang="ja-JP" dirty="0"/>
              <a:t>Messaging API</a:t>
            </a:r>
            <a:r>
              <a:rPr kumimoji="1" lang="ja-JP" altLang="en-US"/>
              <a:t>をクリックして内容</a:t>
            </a:r>
            <a:r>
              <a:rPr lang="ja-JP" altLang="en-US"/>
              <a:t>を確認します。</a:t>
            </a:r>
            <a:br>
              <a:rPr lang="en-US" altLang="ja-JP" dirty="0"/>
            </a:br>
            <a:r>
              <a:rPr lang="ja-JP" altLang="en-US"/>
              <a:t>一番下のあたりに、</a:t>
            </a:r>
            <a:r>
              <a:rPr lang="en-US" altLang="ja-JP" dirty="0"/>
              <a:t>LINE</a:t>
            </a:r>
            <a:r>
              <a:rPr lang="ja-JP" altLang="en-US"/>
              <a:t>アプリへの</a:t>
            </a:r>
            <a:r>
              <a:rPr lang="en-US" altLang="ja-JP" dirty="0"/>
              <a:t>QR</a:t>
            </a:r>
            <a:r>
              <a:rPr lang="ja-JP" altLang="en-US"/>
              <a:t>コードという項目が</a:t>
            </a:r>
            <a:br>
              <a:rPr lang="en-US" altLang="ja-JP" dirty="0"/>
            </a:br>
            <a:r>
              <a:rPr lang="ja-JP" altLang="en-US"/>
              <a:t>あり、この</a:t>
            </a:r>
            <a:r>
              <a:rPr lang="en-US" altLang="ja-JP" dirty="0"/>
              <a:t>QR</a:t>
            </a:r>
            <a:r>
              <a:rPr lang="ja-JP" altLang="en-US"/>
              <a:t>コードが友達になる際に使用するものになります。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QR</a:t>
            </a:r>
            <a:r>
              <a:rPr kumimoji="1" lang="ja-JP" altLang="en-US"/>
              <a:t>コードはキャプチャして、ワークショップの際に</a:t>
            </a:r>
            <a:br>
              <a:rPr kumimoji="1" lang="en-US" altLang="ja-JP" dirty="0"/>
            </a:br>
            <a:r>
              <a:rPr lang="ja-JP" altLang="en-US"/>
              <a:t>撮影可能な状況にしておきましょう。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99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ED5F0-57AC-8442-BF43-77DA7242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732B2-D42D-C74B-8344-66C3BC10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sz="6600" dirty="0" err="1"/>
              <a:t>DialogFlow</a:t>
            </a:r>
            <a:r>
              <a:rPr kumimoji="1" lang="ja-JP" altLang="en-US" sz="6600"/>
              <a:t>の初期設定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61123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for Japan（テンプレート）" id="{58E5E067-0E9E-884A-AF81-585201C4A575}" vid="{7968914F-E43C-D84C-9CC6-5AD0C0F27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167</TotalTime>
  <Words>386</Words>
  <Application>Microsoft Macintosh PowerPoint</Application>
  <PresentationFormat>ワイド画面</PresentationFormat>
  <Paragraphs>74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Yu Gothic</vt:lpstr>
      <vt:lpstr>Yu Gothic Light</vt:lpstr>
      <vt:lpstr>Arial</vt:lpstr>
      <vt:lpstr>ホワイト</vt:lpstr>
      <vt:lpstr>LINEとDialogFlowの準備</vt:lpstr>
      <vt:lpstr>前提情報</vt:lpstr>
      <vt:lpstr>PowerPoint プレゼンテーション</vt:lpstr>
      <vt:lpstr>1. LINE Developersへの登録</vt:lpstr>
      <vt:lpstr>2. 新規チャンネルの作成</vt:lpstr>
      <vt:lpstr>3. Messaging APIの設定</vt:lpstr>
      <vt:lpstr>4. 必要情報の入力</vt:lpstr>
      <vt:lpstr>5. 作成後の確認</vt:lpstr>
      <vt:lpstr>PowerPoint プレゼンテーション</vt:lpstr>
      <vt:lpstr>1. DialogFlowの設定</vt:lpstr>
      <vt:lpstr>2. Create agent</vt:lpstr>
      <vt:lpstr>3. 再度LINE Developersに戻る</vt:lpstr>
      <vt:lpstr>4. IntegrationsでLINEと連携する</vt:lpstr>
      <vt:lpstr>5. メモしたLINEのID等をコピペする</vt:lpstr>
      <vt:lpstr>6. 再度LINE Developersに戻る その２</vt:lpstr>
      <vt:lpstr>最新バージョン対応</vt:lpstr>
      <vt:lpstr>最新バージョン対応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LINEとDialogFlowの準備</dc:title>
  <dc:creator>市川 博之</dc:creator>
  <cp:lastModifiedBy>市川 博之</cp:lastModifiedBy>
  <cp:revision>38</cp:revision>
  <dcterms:created xsi:type="dcterms:W3CDTF">2019-04-06T04:43:40Z</dcterms:created>
  <dcterms:modified xsi:type="dcterms:W3CDTF">2019-04-29T11:57:52Z</dcterms:modified>
</cp:coreProperties>
</file>