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9"/>
    <p:restoredTop sz="94662"/>
  </p:normalViewPr>
  <p:slideViewPr>
    <p:cSldViewPr snapToGrid="0" snapToObjects="1">
      <p:cViewPr varScale="1">
        <p:scale>
          <a:sx n="101" d="100"/>
          <a:sy n="101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50" y="0"/>
            <a:ext cx="3057099" cy="10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3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altLang="ja-JP" b="0" i="0" smtClean="0">
                <a:effectLst/>
              </a:defRPr>
            </a:lvl1pPr>
          </a:lstStyle>
          <a:p>
            <a:r>
              <a:rPr lang="en-US" dirty="0"/>
              <a:t>Copyright © 2017 Code for Japan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9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 Bot</a:t>
            </a:r>
            <a:r>
              <a:rPr kumimoji="1" lang="ja-JP" altLang="en-US"/>
              <a:t>編</a:t>
            </a:r>
            <a:br>
              <a:rPr kumimoji="1" lang="en-US" altLang="ja-JP" dirty="0"/>
            </a:br>
            <a:r>
              <a:rPr kumimoji="1" lang="ja-JP" altLang="en-US" sz="3600"/>
              <a:t>スプレットシート入力編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3600"/>
              <a:t>データ利活用のすそのを広げる裾野方式</a:t>
            </a:r>
            <a:br>
              <a:rPr kumimoji="1" lang="en-US" altLang="ja-JP" sz="3600" dirty="0"/>
            </a:br>
            <a:r>
              <a:rPr kumimoji="1" lang="ja-JP" altLang="en-US" sz="3600"/>
              <a:t>ワークショップ</a:t>
            </a:r>
            <a:br>
              <a:rPr kumimoji="1" lang="en-US" altLang="ja-JP" sz="3600" dirty="0"/>
            </a:br>
            <a:r>
              <a:rPr kumimoji="1" lang="en-US" altLang="ja-JP" sz="3600" dirty="0" err="1"/>
              <a:t>ver</a:t>
            </a:r>
            <a:r>
              <a:rPr kumimoji="1" lang="en-US" altLang="ja-JP" sz="3600" dirty="0"/>
              <a:t> 1.0</a:t>
            </a:r>
            <a:endParaRPr kumimoji="1" lang="ja-JP" altLang="en-US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EA457F-7D31-6147-82FF-D817F502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761644"/>
            <a:ext cx="2532380" cy="1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7A1C9-53E8-7248-880C-8EA8C772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 </a:t>
            </a:r>
            <a:r>
              <a:rPr lang="en-US" altLang="ja-JP" dirty="0" err="1"/>
              <a:t>DialogFlow</a:t>
            </a:r>
            <a:r>
              <a:rPr lang="ja-JP" altLang="en-US"/>
              <a:t>に</a:t>
            </a:r>
            <a:r>
              <a:rPr lang="en-US" altLang="ja-JP" dirty="0"/>
              <a:t>import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8C096-C015-BA4B-8C7D-981A98B0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さあ、ファイルを登録しよう</a:t>
            </a:r>
            <a:br>
              <a:rPr kumimoji="1" lang="en-US" altLang="ja-JP" dirty="0"/>
            </a:br>
            <a:r>
              <a:rPr kumimoji="1" lang="ja-JP" altLang="en-US"/>
              <a:t>下記の入力をしてください。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FBA13A-A287-7241-BF4E-FBF4C33D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27" y="1105469"/>
            <a:ext cx="5566173" cy="5444355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45E4E60-6864-C74B-A272-B3A0922463C2}"/>
              </a:ext>
            </a:extLst>
          </p:cNvPr>
          <p:cNvSpPr/>
          <p:nvPr/>
        </p:nvSpPr>
        <p:spPr>
          <a:xfrm>
            <a:off x="5994400" y="3213100"/>
            <a:ext cx="5168900" cy="1181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B6F5DB3-36DE-8144-97C8-67CC07A0ED91}"/>
              </a:ext>
            </a:extLst>
          </p:cNvPr>
          <p:cNvSpPr/>
          <p:nvPr/>
        </p:nvSpPr>
        <p:spPr>
          <a:xfrm>
            <a:off x="5994400" y="5054600"/>
            <a:ext cx="5168900" cy="596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FD622670-9447-6541-A102-0D9F50DF1E60}"/>
              </a:ext>
            </a:extLst>
          </p:cNvPr>
          <p:cNvSpPr/>
          <p:nvPr/>
        </p:nvSpPr>
        <p:spPr>
          <a:xfrm>
            <a:off x="3682999" y="3040246"/>
            <a:ext cx="1914127" cy="1176154"/>
          </a:xfrm>
          <a:prstGeom prst="wedgeRoundRectCallout">
            <a:avLst>
              <a:gd name="adj1" fmla="val 78027"/>
              <a:gd name="adj2" fmla="val 225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Zip</a:t>
            </a:r>
            <a:r>
              <a:rPr kumimoji="1" lang="ja-JP" altLang="en-US">
                <a:solidFill>
                  <a:schemeClr val="tx1"/>
                </a:solidFill>
              </a:rPr>
              <a:t>ファイルを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ドラクアンド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ドロップする</a:t>
            </a: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BE721CFB-0D7B-7F42-A7E3-94C17B5C4E83}"/>
              </a:ext>
            </a:extLst>
          </p:cNvPr>
          <p:cNvSpPr/>
          <p:nvPr/>
        </p:nvSpPr>
        <p:spPr>
          <a:xfrm>
            <a:off x="3695699" y="4513446"/>
            <a:ext cx="1914127" cy="1176154"/>
          </a:xfrm>
          <a:prstGeom prst="wedgeRoundRectCallout">
            <a:avLst>
              <a:gd name="adj1" fmla="val 78027"/>
              <a:gd name="adj2" fmla="val 225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RESTORE</a:t>
            </a:r>
            <a:r>
              <a:rPr kumimoji="1" lang="ja-JP" altLang="en-US">
                <a:solidFill>
                  <a:schemeClr val="tx1"/>
                </a:solidFill>
              </a:rPr>
              <a:t>と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入力する</a:t>
            </a:r>
          </a:p>
        </p:txBody>
      </p:sp>
    </p:spTree>
    <p:extLst>
      <p:ext uri="{BB962C8B-B14F-4D97-AF65-F5344CB8AC3E}">
        <p14:creationId xmlns:p14="http://schemas.microsoft.com/office/powerpoint/2010/main" val="282785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18635-BF15-B548-B62C-16B14A0A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5. </a:t>
            </a:r>
            <a:r>
              <a:rPr kumimoji="1" lang="ja-JP" altLang="en-US"/>
              <a:t>動くようになるよ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0D2BF1-D749-0646-B735-FE44CA4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/>
              <a:t>で動くようになっていれば、大成功です！</a:t>
            </a:r>
          </a:p>
        </p:txBody>
      </p:sp>
    </p:spTree>
    <p:extLst>
      <p:ext uri="{BB962C8B-B14F-4D97-AF65-F5344CB8AC3E}">
        <p14:creationId xmlns:p14="http://schemas.microsoft.com/office/powerpoint/2010/main" val="92217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6DEB91-15FA-104A-9CFF-79882643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54000"/>
            <a:ext cx="825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47C26-5361-EF4D-A24D-1915DB08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これからの流れ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77B17-1903-CF46-B8D1-8AB90065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スプレットシートのデータを</a:t>
            </a:r>
            <a:r>
              <a:rPr kumimoji="1" lang="en-US" altLang="ja-JP" dirty="0" err="1"/>
              <a:t>DialogFlow</a:t>
            </a:r>
            <a:r>
              <a:rPr kumimoji="1" lang="ja-JP" altLang="en-US"/>
              <a:t>にする流れは</a:t>
            </a:r>
            <a:br>
              <a:rPr kumimoji="1" lang="en-US" altLang="ja-JP" dirty="0"/>
            </a:br>
            <a:r>
              <a:rPr kumimoji="1" lang="ja-JP" altLang="en-US"/>
              <a:t>下記の通りです。これからステップに分けて説明します。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2073C-67A5-F942-8F24-344D8754A548}"/>
              </a:ext>
            </a:extLst>
          </p:cNvPr>
          <p:cNvSpPr/>
          <p:nvPr/>
        </p:nvSpPr>
        <p:spPr>
          <a:xfrm>
            <a:off x="257577" y="3053903"/>
            <a:ext cx="1931831" cy="140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１</a:t>
            </a:r>
            <a:r>
              <a:rPr kumimoji="1" lang="en-US" altLang="ja-JP" dirty="0">
                <a:solidFill>
                  <a:schemeClr val="tx1"/>
                </a:solidFill>
              </a:rPr>
              <a:t>.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>
                <a:solidFill>
                  <a:schemeClr val="tx1"/>
                </a:solidFill>
              </a:rPr>
              <a:t>ファイルの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整備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B4736E-3FE1-5540-8232-C78BE8A527BB}"/>
              </a:ext>
            </a:extLst>
          </p:cNvPr>
          <p:cNvSpPr/>
          <p:nvPr/>
        </p:nvSpPr>
        <p:spPr>
          <a:xfrm>
            <a:off x="2695169" y="3059504"/>
            <a:ext cx="1931831" cy="140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2.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Csv</a:t>
            </a:r>
            <a:r>
              <a:rPr kumimoji="1" lang="ja-JP" altLang="en-US">
                <a:solidFill>
                  <a:schemeClr val="tx1"/>
                </a:solidFill>
              </a:rPr>
              <a:t>ファイルに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出力する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50366-CF35-FA42-8F31-F9390F8B2F5F}"/>
              </a:ext>
            </a:extLst>
          </p:cNvPr>
          <p:cNvSpPr/>
          <p:nvPr/>
        </p:nvSpPr>
        <p:spPr>
          <a:xfrm>
            <a:off x="5105464" y="3059504"/>
            <a:ext cx="1931831" cy="140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Import</a:t>
            </a:r>
            <a:r>
              <a:rPr kumimoji="1" lang="ja-JP" altLang="en-US">
                <a:solidFill>
                  <a:schemeClr val="tx1"/>
                </a:solidFill>
              </a:rPr>
              <a:t>ファイルの作成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850E8B-35D1-AF48-B377-B41C29E96372}"/>
              </a:ext>
            </a:extLst>
          </p:cNvPr>
          <p:cNvSpPr/>
          <p:nvPr/>
        </p:nvSpPr>
        <p:spPr>
          <a:xfrm>
            <a:off x="7515759" y="3059504"/>
            <a:ext cx="1931831" cy="140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4.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 err="1">
                <a:solidFill>
                  <a:schemeClr val="tx1"/>
                </a:solidFill>
              </a:rPr>
              <a:t>DialogFlow</a:t>
            </a:r>
            <a:r>
              <a:rPr kumimoji="1" lang="ja-JP" altLang="en-US">
                <a:solidFill>
                  <a:schemeClr val="tx1"/>
                </a:solidFill>
              </a:rPr>
              <a:t>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Import</a:t>
            </a:r>
            <a:r>
              <a:rPr lang="ja-JP" altLang="en-US">
                <a:solidFill>
                  <a:schemeClr val="tx1"/>
                </a:solidFill>
              </a:rPr>
              <a:t>する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6D8350-EF89-514A-91F9-DA7F8D5956AC}"/>
              </a:ext>
            </a:extLst>
          </p:cNvPr>
          <p:cNvSpPr/>
          <p:nvPr/>
        </p:nvSpPr>
        <p:spPr>
          <a:xfrm>
            <a:off x="9888554" y="3059504"/>
            <a:ext cx="1931831" cy="140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5.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動くように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なるよ！</a:t>
            </a:r>
          </a:p>
        </p:txBody>
      </p: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CA3A7FD0-3B17-6942-9154-F30F530E81D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89408" y="3755802"/>
            <a:ext cx="505761" cy="5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775AF81-1E45-5D40-83CA-2329393DBC9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27000" y="3761403"/>
            <a:ext cx="478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576612B-23E5-6F40-962D-C41D28E511F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37295" y="3761403"/>
            <a:ext cx="478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308479-C399-ED42-A5ED-73CB013058B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447590" y="3761403"/>
            <a:ext cx="44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8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3AD03-8D43-6940-8EEB-8AC7A360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スプレットシートの入力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75DC9-29FA-D146-ADEB-7A0B16B3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複数人数で行う場合</a:t>
            </a:r>
            <a:endParaRPr lang="en" altLang="ja-JP" dirty="0"/>
          </a:p>
          <a:p>
            <a:pPr lvl="1"/>
            <a:r>
              <a:rPr lang="ja-JP" altLang="en-US"/>
              <a:t>「</a:t>
            </a:r>
            <a:r>
              <a:rPr lang="en" altLang="ja-JP" dirty="0" err="1"/>
              <a:t>DialogFlow</a:t>
            </a:r>
            <a:r>
              <a:rPr lang="ja-JP" altLang="en-US"/>
              <a:t>用</a:t>
            </a:r>
            <a:r>
              <a:rPr lang="en" altLang="ja-JP" dirty="0"/>
              <a:t>Intents</a:t>
            </a:r>
            <a:r>
              <a:rPr lang="ja-JP" altLang="en-US"/>
              <a:t>雛形</a:t>
            </a:r>
            <a:r>
              <a:rPr lang="en-US" altLang="ja-JP" dirty="0"/>
              <a:t>.</a:t>
            </a:r>
            <a:r>
              <a:rPr lang="en" altLang="ja-JP" dirty="0" err="1"/>
              <a:t>xlsx</a:t>
            </a:r>
            <a:r>
              <a:rPr lang="ja-JP" altLang="en-US"/>
              <a:t>」を利用して</a:t>
            </a:r>
            <a:r>
              <a:rPr lang="en-US" altLang="ja-JP" dirty="0"/>
              <a:t>Google Drive</a:t>
            </a:r>
            <a:r>
              <a:rPr lang="ja-JP" altLang="en-US"/>
              <a:t>に</a:t>
            </a:r>
            <a:br>
              <a:rPr lang="en-US" altLang="ja-JP" dirty="0"/>
            </a:br>
            <a:r>
              <a:rPr lang="ja-JP" altLang="en-US"/>
              <a:t>スプレットシートを設置して共同で作業をしましょう。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一人で入力する場合</a:t>
            </a:r>
            <a:endParaRPr lang="en-US" altLang="ja-JP" dirty="0"/>
          </a:p>
          <a:p>
            <a:pPr lvl="1"/>
            <a:r>
              <a:rPr lang="en" altLang="ja-JP" dirty="0" err="1"/>
              <a:t>DialogFlow</a:t>
            </a:r>
            <a:r>
              <a:rPr lang="ja-JP" altLang="en-US"/>
              <a:t>用</a:t>
            </a:r>
            <a:r>
              <a:rPr lang="en" altLang="ja-JP" dirty="0"/>
              <a:t>Intents</a:t>
            </a:r>
            <a:r>
              <a:rPr lang="ja-JP" altLang="en-US"/>
              <a:t>雛形</a:t>
            </a:r>
            <a:r>
              <a:rPr lang="en-US" altLang="ja-JP" dirty="0"/>
              <a:t>.</a:t>
            </a:r>
            <a:r>
              <a:rPr lang="en" altLang="ja-JP" dirty="0" err="1"/>
              <a:t>xlsx</a:t>
            </a:r>
            <a:r>
              <a:rPr lang="ja-JP" altLang="en-US"/>
              <a:t>を任意の名前に変更しデータを</a:t>
            </a:r>
            <a:br>
              <a:rPr lang="en-US" altLang="ja-JP" dirty="0"/>
            </a:br>
            <a:r>
              <a:rPr lang="ja-JP" altLang="en-US"/>
              <a:t>入力しましょう。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6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80EBB-CEBD-FE4D-95FC-E7357C19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 Csv</a:t>
            </a:r>
            <a:r>
              <a:rPr kumimoji="1" lang="ja-JP" altLang="en-US"/>
              <a:t>ファイルの作成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6008E-12E7-E447-97AA-D507C5AE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スプレットシートや</a:t>
            </a:r>
            <a:r>
              <a:rPr lang="ja-JP" altLang="en-US"/>
              <a:t>エクセルを</a:t>
            </a:r>
            <a:r>
              <a:rPr lang="en-US" altLang="ja-JP" dirty="0"/>
              <a:t>Unicode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で出力します。</a:t>
            </a:r>
            <a:endParaRPr lang="en-US" altLang="ja-JP" dirty="0"/>
          </a:p>
          <a:p>
            <a:r>
              <a:rPr kumimoji="1" lang="ja-JP" altLang="en-US"/>
              <a:t>この際、</a:t>
            </a:r>
            <a:r>
              <a:rPr kumimoji="1" lang="en-US" altLang="ja-JP" dirty="0"/>
              <a:t>Q</a:t>
            </a:r>
            <a:r>
              <a:rPr kumimoji="1" lang="ja-JP" altLang="en-US"/>
              <a:t>や</a:t>
            </a:r>
            <a:r>
              <a:rPr kumimoji="1" lang="en-US" altLang="ja-JP" dirty="0"/>
              <a:t>A</a:t>
            </a:r>
            <a:r>
              <a:rPr kumimoji="1" lang="ja-JP" altLang="en-US"/>
              <a:t>が空白のものや、不要な列があれば削除しましょう。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25063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122E9-6883-6748-B42D-98A198A1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3. Import</a:t>
            </a:r>
            <a:r>
              <a:rPr kumimoji="1" lang="ja-JP" altLang="en-US"/>
              <a:t>ファイルの作成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559B3-D517-1647-A4D8-67F3A6CA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まずは、空の</a:t>
            </a:r>
            <a:r>
              <a:rPr kumimoji="1" lang="en-US" altLang="ja-JP" dirty="0" err="1"/>
              <a:t>DialogFlow</a:t>
            </a:r>
            <a:r>
              <a:rPr lang="ja-JP" altLang="en-US"/>
              <a:t>のファイルを作成します。</a:t>
            </a:r>
            <a:endParaRPr lang="en-US" altLang="ja-JP" dirty="0"/>
          </a:p>
          <a:p>
            <a:r>
              <a:rPr kumimoji="1" lang="en-US" altLang="ja-JP" dirty="0" err="1"/>
              <a:t>DialogFlow</a:t>
            </a:r>
            <a:r>
              <a:rPr kumimoji="1" lang="ja-JP" altLang="en-US"/>
              <a:t>を起動して、</a:t>
            </a:r>
            <a:r>
              <a:rPr kumimoji="1" lang="en-US" altLang="ja-JP" dirty="0"/>
              <a:t>Export and </a:t>
            </a:r>
            <a:r>
              <a:rPr lang="en-US" altLang="ja-JP" dirty="0"/>
              <a:t>Import</a:t>
            </a:r>
            <a:r>
              <a:rPr lang="ja-JP" altLang="en-US"/>
              <a:t>まで進みます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EAEFB9-132B-5A4C-B597-C9B1B118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2" y="2675575"/>
            <a:ext cx="2772071" cy="33309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C38A37-B325-1D48-9D13-36DD1330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5086"/>
            <a:ext cx="6530086" cy="4052002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08F5920F-DA40-244B-BE9B-0B056766564A}"/>
              </a:ext>
            </a:extLst>
          </p:cNvPr>
          <p:cNvSpPr/>
          <p:nvPr/>
        </p:nvSpPr>
        <p:spPr>
          <a:xfrm>
            <a:off x="2347215" y="3517900"/>
            <a:ext cx="617643" cy="571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FC36CC2-AE00-1447-906B-80FDBAE70514}"/>
              </a:ext>
            </a:extLst>
          </p:cNvPr>
          <p:cNvSpPr/>
          <p:nvPr/>
        </p:nvSpPr>
        <p:spPr>
          <a:xfrm>
            <a:off x="7541515" y="3162300"/>
            <a:ext cx="1538985" cy="571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9E5A4050-3F00-F64D-AB40-34B1291C5937}"/>
              </a:ext>
            </a:extLst>
          </p:cNvPr>
          <p:cNvSpPr/>
          <p:nvPr/>
        </p:nvSpPr>
        <p:spPr>
          <a:xfrm>
            <a:off x="3068743" y="3052287"/>
            <a:ext cx="1084157" cy="753425"/>
          </a:xfrm>
          <a:prstGeom prst="wedgeRoundRectCallout">
            <a:avLst>
              <a:gd name="adj1" fmla="val -68767"/>
              <a:gd name="adj2" fmla="val 271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DE31267-9FDF-D145-BE96-BE687E95C36C}"/>
              </a:ext>
            </a:extLst>
          </p:cNvPr>
          <p:cNvSpPr/>
          <p:nvPr/>
        </p:nvSpPr>
        <p:spPr>
          <a:xfrm>
            <a:off x="8771043" y="2252187"/>
            <a:ext cx="1084157" cy="753425"/>
          </a:xfrm>
          <a:prstGeom prst="wedgeRoundRectCallout">
            <a:avLst>
              <a:gd name="adj1" fmla="val -55881"/>
              <a:gd name="adj2" fmla="val 827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8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E7A11-0C41-A54D-A5E5-E12C4AED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 Import</a:t>
            </a:r>
            <a:r>
              <a:rPr lang="ja-JP" altLang="en-US"/>
              <a:t>ファイルの作成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52AB8-7567-9742-BE95-597191BC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EXPORT AS ZIP</a:t>
            </a:r>
            <a:r>
              <a:rPr kumimoji="1" lang="ja-JP" altLang="en-US"/>
              <a:t>を押してファイルをダウンロードする。</a:t>
            </a:r>
            <a:endParaRPr kumimoji="1" lang="en-US" altLang="ja-JP" dirty="0"/>
          </a:p>
          <a:p>
            <a:pPr lvl="1"/>
            <a:r>
              <a:rPr kumimoji="1" lang="ja-JP" altLang="en-US"/>
              <a:t>任意のフォルダで解答してください（仮に</a:t>
            </a:r>
            <a:r>
              <a:rPr kumimoji="1" lang="en-US" altLang="ja-JP" dirty="0"/>
              <a:t>data</a:t>
            </a:r>
            <a:r>
              <a:rPr kumimoji="1" lang="ja-JP" altLang="en-US"/>
              <a:t>フォルダとします）。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14CD13-4DE2-AA42-B013-B48ADC68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103656"/>
            <a:ext cx="10051667" cy="4073307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F410876D-C57B-804B-8E72-E39C0B033A55}"/>
              </a:ext>
            </a:extLst>
          </p:cNvPr>
          <p:cNvSpPr/>
          <p:nvPr/>
        </p:nvSpPr>
        <p:spPr>
          <a:xfrm>
            <a:off x="1149734" y="3213100"/>
            <a:ext cx="2984500" cy="723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CD670-D6AD-1145-802C-E39BA59A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 Import</a:t>
            </a:r>
            <a:r>
              <a:rPr lang="ja-JP" altLang="en-US"/>
              <a:t>ファイルの作成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246A69-49E5-534C-B9FF-D1519F07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/>
              <a:t>のファイルと同じフォルダに「</a:t>
            </a:r>
            <a:r>
              <a:rPr lang="en" altLang="ja-JP" dirty="0" err="1"/>
              <a:t>conv_csv_json.py</a:t>
            </a:r>
            <a:r>
              <a:rPr lang="ja-JP" altLang="en-US"/>
              <a:t>」を</a:t>
            </a:r>
            <a:br>
              <a:rPr lang="en-US" altLang="ja-JP" dirty="0"/>
            </a:br>
            <a:r>
              <a:rPr lang="ja-JP" altLang="en-US"/>
              <a:t>コピーしてください。（ちなみに、</a:t>
            </a:r>
            <a:r>
              <a:rPr lang="en-US" altLang="ja-JP" dirty="0"/>
              <a:t>Python</a:t>
            </a:r>
            <a:r>
              <a:rPr lang="ja-JP" altLang="en-US"/>
              <a:t>のバージョンは</a:t>
            </a:r>
            <a:br>
              <a:rPr lang="en-US" altLang="ja-JP" dirty="0"/>
            </a:br>
            <a:r>
              <a:rPr lang="en-US" altLang="ja-JP" dirty="0"/>
              <a:t>Mac</a:t>
            </a:r>
            <a:r>
              <a:rPr lang="ja-JP" altLang="en-US"/>
              <a:t>の</a:t>
            </a:r>
            <a:r>
              <a:rPr lang="en-US" altLang="ja-JP" dirty="0"/>
              <a:t>2.7</a:t>
            </a:r>
            <a:r>
              <a:rPr lang="ja-JP" altLang="en-US"/>
              <a:t>でしか試していないので、他のでも動くようにしていただければ幸い）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/>
              <a:t>のファイルと同一のフォルダに「</a:t>
            </a:r>
            <a:r>
              <a:rPr lang="en-US" altLang="ja-JP" dirty="0"/>
              <a:t>intents</a:t>
            </a:r>
            <a:r>
              <a:rPr lang="ja-JP" altLang="en-US"/>
              <a:t>」というフォルダを作成してください。</a:t>
            </a:r>
            <a:endParaRPr lang="en-US" altLang="ja-JP" dirty="0"/>
          </a:p>
          <a:p>
            <a:r>
              <a:rPr lang="ja-JP" altLang="en-US"/>
              <a:t>次に、ターミナルで、</a:t>
            </a:r>
            <a:r>
              <a:rPr lang="en-US" altLang="ja-JP" dirty="0"/>
              <a:t>Csv</a:t>
            </a:r>
            <a:r>
              <a:rPr lang="ja-JP" altLang="en-US"/>
              <a:t>のフォルダに移動して</a:t>
            </a:r>
            <a:br>
              <a:rPr lang="en-US" altLang="ja-JP" dirty="0"/>
            </a:br>
            <a:r>
              <a:rPr lang="ja-JP" altLang="en-US"/>
              <a:t>「</a:t>
            </a:r>
            <a:r>
              <a:rPr lang="en-US" altLang="ja-JP" dirty="0"/>
              <a:t>python </a:t>
            </a:r>
            <a:r>
              <a:rPr lang="en-US" altLang="ja-JP" dirty="0" err="1"/>
              <a:t>conv_csv_json.py</a:t>
            </a:r>
            <a:r>
              <a:rPr lang="en-US" altLang="ja-JP" dirty="0"/>
              <a:t> CSV</a:t>
            </a:r>
            <a:r>
              <a:rPr lang="ja-JP" altLang="en-US"/>
              <a:t>ファイル名」を打ちます。</a:t>
            </a:r>
            <a:endParaRPr lang="en-US" altLang="ja-JP" dirty="0"/>
          </a:p>
          <a:p>
            <a:r>
              <a:rPr lang="ja-JP" altLang="en-US"/>
              <a:t>そうすると、</a:t>
            </a:r>
            <a:r>
              <a:rPr lang="en-US" altLang="ja-JP" dirty="0"/>
              <a:t>intents</a:t>
            </a:r>
            <a:r>
              <a:rPr lang="ja-JP" altLang="en-US"/>
              <a:t>の中に必要なデータが出力されます。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18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CD670-D6AD-1145-802C-E39BA59A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 Import</a:t>
            </a:r>
            <a:r>
              <a:rPr lang="ja-JP" altLang="en-US"/>
              <a:t>ファイルの作成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246A69-49E5-534C-B9FF-D1519F07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出来上がった</a:t>
            </a:r>
            <a:r>
              <a:rPr lang="en-US" altLang="ja-JP" dirty="0"/>
              <a:t>intents</a:t>
            </a:r>
            <a:r>
              <a:rPr lang="ja-JP" altLang="en-US"/>
              <a:t>のフォルダの中身を、「</a:t>
            </a:r>
            <a:r>
              <a:rPr lang="en-US" altLang="ja-JP" dirty="0"/>
              <a:t>data</a:t>
            </a:r>
            <a:r>
              <a:rPr lang="ja-JP" altLang="en-US"/>
              <a:t>フォルダ」の中の</a:t>
            </a:r>
            <a:r>
              <a:rPr lang="en-US" altLang="ja-JP" dirty="0"/>
              <a:t>intents</a:t>
            </a:r>
            <a:r>
              <a:rPr lang="ja-JP" altLang="en-US"/>
              <a:t>にコピーします。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data</a:t>
            </a:r>
            <a:r>
              <a:rPr lang="ja-JP" altLang="en-US"/>
              <a:t>フォルダ全体を</a:t>
            </a:r>
            <a:r>
              <a:rPr lang="en-US" altLang="ja-JP" dirty="0"/>
              <a:t>Zip</a:t>
            </a:r>
            <a:r>
              <a:rPr lang="ja-JP" altLang="en-US"/>
              <a:t>ファイルで圧縮します。このファイルが、</a:t>
            </a:r>
            <a:r>
              <a:rPr lang="en-US" altLang="ja-JP" dirty="0" err="1"/>
              <a:t>DialogFlow</a:t>
            </a:r>
            <a:r>
              <a:rPr lang="ja-JP" altLang="en-US"/>
              <a:t>に</a:t>
            </a:r>
            <a:r>
              <a:rPr lang="en-US" altLang="ja-JP" dirty="0"/>
              <a:t>RESTORE</a:t>
            </a:r>
            <a:r>
              <a:rPr lang="ja-JP" altLang="en-US"/>
              <a:t>するデータです。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091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724F4-FC23-234B-B8A1-9C968C79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4. </a:t>
            </a:r>
            <a:r>
              <a:rPr kumimoji="1" lang="en-US" altLang="ja-JP" dirty="0" err="1"/>
              <a:t>DialogFlow</a:t>
            </a:r>
            <a:r>
              <a:rPr kumimoji="1" lang="ja-JP" altLang="en-US"/>
              <a:t>に</a:t>
            </a:r>
            <a:r>
              <a:rPr kumimoji="1" lang="en-US" altLang="ja-JP" dirty="0"/>
              <a:t>import</a:t>
            </a:r>
            <a:r>
              <a:rPr kumimoji="1" lang="ja-JP" altLang="en-US"/>
              <a:t>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C17FC-D19D-D642-80A4-D7C6324B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先ほどの</a:t>
            </a:r>
            <a:r>
              <a:rPr lang="en-US" altLang="ja-JP" dirty="0"/>
              <a:t>EXPORT</a:t>
            </a:r>
            <a:r>
              <a:rPr lang="ja-JP" altLang="en-US"/>
              <a:t>と同じように</a:t>
            </a:r>
            <a:r>
              <a:rPr lang="en-US" altLang="ja-JP" dirty="0"/>
              <a:t>RESTORE</a:t>
            </a:r>
            <a:r>
              <a:rPr lang="ja-JP" altLang="en-US"/>
              <a:t>を選択します。</a:t>
            </a:r>
            <a:endParaRPr lang="en-US" altLang="ja-JP" dirty="0"/>
          </a:p>
          <a:p>
            <a:pPr lvl="1"/>
            <a:r>
              <a:rPr kumimoji="1" lang="en-US" altLang="ja-JP" dirty="0"/>
              <a:t>REST</a:t>
            </a:r>
            <a:r>
              <a:rPr lang="en-US" altLang="ja-JP" dirty="0"/>
              <a:t>ORE</a:t>
            </a:r>
            <a:r>
              <a:rPr lang="ja-JP" altLang="en-US"/>
              <a:t>は、データを全てすり替えることです。</a:t>
            </a:r>
            <a:endParaRPr lang="en-US" altLang="ja-JP" dirty="0"/>
          </a:p>
          <a:p>
            <a:pPr lvl="1"/>
            <a:r>
              <a:rPr lang="ja-JP" altLang="en-US"/>
              <a:t>今後、追加分を作った時は、</a:t>
            </a:r>
            <a:r>
              <a:rPr lang="en-US" altLang="ja-JP" dirty="0"/>
              <a:t>IMPORT</a:t>
            </a:r>
            <a:r>
              <a:rPr lang="ja-JP" altLang="en-US"/>
              <a:t>から追加することができます。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16D0FE-2D27-554D-A3A5-F17A3B38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003550"/>
            <a:ext cx="9956800" cy="3721100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FD647F1E-3EFB-A24A-B960-865C02C4E4D4}"/>
              </a:ext>
            </a:extLst>
          </p:cNvPr>
          <p:cNvSpPr/>
          <p:nvPr/>
        </p:nvSpPr>
        <p:spPr>
          <a:xfrm>
            <a:off x="1155700" y="4762500"/>
            <a:ext cx="2984500" cy="723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41762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for Japan（テンプレート）" id="{58E5E067-0E9E-884A-AF81-585201C4A575}" vid="{7968914F-E43C-D84C-9CC6-5AD0C0F27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105</TotalTime>
  <Words>306</Words>
  <Application>Microsoft Macintosh PowerPoint</Application>
  <PresentationFormat>ワイド画面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ホワイト</vt:lpstr>
      <vt:lpstr>LINE Bot編 スプレットシート入力編</vt:lpstr>
      <vt:lpstr>これからの流れ</vt:lpstr>
      <vt:lpstr>1. スプレットシートの入力</vt:lpstr>
      <vt:lpstr>2. Csvファイルの作成</vt:lpstr>
      <vt:lpstr>3. Importファイルの作成</vt:lpstr>
      <vt:lpstr>3. Importファイルの作成</vt:lpstr>
      <vt:lpstr>3. Importファイルの作成</vt:lpstr>
      <vt:lpstr>3. Importファイルの作成</vt:lpstr>
      <vt:lpstr>4. DialogFlowにimportする</vt:lpstr>
      <vt:lpstr>4. DialogFlowにimportする</vt:lpstr>
      <vt:lpstr>5. 動くようになるよ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Bot編</dc:title>
  <dc:creator>市川 博之</dc:creator>
  <cp:lastModifiedBy>市川 博之</cp:lastModifiedBy>
  <cp:revision>31</cp:revision>
  <dcterms:created xsi:type="dcterms:W3CDTF">2019-02-22T02:55:12Z</dcterms:created>
  <dcterms:modified xsi:type="dcterms:W3CDTF">2019-04-29T11:53:46Z</dcterms:modified>
</cp:coreProperties>
</file>