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7" r:id="rId8"/>
    <p:sldId id="268" r:id="rId9"/>
    <p:sldId id="272" r:id="rId10"/>
    <p:sldId id="271" r:id="rId11"/>
    <p:sldId id="276" r:id="rId12"/>
    <p:sldId id="27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1"/>
    <p:restoredTop sz="94662"/>
  </p:normalViewPr>
  <p:slideViewPr>
    <p:cSldViewPr snapToGrid="0" snapToObjects="1">
      <p:cViewPr varScale="1">
        <p:scale>
          <a:sx n="101" d="100"/>
          <a:sy n="101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50" y="0"/>
            <a:ext cx="3057099" cy="10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ja-JP" b="0" i="0" smtClean="0">
                <a:effectLst/>
              </a:defRPr>
            </a:lvl1pPr>
          </a:lstStyle>
          <a:p>
            <a:r>
              <a:rPr lang="en-US" dirty="0"/>
              <a:t>Copyright © 2017 Code for Japan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 Bot</a:t>
            </a:r>
            <a:r>
              <a:rPr kumimoji="1" lang="ja-JP" altLang="en-US"/>
              <a:t>編</a:t>
            </a:r>
            <a:br>
              <a:rPr kumimoji="1" lang="en-US" altLang="ja-JP" dirty="0"/>
            </a:br>
            <a:r>
              <a:rPr lang="ja-JP" altLang="en-US" sz="3600"/>
              <a:t>ブラッシュアップ</a:t>
            </a:r>
            <a:r>
              <a:rPr kumimoji="1" lang="ja-JP" altLang="en-US" sz="3600"/>
              <a:t>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3600"/>
              <a:t>データ利活用のすそのを広げる裾野方式</a:t>
            </a:r>
            <a:br>
              <a:rPr kumimoji="1" lang="en-US" altLang="ja-JP" sz="3600" dirty="0"/>
            </a:br>
            <a:r>
              <a:rPr kumimoji="1" lang="ja-JP" altLang="en-US" sz="3600"/>
              <a:t>ワークショップ</a:t>
            </a:r>
            <a:br>
              <a:rPr kumimoji="1" lang="en-US" altLang="ja-JP" sz="3600" dirty="0"/>
            </a:br>
            <a:r>
              <a:rPr kumimoji="1" lang="en-US" altLang="ja-JP" sz="3600" dirty="0" err="1"/>
              <a:t>ver</a:t>
            </a:r>
            <a:r>
              <a:rPr kumimoji="1" lang="en-US" altLang="ja-JP" sz="3600" dirty="0"/>
              <a:t> 1.0</a:t>
            </a:r>
            <a:endParaRPr kumimoji="1"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EA457F-7D31-6147-82FF-D817F502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61644"/>
            <a:ext cx="2532380" cy="1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F8716-514A-1545-AC3A-E236841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言い換えの際のノウハウ（追加編）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595D5-5AF6-E941-998E-50F19550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sz="3200"/>
              <a:t>基本の</a:t>
            </a:r>
            <a:r>
              <a:rPr lang="en-US" altLang="ja-JP" sz="3200" dirty="0"/>
              <a:t>Q</a:t>
            </a:r>
            <a:r>
              <a:rPr lang="ja-JP" altLang="en-US" sz="3200"/>
              <a:t>と</a:t>
            </a:r>
            <a:r>
              <a:rPr lang="en-US" altLang="ja-JP" sz="3200" dirty="0"/>
              <a:t>A</a:t>
            </a:r>
            <a:r>
              <a:rPr lang="ja-JP" altLang="en-US" sz="3200"/>
              <a:t>ができている場合、「言い換え対象」を</a:t>
            </a:r>
            <a:br>
              <a:rPr lang="en-US" altLang="ja-JP" sz="3200" dirty="0"/>
            </a:br>
            <a:r>
              <a:rPr lang="ja-JP" altLang="en-US" sz="3200"/>
              <a:t>入力して、回答が返ってきていれば入力しなくて</a:t>
            </a:r>
            <a:r>
              <a:rPr lang="en-US" altLang="ja-JP" sz="3200" dirty="0"/>
              <a:t>OK</a:t>
            </a:r>
            <a:r>
              <a:rPr lang="ja-JP" altLang="en-US" sz="3200"/>
              <a:t>です。</a:t>
            </a:r>
            <a:br>
              <a:rPr lang="en-US" altLang="ja-JP" sz="3200" dirty="0"/>
            </a:br>
            <a:r>
              <a:rPr lang="en-US" altLang="ja-JP" sz="3200" dirty="0"/>
              <a:t>【</a:t>
            </a:r>
            <a:r>
              <a:rPr lang="ja-JP" altLang="en-US" sz="3200"/>
              <a:t>事後系</a:t>
            </a:r>
            <a:r>
              <a:rPr lang="en-US" altLang="ja-JP" sz="3200" dirty="0"/>
              <a:t>】【</a:t>
            </a:r>
            <a:r>
              <a:rPr lang="ja-JP" altLang="en-US" sz="3200"/>
              <a:t>事前系</a:t>
            </a:r>
            <a:r>
              <a:rPr lang="en-US" altLang="ja-JP" sz="3200"/>
              <a:t>】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語尾の「手続きは？」「申請方法は？」などは、こちらに</a:t>
            </a:r>
            <a:br>
              <a:rPr lang="en-US" altLang="ja-JP" sz="3200" dirty="0"/>
            </a:br>
            <a:r>
              <a:rPr lang="ja-JP" altLang="en-US" sz="3200"/>
              <a:t>寄ってしまうので外す</a:t>
            </a:r>
            <a:r>
              <a:rPr lang="en-US" altLang="ja-JP" sz="3200" dirty="0"/>
              <a:t>【</a:t>
            </a:r>
            <a:r>
              <a:rPr lang="ja-JP" altLang="en-US" sz="3200"/>
              <a:t>事前系</a:t>
            </a:r>
            <a:r>
              <a:rPr lang="en-US" altLang="ja-JP" sz="3200" dirty="0"/>
              <a:t>】</a:t>
            </a:r>
          </a:p>
          <a:p>
            <a:endParaRPr kumimoji="1" lang="en-US" altLang="ja-JP" sz="3200" dirty="0"/>
          </a:p>
          <a:p>
            <a:r>
              <a:rPr kumimoji="1" lang="ja-JP" altLang="en-US" sz="3200"/>
              <a:t>単語＝「読み替え」は、</a:t>
            </a:r>
            <a:r>
              <a:rPr kumimoji="1" lang="en-US" altLang="ja-JP" sz="3200" dirty="0"/>
              <a:t>entities</a:t>
            </a:r>
            <a:r>
              <a:rPr kumimoji="1" lang="ja-JP" altLang="en-US" sz="3200"/>
              <a:t>を整備しよう</a:t>
            </a:r>
            <a:br>
              <a:rPr kumimoji="1" lang="en-US" altLang="ja-JP" sz="3200" dirty="0"/>
            </a:br>
            <a:r>
              <a:rPr kumimoji="1" lang="ja-JP" altLang="en-US" sz="3200"/>
              <a:t>→ 先に、</a:t>
            </a:r>
            <a:r>
              <a:rPr kumimoji="1" lang="en-US" altLang="ja-JP" sz="3200" dirty="0"/>
              <a:t>Entities</a:t>
            </a:r>
            <a:r>
              <a:rPr kumimoji="1" lang="ja-JP" altLang="en-US" sz="3200"/>
              <a:t>を準備すると作りやすい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文章の中に、「欲しい」「ほしい」「やりたい」「なくす」「聞きたい」→  </a:t>
            </a:r>
            <a:r>
              <a:rPr kumimoji="1" lang="en-US" altLang="ja-JP" sz="3200" dirty="0"/>
              <a:t>Doing</a:t>
            </a:r>
            <a:r>
              <a:rPr kumimoji="1" lang="ja-JP" altLang="en-US" sz="3200"/>
              <a:t>という</a:t>
            </a:r>
            <a:r>
              <a:rPr kumimoji="1" lang="en-US" altLang="ja-JP" sz="3200" dirty="0"/>
              <a:t>entities</a:t>
            </a:r>
            <a:r>
              <a:rPr kumimoji="1" lang="ja-JP" altLang="en-US" sz="3200"/>
              <a:t>にしている</a:t>
            </a:r>
            <a:br>
              <a:rPr kumimoji="1" lang="en-US" altLang="ja-JP" sz="3200" dirty="0"/>
            </a:br>
            <a:r>
              <a:rPr lang="en-US" altLang="ja-JP" sz="3200" dirty="0"/>
              <a:t>【</a:t>
            </a:r>
            <a:r>
              <a:rPr lang="ja-JP" altLang="en-US" sz="3200"/>
              <a:t>事後系、ただし、動詞の洗い出し・グルーピングする</a:t>
            </a:r>
            <a:r>
              <a:rPr lang="en-US" altLang="ja-JP" sz="3200" dirty="0"/>
              <a:t>】</a:t>
            </a:r>
            <a:endParaRPr kumimoji="1" lang="en-US" altLang="ja-JP" sz="32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6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DD28B-04D6-584A-B0D3-220F2A61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実機でのテストと修正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3A411-EB53-1944-BE75-29413E8B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複数人でチェック、テスト、修正を繰り返すことで</a:t>
            </a:r>
            <a:br>
              <a:rPr kumimoji="1" lang="en-US" altLang="ja-JP" dirty="0"/>
            </a:br>
            <a:r>
              <a:rPr kumimoji="1" lang="ja-JP" altLang="en-US"/>
              <a:t>精度を上げることができます。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レアケースや、単語の意味を聞くような質問（</a:t>
            </a:r>
            <a:r>
              <a:rPr lang="en-US" altLang="ja-JP" dirty="0"/>
              <a:t>Google</a:t>
            </a:r>
            <a:r>
              <a:rPr lang="ja-JP" altLang="en-US"/>
              <a:t>の方がよいもの）には拘らず、まずは「よくある質問」に集中させる。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9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6DEB91-15FA-104A-9CFF-79882643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54000"/>
            <a:ext cx="825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67823-24EB-224B-8A7E-3401D50F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4D693-AA1E-2544-8D2F-BA7E3DA0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出来上がった</a:t>
            </a:r>
            <a:br>
              <a:rPr kumimoji="1" lang="en-US" altLang="ja-JP" sz="6600" dirty="0"/>
            </a:br>
            <a:r>
              <a:rPr kumimoji="1" lang="en-US" altLang="ja-JP" sz="6600" dirty="0"/>
              <a:t>Q&amp;A</a:t>
            </a:r>
            <a:r>
              <a:rPr kumimoji="1" lang="ja-JP" altLang="en-US" sz="6600"/>
              <a:t>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19946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60F46-2E2C-514A-8F16-9E5331B3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LINE</a:t>
            </a:r>
            <a:r>
              <a:rPr lang="ja-JP" altLang="en-US"/>
              <a:t>や</a:t>
            </a:r>
            <a:r>
              <a:rPr lang="en-US" altLang="ja-JP" dirty="0" err="1"/>
              <a:t>DialogFlow</a:t>
            </a:r>
            <a:r>
              <a:rPr lang="ja-JP" altLang="en-US"/>
              <a:t>で入力チェック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4B870-F81D-A745-8BB6-09774766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3600"/>
              <a:t>似ていると思う言い回しで入力してみる</a:t>
            </a:r>
            <a:endParaRPr kumimoji="1" lang="en-US" altLang="ja-JP" sz="3600" dirty="0"/>
          </a:p>
          <a:p>
            <a:pPr lvl="1"/>
            <a:r>
              <a:rPr lang="ja-JP" altLang="en-US" sz="3200"/>
              <a:t>主語と述語を入れ替える（倒置法）</a:t>
            </a:r>
            <a:br>
              <a:rPr lang="en-US" altLang="ja-JP" sz="3200" dirty="0"/>
            </a:br>
            <a:r>
              <a:rPr lang="ja-JP" altLang="en-US" sz="3200"/>
              <a:t>「パートでも雇用保険に入れますか」</a:t>
            </a:r>
            <a:br>
              <a:rPr lang="en-US" altLang="ja-JP" sz="3200" dirty="0"/>
            </a:br>
            <a:r>
              <a:rPr lang="ja-JP" altLang="en-US" sz="3200"/>
              <a:t>「雇用保険にはパートでも入れますか」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/>
              <a:t>似ている動詞で試す</a:t>
            </a:r>
            <a:br>
              <a:rPr lang="en-US" altLang="ja-JP" sz="3200" dirty="0"/>
            </a:br>
            <a:r>
              <a:rPr lang="ja-JP" altLang="en-US" sz="3200"/>
              <a:t>「近くのバス停を知りたい」</a:t>
            </a:r>
            <a:br>
              <a:rPr lang="en-US" altLang="ja-JP" sz="3200" dirty="0"/>
            </a:br>
            <a:r>
              <a:rPr lang="ja-JP" altLang="en-US" sz="3200"/>
              <a:t>「近くのバス停を教えて欲しい」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/>
              <a:t>本質をシンプルに問う</a:t>
            </a:r>
            <a:br>
              <a:rPr lang="en-US" altLang="ja-JP" sz="3200" dirty="0"/>
            </a:br>
            <a:r>
              <a:rPr lang="ja-JP" altLang="en-US" sz="3200"/>
              <a:t>元「介護の方法を習いたいのですが誰に聞けばいい？」</a:t>
            </a:r>
            <a:br>
              <a:rPr lang="en-US" altLang="ja-JP" sz="3200" dirty="0"/>
            </a:br>
            <a:r>
              <a:rPr lang="ja-JP" altLang="en-US" sz="3200"/>
              <a:t>シンプル「介護を習いたい」</a:t>
            </a:r>
            <a:endParaRPr lang="en-US" altLang="ja-JP" sz="3200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88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3466E-2FC7-7D43-BC08-9F4E6D6C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うまく引っかからないものがある場合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C03A2-0F14-4041-897C-3255DC04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違うものに引っかかる場合</a:t>
            </a:r>
            <a:endParaRPr kumimoji="1" lang="en-US" altLang="ja-JP" dirty="0"/>
          </a:p>
          <a:p>
            <a:pPr lvl="1"/>
            <a:r>
              <a:rPr lang="ja-JP" altLang="en-US"/>
              <a:t>似ている問いがあるのではないか？マージ対象を探す</a:t>
            </a:r>
            <a:endParaRPr lang="en-US" altLang="ja-JP" dirty="0"/>
          </a:p>
          <a:p>
            <a:pPr lvl="1"/>
            <a:r>
              <a:rPr lang="ja-JP" altLang="en-US"/>
              <a:t>単語のレベルで似ているワードが含まれている</a:t>
            </a:r>
            <a:br>
              <a:rPr lang="en-US" altLang="ja-JP" dirty="0"/>
            </a:br>
            <a:r>
              <a:rPr lang="ja-JP" altLang="en-US"/>
              <a:t>他のところで単体で「婚活支援」などがある場合に</a:t>
            </a:r>
            <a:br>
              <a:rPr lang="en-US" altLang="ja-JP" dirty="0"/>
            </a:br>
            <a:r>
              <a:rPr lang="ja-JP" altLang="en-US"/>
              <a:t>「ひきこもりの支援はあるか」と入れるとそちらに</a:t>
            </a:r>
            <a:br>
              <a:rPr lang="en-US" altLang="ja-JP" dirty="0"/>
            </a:br>
            <a:r>
              <a:rPr lang="ja-JP" altLang="en-US"/>
              <a:t>引っ張られることがある。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引っかからない場合</a:t>
            </a:r>
            <a:endParaRPr lang="en-US" altLang="ja-JP" dirty="0"/>
          </a:p>
          <a:p>
            <a:pPr lvl="1"/>
            <a:r>
              <a:rPr lang="ja-JP" altLang="en-US"/>
              <a:t>必要な単語が含まれていない</a:t>
            </a:r>
            <a:endParaRPr lang="en-US" altLang="ja-JP" dirty="0"/>
          </a:p>
          <a:p>
            <a:pPr lvl="1"/>
            <a:r>
              <a:rPr lang="ja-JP" altLang="en-US"/>
              <a:t>質問がシンプルでない</a:t>
            </a:r>
            <a:endParaRPr lang="en-US" altLang="ja-JP" dirty="0"/>
          </a:p>
          <a:p>
            <a:pPr lvl="1"/>
            <a:r>
              <a:rPr kumimoji="1" lang="ja-JP" altLang="en-US"/>
              <a:t>質問が「１単語」だけなど検索しにくい</a:t>
            </a:r>
            <a:endParaRPr kumimoji="1" lang="en-US" altLang="ja-JP" dirty="0"/>
          </a:p>
          <a:p>
            <a:pPr lvl="1"/>
            <a:r>
              <a:rPr lang="ja-JP" altLang="en-US"/>
              <a:t>誤字脱字がある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0D57023-C70C-914E-BA99-43B72CA5ECE3}"/>
              </a:ext>
            </a:extLst>
          </p:cNvPr>
          <p:cNvSpPr/>
          <p:nvPr/>
        </p:nvSpPr>
        <p:spPr>
          <a:xfrm>
            <a:off x="8715023" y="4899378"/>
            <a:ext cx="2901244" cy="1277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言い換え部分や、単語や動詞の違いをつけて検索しやすい状態とする</a:t>
            </a:r>
          </a:p>
        </p:txBody>
      </p:sp>
    </p:spTree>
    <p:extLst>
      <p:ext uri="{BB962C8B-B14F-4D97-AF65-F5344CB8AC3E}">
        <p14:creationId xmlns:p14="http://schemas.microsoft.com/office/powerpoint/2010/main" val="408574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1DB7A-F21B-2B46-8C11-C8CC144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文言チェック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78863-8955-374F-BE41-C32504E9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純粋に誤字脱字の確認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重複問題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キーワード単位の切り分け</a:t>
            </a:r>
          </a:p>
        </p:txBody>
      </p:sp>
    </p:spTree>
    <p:extLst>
      <p:ext uri="{BB962C8B-B14F-4D97-AF65-F5344CB8AC3E}">
        <p14:creationId xmlns:p14="http://schemas.microsoft.com/office/powerpoint/2010/main" val="30425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22ADE-56B5-2042-B6B2-F30102F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純粋に誤字脱字の確認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573C-0157-5941-B118-3B8C74BA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深夜まで空いている場所はありますか</a:t>
            </a:r>
            <a:br>
              <a:rPr lang="en-US" altLang="ja-JP" dirty="0"/>
            </a:br>
            <a:r>
              <a:rPr lang="ja-JP" altLang="en-US"/>
              <a:t>→ 深夜まで開いている場所はありますか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介護しせつ　→ 介護施設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「卍」とか「嵐」のように、１単語のもので、他の検索でも引っかかる可能性のあるものは削除対象にする。</a:t>
            </a:r>
            <a:endParaRPr kumimoji="1" lang="en-US" altLang="ja-JP" dirty="0"/>
          </a:p>
          <a:p>
            <a:pPr lvl="1"/>
            <a:r>
              <a:rPr lang="en-US" altLang="ja-JP" dirty="0"/>
              <a:t>Q:</a:t>
            </a:r>
            <a:r>
              <a:rPr lang="ja-JP" altLang="en-US"/>
              <a:t>「昨日の嵐で屋根が痛みました」でも、「嵐」の回答が引っかかる。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707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01B3F-A545-8C4E-9328-431BC02F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重複問題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E293-035C-B649-BCBC-18EF85D6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「介護サービスの使い方」「ヘルパーの呼び方」など</a:t>
            </a:r>
            <a:br>
              <a:rPr kumimoji="1" lang="en-US" altLang="ja-JP" dirty="0"/>
            </a:br>
            <a:r>
              <a:rPr kumimoji="1" lang="ja-JP" altLang="en-US"/>
              <a:t>複数同じような質問と回答があり、回答は揺れている。</a:t>
            </a:r>
            <a:br>
              <a:rPr kumimoji="1" lang="en-US" altLang="ja-JP" dirty="0"/>
            </a:br>
            <a:r>
              <a:rPr kumimoji="1" lang="ja-JP" altLang="en-US"/>
              <a:t>一つの回答になるようにマージする。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問いの形は極めて似ているが、ユーザーが違う問題。</a:t>
            </a:r>
            <a:br>
              <a:rPr kumimoji="1" lang="en-US" altLang="ja-JP" dirty="0"/>
            </a:br>
            <a:r>
              <a:rPr kumimoji="1" lang="ja-JP" altLang="en-US"/>
              <a:t>例えば下記は、「子供が学校に行きたがらない」と</a:t>
            </a:r>
            <a:br>
              <a:rPr kumimoji="1" lang="en-US" altLang="ja-JP" dirty="0"/>
            </a:br>
            <a:r>
              <a:rPr kumimoji="1" lang="ja-JP" altLang="en-US"/>
              <a:t>入力すると、「まあ、そんな時もあるよね」と返ってきて</a:t>
            </a:r>
            <a:br>
              <a:rPr kumimoji="1" lang="en-US" altLang="ja-JP" dirty="0"/>
            </a:br>
            <a:r>
              <a:rPr kumimoji="1" lang="ja-JP" altLang="en-US"/>
              <a:t>しまう。より、シリアスな方を残して、雑談は削るほうが</a:t>
            </a:r>
            <a:br>
              <a:rPr kumimoji="1" lang="en-US" altLang="ja-JP" dirty="0"/>
            </a:br>
            <a:r>
              <a:rPr kumimoji="1" lang="ja-JP" altLang="en-US"/>
              <a:t>精度があがる。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/>
              <a:t>Q</a:t>
            </a:r>
            <a:r>
              <a:rPr lang="ja-JP" altLang="en-US"/>
              <a:t>：子どもが学校へ行きたくないと言っています　（親目線）</a:t>
            </a:r>
            <a:br>
              <a:rPr lang="en-US" altLang="ja-JP" dirty="0"/>
            </a:br>
            <a:r>
              <a:rPr lang="ja-JP" altLang="en-US"/>
              <a:t>→</a:t>
            </a:r>
            <a:r>
              <a:rPr lang="en-US" altLang="ja-JP" dirty="0"/>
              <a:t>A</a:t>
            </a:r>
            <a:r>
              <a:rPr lang="ja-JP" altLang="en-US"/>
              <a:t>：ゆっくり話をきいてあげましょう。受容と共感が大切です。</a:t>
            </a:r>
            <a:endParaRPr lang="en-US" altLang="ja-JP" dirty="0"/>
          </a:p>
          <a:p>
            <a:pPr lvl="1"/>
            <a:r>
              <a:rPr lang="en-US" altLang="ja-JP" dirty="0"/>
              <a:t>Q</a:t>
            </a:r>
            <a:r>
              <a:rPr lang="ja-JP" altLang="en-US"/>
              <a:t>：</a:t>
            </a:r>
            <a:r>
              <a:rPr kumimoji="1" lang="ja-JP" altLang="en-US"/>
              <a:t>学校に行きたくない</a:t>
            </a:r>
            <a:r>
              <a:rPr kumimoji="1" lang="en-US" altLang="ja-JP" dirty="0"/>
              <a:t>				</a:t>
            </a:r>
            <a:r>
              <a:rPr lang="ja-JP" altLang="en-US"/>
              <a:t> （学生目線）</a:t>
            </a:r>
            <a:br>
              <a:rPr kumimoji="1" lang="en-US" altLang="ja-JP" dirty="0"/>
            </a:br>
            <a:r>
              <a:rPr kumimoji="1" lang="ja-JP" altLang="en-US"/>
              <a:t>→</a:t>
            </a:r>
            <a:r>
              <a:rPr kumimoji="1" lang="en-US" altLang="ja-JP" dirty="0"/>
              <a:t>A</a:t>
            </a:r>
            <a:r>
              <a:rPr lang="ja-JP" altLang="en-US"/>
              <a:t>：まあ、そんな時もあるよね。　　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1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DFB13-22E6-9D49-AE07-645DCDC8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キーワード単位の切り分け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B5AF0-75DB-804B-BB9D-A02C39B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Q:</a:t>
            </a:r>
            <a:r>
              <a:rPr lang="ja-JP" altLang="en-US"/>
              <a:t>「ニート、ひきこもりの支援はありますか」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ニートとひきこもりを同時に質問することはありますか？</a:t>
            </a:r>
            <a:endParaRPr lang="en-US" altLang="ja-JP" dirty="0"/>
          </a:p>
          <a:p>
            <a:pPr lvl="1"/>
            <a:r>
              <a:rPr lang="ja-JP" altLang="en-US"/>
              <a:t>「ニートの支援はありますか」「ひきこもりの支援はありますか」と</a:t>
            </a:r>
            <a:br>
              <a:rPr lang="en-US" altLang="ja-JP" dirty="0"/>
            </a:br>
            <a:r>
              <a:rPr lang="ja-JP" altLang="en-US"/>
              <a:t>した方が、検索に引っかかりやすくなる。</a:t>
            </a:r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※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自体の機能で、同一系統の言葉はまとめられるので</a:t>
            </a:r>
            <a:br>
              <a:rPr kumimoji="1" lang="en-US" altLang="ja-JP" dirty="0"/>
            </a:br>
            <a:r>
              <a:rPr kumimoji="1" lang="ja-JP" altLang="en-US"/>
              <a:t>　もう少しステップが進んだらその方法に進みます。</a:t>
            </a:r>
          </a:p>
        </p:txBody>
      </p:sp>
    </p:spTree>
    <p:extLst>
      <p:ext uri="{BB962C8B-B14F-4D97-AF65-F5344CB8AC3E}">
        <p14:creationId xmlns:p14="http://schemas.microsoft.com/office/powerpoint/2010/main" val="341452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2BA72-212E-404F-8E49-8273C3A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言い換えの際のノウハウ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78E5B-80D8-B84F-A546-77C8E7D6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「言い換え」</a:t>
            </a:r>
            <a:r>
              <a:rPr lang="en-US" altLang="ja-JP" sz="3200" dirty="0"/>
              <a:t>2</a:t>
            </a:r>
            <a:r>
              <a:rPr lang="ja-JP" altLang="en-US" sz="3200"/>
              <a:t>つの回答に揺れる場合は</a:t>
            </a:r>
            <a:br>
              <a:rPr lang="en-US" altLang="ja-JP" sz="3200" dirty="0"/>
            </a:br>
            <a:r>
              <a:rPr lang="ja-JP" altLang="en-US" sz="3200"/>
              <a:t>一つの回答に集約する方がわかりやすい。</a:t>
            </a:r>
            <a:br>
              <a:rPr lang="en-US" altLang="ja-JP" sz="3200" dirty="0"/>
            </a:br>
            <a:r>
              <a:rPr lang="ja-JP" altLang="en-US" sz="3200"/>
              <a:t>マージすることでわかりやすくする。</a:t>
            </a:r>
            <a:r>
              <a:rPr lang="en-US" altLang="ja-JP" sz="3200" dirty="0"/>
              <a:t> </a:t>
            </a:r>
          </a:p>
          <a:p>
            <a:r>
              <a:rPr kumimoji="1" lang="ja-JP" altLang="en-US" sz="3200"/>
              <a:t>「無くした」系　マイナンバー、印鑑証明はあったが</a:t>
            </a:r>
            <a:br>
              <a:rPr kumimoji="1" lang="en-US" altLang="ja-JP" sz="3200" dirty="0"/>
            </a:br>
            <a:r>
              <a:rPr kumimoji="1" lang="ja-JP" altLang="en-US" sz="3200"/>
              <a:t>パスポートはなかった。横並びで考えておかないと</a:t>
            </a:r>
            <a:br>
              <a:rPr kumimoji="1" lang="en-US" altLang="ja-JP" sz="3200" dirty="0"/>
            </a:br>
            <a:r>
              <a:rPr kumimoji="1" lang="ja-JP" altLang="en-US" sz="3200"/>
              <a:t>他のものに紐づいてしまう。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66A9F3-BE05-7444-AFA4-19DDA2559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0817" y="4402387"/>
          <a:ext cx="9027888" cy="1835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6972">
                  <a:extLst>
                    <a:ext uri="{9D8B030D-6E8A-4147-A177-3AD203B41FA5}">
                      <a16:colId xmlns:a16="http://schemas.microsoft.com/office/drawing/2014/main" val="2232777003"/>
                    </a:ext>
                  </a:extLst>
                </a:gridCol>
                <a:gridCol w="2256972">
                  <a:extLst>
                    <a:ext uri="{9D8B030D-6E8A-4147-A177-3AD203B41FA5}">
                      <a16:colId xmlns:a16="http://schemas.microsoft.com/office/drawing/2014/main" val="1570172470"/>
                    </a:ext>
                  </a:extLst>
                </a:gridCol>
                <a:gridCol w="2256972">
                  <a:extLst>
                    <a:ext uri="{9D8B030D-6E8A-4147-A177-3AD203B41FA5}">
                      <a16:colId xmlns:a16="http://schemas.microsoft.com/office/drawing/2014/main" val="937172711"/>
                    </a:ext>
                  </a:extLst>
                </a:gridCol>
                <a:gridCol w="2256972">
                  <a:extLst>
                    <a:ext uri="{9D8B030D-6E8A-4147-A177-3AD203B41FA5}">
                      <a16:colId xmlns:a16="http://schemas.microsoft.com/office/drawing/2014/main" val="3287278997"/>
                    </a:ext>
                  </a:extLst>
                </a:gridCol>
              </a:tblGrid>
              <a:tr h="4588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種類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申請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変更・更新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紛失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61114"/>
                  </a:ext>
                </a:extLst>
              </a:tr>
              <a:tr h="4588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マイナンバー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2984"/>
                  </a:ext>
                </a:extLst>
              </a:tr>
              <a:tr h="4588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印鑑証明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15243"/>
                  </a:ext>
                </a:extLst>
              </a:tr>
              <a:tr h="4588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ここがダメだった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11548"/>
                  </a:ext>
                </a:extLst>
              </a:tr>
            </a:tbl>
          </a:graphicData>
        </a:graphic>
      </p:graphicFrame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1F88D315-D24B-3A41-AB49-8D6DEF875AA0}"/>
              </a:ext>
            </a:extLst>
          </p:cNvPr>
          <p:cNvSpPr/>
          <p:nvPr/>
        </p:nvSpPr>
        <p:spPr>
          <a:xfrm>
            <a:off x="9779726" y="4892447"/>
            <a:ext cx="2211977" cy="1314996"/>
          </a:xfrm>
          <a:prstGeom prst="wedgeRoundRectCallout">
            <a:avLst>
              <a:gd name="adj1" fmla="val -63841"/>
              <a:gd name="adj2" fmla="val 284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表で見ることで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抜け漏れや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他に紐づくものが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でてくる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3A36848-D507-944C-B175-1A4B956C5F7E}"/>
              </a:ext>
            </a:extLst>
          </p:cNvPr>
          <p:cNvCxnSpPr/>
          <p:nvPr/>
        </p:nvCxnSpPr>
        <p:spPr>
          <a:xfrm flipV="1">
            <a:off x="8011886" y="5549945"/>
            <a:ext cx="0" cy="398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for Japan（テンプレート）" id="{58E5E067-0E9E-884A-AF81-585201C4A575}" vid="{7968914F-E43C-D84C-9CC6-5AD0C0F27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73</TotalTime>
  <Words>261</Words>
  <Application>Microsoft Macintosh PowerPoint</Application>
  <PresentationFormat>ワイド画面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LINE Bot編 ブラッシュアップ編</vt:lpstr>
      <vt:lpstr>PowerPoint プレゼンテーション</vt:lpstr>
      <vt:lpstr>LINEやDialogFlowで入力チェック</vt:lpstr>
      <vt:lpstr>うまく引っかからないものがある場合</vt:lpstr>
      <vt:lpstr>2. 文言チェック</vt:lpstr>
      <vt:lpstr>純粋に誤字脱字の確認 </vt:lpstr>
      <vt:lpstr>重複問題</vt:lpstr>
      <vt:lpstr>キーワード単位の切り分け</vt:lpstr>
      <vt:lpstr>言い換えの際のノウハウ</vt:lpstr>
      <vt:lpstr>言い換えの際のノウハウ（追加編）</vt:lpstr>
      <vt:lpstr>実機でのテストと修正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Bot編</dc:title>
  <dc:creator>市川 博之</dc:creator>
  <cp:lastModifiedBy>市川 博之</cp:lastModifiedBy>
  <cp:revision>18</cp:revision>
  <dcterms:created xsi:type="dcterms:W3CDTF">2019-02-22T02:55:12Z</dcterms:created>
  <dcterms:modified xsi:type="dcterms:W3CDTF">2019-04-29T08:03:07Z</dcterms:modified>
</cp:coreProperties>
</file>