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Old Standard TT"/>
      <p:regular r:id="rId46"/>
      <p:bold r:id="rId47"/>
      <p: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ldStandardTT-italic.fntdata"/><Relationship Id="rId25" Type="http://schemas.openxmlformats.org/officeDocument/2006/relationships/slide" Target="slides/slide20.xml"/><Relationship Id="rId47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7d583e5b8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7d583e5b8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7d583e5b8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7d583e5b8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d583e5b8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7d583e5b8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7d583e5b8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7d583e5b8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7d583e5b8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7d583e5b8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d583e5b8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d583e5b8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d583e5b8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7d583e5b8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7d583e5b8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7d583e5b8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7d583e5b8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7d583e5b8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7d583e5b8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7d583e5b8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d583e5b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d583e5b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7d583e5b8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7d583e5b8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7d583e5b8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7d583e5b8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7d583e5b8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7d583e5b8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d583e5b8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d583e5b8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7d583e5b8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7d583e5b8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7d583e5b8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7d583e5b8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7d583e5b8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7d583e5b8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d583e5b8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d583e5b8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d583e5b8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d583e5b8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7d583e5b8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7d583e5b8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818821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818821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7d583e5b8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7d583e5b8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7d583e5b8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7d583e5b8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7d583e5b8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7d583e5b8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d583e5b8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d583e5b8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7d583e5b8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7d583e5b8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7d583e5b8_0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7d583e5b8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7d583e5b8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7d583e5b8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d583e5b8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d583e5b8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7d583e5b8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7d583e5b8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7d583e5b8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7d583e5b8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d583e5b8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d583e5b8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7d583e5b8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7d583e5b8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7d583e5b8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7d583e5b8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d583e5b8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7d583e5b8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d583e5b8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d583e5b8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7d583e5b8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7d583e5b8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7d583e5b8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7d583e5b8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sourceforge.net/projects/sweethome3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4175" y="679500"/>
            <a:ext cx="8183700" cy="21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Probabilistic Modelling of Indoor Geometry to Generate Synthetic Datasets for Scene Understanding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53175" y="3621300"/>
            <a:ext cx="81837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MTP- II, Spring 2019-20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Submitted By: Aravind R (15EE35014)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Under the Supervision of: Dr. Sk Mohammadul Haque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Constraints and Energy Functions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overall energy function is a weighted sum of the different constraints: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1842325"/>
            <a:ext cx="56959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Simulated Annealing Algorithm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Simulated Annealing algorithm is used in our problem for minimizing the overall energy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 thus find  optimized orientations and positions for the objects for placing the objects in a 2-D scene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method resembles the physical process of heating a material and lowering the temperature slowly to decrease the defects in the material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the temperature reaches a minimum, the system energy is minimized and defects are corrected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615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Simulated Annealing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25" y="674775"/>
            <a:ext cx="7100924" cy="42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generated 2-D top views of a rectangular room by placing the projected 2-D objects based on the optimized position and angles obtained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2-D top views were generated for different types of object models viz. Rectangular, Circular and a Mixed object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generating the 2-D top view we have used simulated annealing with random perturbation of 5 objects for each step in the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algorithm was tested for varying number of classes, objects and room sizes using random initialization of the objects and 2000 iterations of the algorithm.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Circular Object Model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start with a very simplistic model for the objects by modelling them as circle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Some circular shaped objects observed in real world indoor scenes include dining tables, sofas, bathtubs etc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250" y="2262023"/>
            <a:ext cx="4327275" cy="24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Modified Energy Functions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Bounding-Box Intersection: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Pairwise  Distances: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300" y="1524000"/>
            <a:ext cx="42291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7250" y="2875300"/>
            <a:ext cx="60007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Modified Energy Functions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71600"/>
            <a:ext cx="8520600" cy="3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Visibility Constraint: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Distance with Wall: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Angle with Wall: 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550" y="1654438"/>
            <a:ext cx="63627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175" y="2692675"/>
            <a:ext cx="38100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1288" y="4248763"/>
            <a:ext cx="22002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idx="4294967295"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2-D top views (Varying Objects)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875" y="613200"/>
            <a:ext cx="5173545" cy="4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4294967295"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2-D top views (Varying Classes)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950" y="613200"/>
            <a:ext cx="4902004" cy="4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4294967295"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2-D top views (Varying Room Size)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725" y="613200"/>
            <a:ext cx="5027421" cy="4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is a need for enormous quantities of labelled data, performance increases in proportion to the amount of data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Missing labels and mislabelled frames are very common in many real data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Introducing a synthetic data set would mean unlimited training data and improved semantic labelling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aim to build a probabilistic framework for placing objects in a 2D scene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could be used to generate large scale physically appropriate synthetic data sets for scene understanding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idx="4294967295"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Rectangular Object Model</a:t>
            </a:r>
            <a:endParaRPr/>
          </a:p>
        </p:txBody>
      </p:sp>
      <p:sp>
        <p:nvSpPr>
          <p:cNvPr id="186" name="Google Shape;186;p32"/>
          <p:cNvSpPr txBox="1"/>
          <p:nvPr>
            <p:ph idx="4294967295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try to generalize further by modelling objects as rectangles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objects observed in real world indoor scenes like tables, desks, beds, cupboards all seem to have a rectangular shape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088" y="2205200"/>
            <a:ext cx="4477837" cy="29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Modified Energy Functions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Bounding-Box Intersection: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Pairwise  Distances: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806" l="0" r="0" t="797"/>
          <a:stretch/>
        </p:blipFill>
        <p:spPr>
          <a:xfrm>
            <a:off x="2707250" y="2875300"/>
            <a:ext cx="60007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500" y="1514463"/>
            <a:ext cx="59055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Modified Energy Functions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71600"/>
            <a:ext cx="8520600" cy="3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Visibility Constraint: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Distance with Wall: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Angle with Wall: 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175" y="2692675"/>
            <a:ext cx="38100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288" y="4248763"/>
            <a:ext cx="22002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1163" y="1538425"/>
            <a:ext cx="42005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idx="4294967295"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2-D top views (Varying Objects)</a:t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525" y="613200"/>
            <a:ext cx="4946503" cy="45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idx="4294967295"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2-D top views (Varying Classes)</a:t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525" y="613200"/>
            <a:ext cx="4825940" cy="4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idx="4294967295"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2-D top views (Varying Room Size)</a:t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00" y="613200"/>
            <a:ext cx="4921406" cy="45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Mixed Object Model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properly generalize our model further, we include both Rectangular as well as Circular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Real life objects of different shapes can be modelled efficiently when projected on to the 2-D plane.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further modify the energy functions based on the type(Circular or Rectangular) of the object.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idx="4294967295"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2-D top views (Varying Objects)</a:t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475" y="613200"/>
            <a:ext cx="4964835" cy="45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idx="4294967295"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2-D top views (Varying Classes)</a:t>
            </a:r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000" y="613200"/>
            <a:ext cx="5108635" cy="4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idx="4294967295"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2-D top views (Varying Room Size)</a:t>
            </a:r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00" y="613200"/>
            <a:ext cx="5072666" cy="4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25" y="724150"/>
            <a:ext cx="7185352" cy="422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Time Analysis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measured the running time for all the three object models viz. Rectangular, Circular and Mixed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taken the average  run-time of the Simulated Annealing algorithm for 50 trials each of every room </a:t>
            </a:r>
            <a:r>
              <a:rPr lang="en-GB"/>
              <a:t>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used random initializations for positions and angles of the objects and have plotted the run time with varying number of objects, classes as well as the size of the room.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idx="4294967295"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Running Time Analysis(Varying Objects)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150" y="613200"/>
            <a:ext cx="5760865" cy="4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idx="4294967295"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Time Analysis(Varying Classes)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75" y="605050"/>
            <a:ext cx="5966285" cy="4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idx="4294967295"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Time Analysis(Varying Room Size)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700" y="613200"/>
            <a:ext cx="6186129" cy="4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3-D Renderings</a:t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generated 3-D indoor scenes from the obtained optimized congurations i.e the positions and orientations of the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used  classes observed in real scenes and have rendered them using an open-source 3-D rendering software called “Sweet Home 3-D”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considered four classes for generating these 3-D views i.e Bed, Chair, Cupboard and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considered ten such objects which include one bed, five chairs,two tables and two cupboards in order to render a realistic bedroom scene.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3-D Renderings</a:t>
            </a:r>
            <a:endParaRPr/>
          </a:p>
        </p:txBody>
      </p:sp>
      <p:sp>
        <p:nvSpPr>
          <p:cNvPr id="282" name="Google Shape;282;p4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2-D top views generated for two </a:t>
            </a:r>
            <a:r>
              <a:rPr lang="en-GB"/>
              <a:t>configurations</a:t>
            </a:r>
            <a:r>
              <a:rPr lang="en-GB"/>
              <a:t> are shown below:</a:t>
            </a:r>
            <a:endParaRPr/>
          </a:p>
        </p:txBody>
      </p:sp>
      <p:pic>
        <p:nvPicPr>
          <p:cNvPr id="283" name="Google Shape;2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467" y="1627800"/>
            <a:ext cx="7177075" cy="3227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idx="4294967295"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3-D Rendering of Configuration 1</a:t>
            </a:r>
            <a:endParaRPr/>
          </a:p>
        </p:txBody>
      </p:sp>
      <p:pic>
        <p:nvPicPr>
          <p:cNvPr id="289" name="Google Shape;2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426" y="613200"/>
            <a:ext cx="5116593" cy="4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idx="4294967295"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3-D Rendering of Configuration 2</a:t>
            </a:r>
            <a:endParaRPr/>
          </a:p>
        </p:txBody>
      </p:sp>
      <p:pic>
        <p:nvPicPr>
          <p:cNvPr id="295" name="Google Shape;2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375" y="613200"/>
            <a:ext cx="4922272" cy="4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01" name="Google Shape;301;p5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implemented and studied a probabilistic framework for placing objects in a 2D scene by optimising the positions and angles of objects using simulated annealing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worked with different object models (Rectangular,Circular and Mixed)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generated the 2-D top views from the optimized positions and angles and have done a run time analysis of the 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also generated optimized 3-D indoor scenes using realistic classes with the help of “Sweet Home 3-D” software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307" name="Google Shape;307;p51"/>
          <p:cNvSpPr txBox="1"/>
          <p:nvPr>
            <p:ph idx="1" type="body"/>
          </p:nvPr>
        </p:nvSpPr>
        <p:spPr>
          <a:xfrm>
            <a:off x="311700" y="1171600"/>
            <a:ext cx="8520600" cy="3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current solution for 3D scene generation can work with any sophisticated rendering engine to generate more realistic renderings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number of </a:t>
            </a:r>
            <a:r>
              <a:rPr lang="en-GB"/>
              <a:t>configuration</a:t>
            </a:r>
            <a:r>
              <a:rPr lang="en-GB"/>
              <a:t> parameters and constraints can possibly be increased to model more complex geometric </a:t>
            </a:r>
            <a:r>
              <a:rPr lang="en-GB"/>
              <a:t>configurations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framework can be used to model a wider variety of natural datasets and not just indoor scenes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framework can be tested through a number of applications such as Semantic Segmentation, Instance Segmentation and object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implementation of hierarchical clustering within the framework would group similar objects type and thus give less cluttered rooms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formulate automatic object placement from individual objects as an energy optimisation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weighted sum of different constraints is minimised via simulated annealing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used this simulated annealing algorithm for placing objects in a 2D indoor setting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different constraints like bounding box intersection, pairwise distances, visibility as well as distance and angle with the wall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13" name="Google Shape;313;p5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Sweet Home 3-D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https://sourceforge.net/projects/sweethome3d/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J. McCormac, A. Handa, S. Leutenegger, and A. J. Davison. Scenenet rgb-d:Can 5m synthetic images beat generic imagenet pre-training on indoor segmentation? In 2017 IEEE International Conference on Computer Vision (ICCV),pages 2697-2706, 2017.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A. Handa, V. Patraucean, S. Stent, and R. Cipolla. Scenenet: An annotated model generator for indoor scene understanding. In 2016 IEEE International Conference on Robotics and Automation (ICRA), pages 5737-5743, 2016.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object models considered were Circular, Rectangular and a Mixed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Their performance(running time) was tested for varying number of objects, classes of the objects and size of the room.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Render 3-D indoor scenes generated with the optimized positions and orientations obtained through the simulated annealing algorithm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Automatic Object Placement using Simulated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Annealing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520000"/>
            <a:ext cx="8520600" cy="30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</a:t>
            </a:r>
            <a:r>
              <a:rPr lang="en-GB"/>
              <a:t>nergy optimization problem which uses the following constraints and minimizes the overall energy function using the simulated annealing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constraints considered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Bounding Box Intersection: objects bounding boxes should not intersect with each other.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Pairwise distances: Some classes of objects are more likely to occur near other classes of objects in real scenes like nightstands near beds, chairs next to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Visibility constraint: Objects should be fully visible from each other through the line joining their centres. For eg: television being visible from the sofa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Distance and angle with Wall:Many objects observed in real world scenes are usually against the wall and are aligned with the wall.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Constraints and Energy Functions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Bounding Box Intersection: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Pairwise Distances: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013" y="1232388"/>
            <a:ext cx="33432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350" y="2406700"/>
            <a:ext cx="55435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Constraints and Energy Functions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Visibility Constraint: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Distance with Wall: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Angle with Wall: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725" y="1171600"/>
            <a:ext cx="52768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238" y="2517775"/>
            <a:ext cx="31718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6175" y="3411938"/>
            <a:ext cx="34099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