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2b537a23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2b537a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b537a23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b537a2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2b537a23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2b537a2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2b537a23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2b537a23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2b537a23_5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2b537a23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2b537a23_5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2b537a23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2b537a23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2b537a2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197e1c8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197e1c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f969136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f96913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2b537a2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2b537a2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2b537a23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2b537a2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2b537a23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2b537a2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2b537a23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2b537a2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2b537a23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2b537a2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2b537a23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2b537a2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2b537a23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2b537a2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2b537a23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2b537a2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2b537a23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2b537a2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2b537a23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2b537a2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2b537a23_1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2b537a2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2b537a23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2b537a2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ilipeflop.com/produto/sensor-de-distancia-ultrassonico-hc-sr04/" TargetMode="External"/><Relationship Id="rId4" Type="http://schemas.openxmlformats.org/officeDocument/2006/relationships/hyperlink" Target="http://img.filipeflop.com/files/download/Datasheet_HCSR04.pdf" TargetMode="External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mbarcados.com.br/arduino-comunicacao-serial/" TargetMode="External"/><Relationship Id="rId4" Type="http://schemas.openxmlformats.org/officeDocument/2006/relationships/hyperlink" Target="http://www.bosontreinamentos.com.br/eletronica/arduino/enviando-e-recebendo-dados-com-serial-monitor-no-arduin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461625" y="88909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Programação com Arduino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925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Divisor de tensão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77575" y="1637950"/>
            <a:ext cx="80511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75" y="2823941"/>
            <a:ext cx="8051101" cy="295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3.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Potênciometro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Potenciômetro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938" y="2173013"/>
            <a:ext cx="54387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Potenciômetro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7575" y="1637950"/>
            <a:ext cx="8051100" cy="3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O Arduino possui um circuito interno chamado conversor analógico-digital que </a:t>
            </a:r>
            <a:endParaRPr sz="18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efetua a leitura da variação de voltagem e a converte em um número entre 0 e 1023. </a:t>
            </a:r>
            <a:endParaRPr sz="18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Quando o êmbolo é girado em um sentido, teremos 0 volts entrando na porta </a:t>
            </a:r>
            <a:endParaRPr sz="18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analógica e o valor convertido é 0. Quando o êmbolo é girado completamente para o </a:t>
            </a:r>
            <a:endParaRPr sz="18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outro lado, teremos 5 volts entrando na porta e o valor convertido é 1023. Entre esses </a:t>
            </a:r>
            <a:endParaRPr sz="18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valores, a função analogRead() retorna um número entre 0 e 1023 que é a quantidade </a:t>
            </a:r>
            <a:endParaRPr sz="18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proporcional de voltagem sendo aplicada a porta.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Teste...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63" y="2380200"/>
            <a:ext cx="305752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863" y="2728500"/>
            <a:ext cx="3238888" cy="212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4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de 7 Segmentos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7Segmentos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7575" y="1637950"/>
            <a:ext cx="80511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Ânodo comum  ou  Cátodo comum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00" y="2273425"/>
            <a:ext cx="6242075" cy="37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65800" y="-93025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Datasheet?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113" y="1422775"/>
            <a:ext cx="6735775" cy="5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Contagem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550" y="1143000"/>
            <a:ext cx="657489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7 Segmentos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você controlará um display de 7 segmentos que irá conectado diretamente ao Arduino e fará uma contador hexadecimal configurável através de duas teclas onde você pode usa-lo de forma crescente e decrescente.</a:t>
            </a:r>
            <a:endParaRPr b="1" sz="18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2671000"/>
            <a:ext cx="66675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7741"/>
            <a:ext cx="9143999" cy="471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5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Sensores Ultrassônicos </a:t>
            </a:r>
            <a:endParaRPr/>
          </a:p>
        </p:txBody>
      </p:sp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 ultrassônico 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48" y="1832675"/>
            <a:ext cx="5779250" cy="44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funcionamento do 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HC-SR04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datasheet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se baseia no envio de sinais ultrassônicos pelo sensor, que aguarda o retorno (echo) do sinal, e com base no tempo entre envio e retorno, calcula a distância entre o sensor e o objeto detectado.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Primeiramente é enviado um pulso de 10µs, indicando o início da transmissão de dados. Depois disso, são enviado 8 pulsos de 40 KHz e o sensor então aguarda o retorno (em nível alto/high), para determinar a distância entre o sensor e o objeto, utilizando a equação </a:t>
            </a:r>
            <a:r>
              <a:rPr i="1"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Distância = (Tempo echo em nível alto * velocidade do som) /2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450" y="3748300"/>
            <a:ext cx="4898343" cy="1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ligar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000" y="1649202"/>
            <a:ext cx="9144001" cy="49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Obrigado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230" name="Google Shape;230;p36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31" name="Google Shape;231;p36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20350" y="1628400"/>
            <a:ext cx="8051100" cy="4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begin()</a:t>
            </a:r>
            <a:r>
              <a:rPr lang="en" sz="1400"/>
              <a:t>   : Usada para iniciar a Serial  begin(velociadade)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end()  :</a:t>
            </a:r>
            <a:endParaRPr sz="1400">
              <a:solidFill>
                <a:srgbClr val="FF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available() : </a:t>
            </a:r>
            <a:r>
              <a:rPr lang="en" sz="1400">
                <a:solidFill>
                  <a:srgbClr val="666666"/>
                </a:solidFill>
              </a:rPr>
              <a:t>Verifica se chegou algo na serial</a:t>
            </a:r>
            <a:endParaRPr sz="1400">
              <a:solidFill>
                <a:srgbClr val="666666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read() :</a:t>
            </a:r>
            <a:r>
              <a:rPr lang="en" sz="1400">
                <a:solidFill>
                  <a:srgbClr val="B7B7B7"/>
                </a:solidFill>
              </a:rPr>
              <a:t> </a:t>
            </a:r>
            <a:r>
              <a:rPr lang="en" sz="1400">
                <a:solidFill>
                  <a:srgbClr val="999999"/>
                </a:solidFill>
              </a:rPr>
              <a:t>Ler a informação da serial</a:t>
            </a:r>
            <a:endParaRPr sz="1400">
              <a:solidFill>
                <a:srgbClr val="999999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peek() :</a:t>
            </a:r>
            <a:endParaRPr sz="1400">
              <a:solidFill>
                <a:srgbClr val="FF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flsuh():</a:t>
            </a:r>
            <a:endParaRPr sz="1400">
              <a:solidFill>
                <a:srgbClr val="FF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print()   : </a:t>
            </a:r>
            <a:r>
              <a:rPr lang="en" sz="1400">
                <a:solidFill>
                  <a:srgbClr val="666666"/>
                </a:solidFill>
              </a:rPr>
              <a:t>Imprime uma string na serial (pode passar parametros)</a:t>
            </a:r>
            <a:endParaRPr sz="1400">
              <a:solidFill>
                <a:srgbClr val="666666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println() : </a:t>
            </a:r>
            <a:r>
              <a:rPr lang="en" sz="1400">
                <a:solidFill>
                  <a:srgbClr val="999999"/>
                </a:solidFill>
              </a:rPr>
              <a:t>Igual a print mas quele pula uma linha</a:t>
            </a:r>
            <a:endParaRPr sz="1400">
              <a:solidFill>
                <a:srgbClr val="999999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write() : </a:t>
            </a:r>
            <a:r>
              <a:rPr lang="en" sz="1400">
                <a:solidFill>
                  <a:srgbClr val="999999"/>
                </a:solidFill>
              </a:rPr>
              <a:t>Escreve um bit na serial</a:t>
            </a:r>
            <a:endParaRPr sz="1400">
              <a:solidFill>
                <a:srgbClr val="999999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SerialEvent() : 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	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58500" y="1609325"/>
            <a:ext cx="8051100" cy="4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setup()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Serial.begin(9600);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Serial.println(“Iniciando Serial”);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loop(){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58500" y="1609325"/>
            <a:ext cx="8051100" cy="4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setup()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Serial.begin(9600);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Serial.println(“Iniciando Serial”);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loop(){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de Variáveis</a:t>
            </a:r>
            <a:r>
              <a:rPr lang="en"/>
              <a:t>	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58500" y="1609325"/>
            <a:ext cx="8051100" cy="4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Tipo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nomeVar</a:t>
            </a:r>
            <a:r>
              <a:rPr lang="en"/>
              <a:t>[</a:t>
            </a:r>
            <a:r>
              <a:rPr lang="en">
                <a:solidFill>
                  <a:srgbClr val="FF00FF"/>
                </a:solidFill>
              </a:rPr>
              <a:t>tamanho</a:t>
            </a:r>
            <a:r>
              <a:rPr lang="en"/>
              <a:t>];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  </a:t>
            </a:r>
            <a:r>
              <a:rPr lang="en">
                <a:solidFill>
                  <a:srgbClr val="0000FF"/>
                </a:solidFill>
              </a:rPr>
              <a:t>recebido</a:t>
            </a:r>
            <a:r>
              <a:rPr lang="en"/>
              <a:t>[50];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Recebido[0] = Serial.read();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…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Recebido[49] = Serial.reado();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68050" y="1243500"/>
            <a:ext cx="8051100" cy="4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Serial Recebeu Byte?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if(Serial.available()) // se recebeu algo ela vai retornar maior que zero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// VAI FAZER ALGUMA COISA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10150" y="5122050"/>
            <a:ext cx="8002500" cy="24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https://www.embarcados.com.br/arduino-comunicacao-serial/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http://www.bosontreinamentos.com.br/eletronica/arduino/enviando-e-recebendo-dados-com-serial-monitor-no-arduino/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2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Divisor de Tensão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 Divisor de tensão?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725" y="2410625"/>
            <a:ext cx="3486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