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861b60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861b6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5861b60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5861b6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861b60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5861b6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861b60e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861b6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77ebcee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77ebce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77ebce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77ebc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58dd5d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58dd5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58dd5da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58dd5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8dd5d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58dd5d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lipeflop.com/produto/sensor-de-distancia-ultrassonico-hc-sr04/" TargetMode="External"/><Relationship Id="rId4" Type="http://schemas.openxmlformats.org/officeDocument/2006/relationships/hyperlink" Target="http://img.filipeflop.com/files/download/Datasheet_HCSR04.pdf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461625" y="88909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Programação com Arduino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925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Obrigado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132" name="Google Shape;132;p21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1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0" y="1669850"/>
            <a:ext cx="8188399" cy="47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2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1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Primeiro Projeto</a:t>
            </a:r>
            <a:endParaRPr sz="30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8839200" cy="459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2.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Ultrassônico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ultrassônico 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48" y="1832675"/>
            <a:ext cx="5779250" cy="44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funcionamento do 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HC-SR04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datasheet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se baseia no envio de sinais ultrassônicos pelo sensor, que aguarda o retorno (echo) do sinal, e com base no tempo entre envio e retorno, calcula a distância entre o sensor e o objeto detectado.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Primeiramente é enviado um pulso de 10µs, indicando o início da transmissão de dados. Depois disso, são enviado 8 pulsos de 40 KHz e o sensor então aguarda o retorno (em nível alto/high), para determinar a distância entre o sensor e o objeto, utilizando a equação </a:t>
            </a:r>
            <a:r>
              <a:rPr i="1"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Distância = (Tempo echo em nível alto * velocidade do som) /2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450" y="3748300"/>
            <a:ext cx="4898343" cy="1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ligar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000" y="1649202"/>
            <a:ext cx="9144001" cy="49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