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d3c8eb6f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d3c8eb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eabd198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eabd1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ebb38a2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ebb38a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eabd198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eabd19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5861b60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5861b60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77ebcee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77ebce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58dd5d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58dd5d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8dd5da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8dd5d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58dd5da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58dd5d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5861b60e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5861b60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77ebcee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77ebce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7f38a27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7f38a2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d3c8eb6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d3c8eb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lipeflop.com/produto/sensor-de-distancia-ultrassonico-hc-sr04/" TargetMode="External"/><Relationship Id="rId4" Type="http://schemas.openxmlformats.org/officeDocument/2006/relationships/hyperlink" Target="http://img.filipeflop.com/files/download/Datasheet_HCSR04.pdf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ctrTitle"/>
          </p:nvPr>
        </p:nvSpPr>
        <p:spPr>
          <a:xfrm>
            <a:off x="461625" y="88909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Programação com Arduino</a:t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39254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E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Ponte H - Circuito</a:t>
            </a:r>
            <a:endParaRPr sz="30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650" y="2085350"/>
            <a:ext cx="5385050" cy="3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E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Ponte H - Circuito</a:t>
            </a:r>
            <a:endParaRPr sz="30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2850"/>
            <a:ext cx="8839201" cy="2301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E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Ponte H - Circuito</a:t>
            </a:r>
            <a:endParaRPr sz="30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0"/>
            <a:ext cx="8839200" cy="47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E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Ponte H - Circuito</a:t>
            </a:r>
            <a:endParaRPr sz="300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100" y="1493675"/>
            <a:ext cx="6203800" cy="49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4294967295" type="ctrTitle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EFD"/>
                </a:solidFill>
              </a:rPr>
              <a:t>Obrigado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157" name="Google Shape;157;p25"/>
          <p:cNvSpPr txBox="1"/>
          <p:nvPr>
            <p:ph idx="4294967295" type="subTitle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158" name="Google Shape;158;p25"/>
          <p:cNvSpPr txBox="1"/>
          <p:nvPr>
            <p:ph idx="4294967295" type="body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1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Ultrassônico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E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Sensor ultrassônico 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548" y="1832675"/>
            <a:ext cx="5779250" cy="44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funcionamento do </a:t>
            </a:r>
            <a:r>
              <a:rPr lang="en" sz="1050" u="sng">
                <a:solidFill>
                  <a:srgbClr val="0275D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HC-SR04</a:t>
            </a: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050" u="sng">
                <a:solidFill>
                  <a:srgbClr val="0275D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datasheet</a:t>
            </a: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se baseia no envio de sinais ultrassônicos pelo sensor, que aguarda o retorno (echo) do sinal, e com base no tempo entre envio e retorno, calcula a distância entre o sensor e o objeto detectado.</a:t>
            </a:r>
            <a:endParaRPr sz="1050">
              <a:solidFill>
                <a:srgbClr val="74747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Primeiramente é enviado um pulso de 10µs, indicando o início da transmissão de dados. Depois disso, são enviado 8 pulsos de 40 KHz e o sensor então aguarda o retorno (em nível alto/high), para determinar a distância entre o sensor e o objeto, utilizando a equação </a:t>
            </a:r>
            <a:r>
              <a:rPr i="1"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Distância = (Tempo echo em nível alto * velocidade do som) /2</a:t>
            </a:r>
            <a:endParaRPr sz="1050">
              <a:solidFill>
                <a:srgbClr val="74747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5450" y="3748300"/>
            <a:ext cx="4898343" cy="1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ligar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000" y="1649202"/>
            <a:ext cx="9144001" cy="497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3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E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Servo motor</a:t>
            </a:r>
            <a:endParaRPr sz="30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175" y="2213450"/>
            <a:ext cx="47625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50" y="1611437"/>
            <a:ext cx="8839200" cy="3635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4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Ponte 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