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EF6DD-6294-458D-B59D-2A5AFE508D97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5C2697-4475-4B27-80BB-382806E5E908}">
      <dgm:prSet/>
      <dgm:spPr/>
      <dgm:t>
        <a:bodyPr/>
        <a:lstStyle/>
        <a:p>
          <a:r>
            <a:rPr lang="hr-HR"/>
            <a:t>Pregled i ažuriranje podataka</a:t>
          </a:r>
          <a:endParaRPr lang="en-US"/>
        </a:p>
      </dgm:t>
    </dgm:pt>
    <dgm:pt modelId="{4971EEF8-81ED-434A-9CCD-D693E063EA89}" type="parTrans" cxnId="{C7BD8E59-7912-4D78-8076-062EBA8DB712}">
      <dgm:prSet/>
      <dgm:spPr/>
      <dgm:t>
        <a:bodyPr/>
        <a:lstStyle/>
        <a:p>
          <a:endParaRPr lang="en-US"/>
        </a:p>
      </dgm:t>
    </dgm:pt>
    <dgm:pt modelId="{C4D2A93F-FAA5-4AEF-B41D-75EBEB97E4ED}" type="sibTrans" cxnId="{C7BD8E59-7912-4D78-8076-062EBA8DB712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2DB77AF9-5179-47E2-8D6F-4C05FFFD70B1}">
      <dgm:prSet/>
      <dgm:spPr/>
      <dgm:t>
        <a:bodyPr/>
        <a:lstStyle/>
        <a:p>
          <a:r>
            <a:rPr lang="hr-HR"/>
            <a:t>Pregled statistike o oglasima i korisnicima</a:t>
          </a:r>
          <a:endParaRPr lang="en-US"/>
        </a:p>
      </dgm:t>
    </dgm:pt>
    <dgm:pt modelId="{D1E3BDC6-A159-4DEF-8B5D-920A3FA4E4FB}" type="parTrans" cxnId="{C234B494-B39B-40AC-B112-27115427148C}">
      <dgm:prSet/>
      <dgm:spPr/>
      <dgm:t>
        <a:bodyPr/>
        <a:lstStyle/>
        <a:p>
          <a:endParaRPr lang="en-US"/>
        </a:p>
      </dgm:t>
    </dgm:pt>
    <dgm:pt modelId="{D34049C0-379D-4A2A-B3EA-8D420B53AAEF}" type="sibTrans" cxnId="{C234B494-B39B-40AC-B112-27115427148C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4E60F986-AEB1-4E86-BCDE-E4FF42145C99}">
      <dgm:prSet/>
      <dgm:spPr/>
      <dgm:t>
        <a:bodyPr/>
        <a:lstStyle/>
        <a:p>
          <a:r>
            <a:rPr lang="hr-HR"/>
            <a:t>Pretraživanje svih oglasa i korisnika</a:t>
          </a:r>
          <a:endParaRPr lang="en-US"/>
        </a:p>
      </dgm:t>
    </dgm:pt>
    <dgm:pt modelId="{A052CEFE-4637-4ECC-A43D-F2493D51B9F2}" type="parTrans" cxnId="{F9E96470-0EE8-4373-A171-9910732204D8}">
      <dgm:prSet/>
      <dgm:spPr/>
      <dgm:t>
        <a:bodyPr/>
        <a:lstStyle/>
        <a:p>
          <a:endParaRPr lang="en-US"/>
        </a:p>
      </dgm:t>
    </dgm:pt>
    <dgm:pt modelId="{91C7C623-1683-4821-A338-981A0BDD8EC2}" type="sibTrans" cxnId="{F9E96470-0EE8-4373-A171-9910732204D8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E6C8DAA9-CFDE-48ED-B2F3-488A2EC27A03}" type="pres">
      <dgm:prSet presAssocID="{2FEEF6DD-6294-458D-B59D-2A5AFE508D97}" presName="Name0" presStyleCnt="0">
        <dgm:presLayoutVars>
          <dgm:animLvl val="lvl"/>
          <dgm:resizeHandles val="exact"/>
        </dgm:presLayoutVars>
      </dgm:prSet>
      <dgm:spPr/>
    </dgm:pt>
    <dgm:pt modelId="{6F1F8662-936F-43FD-B8A9-B2FD1701EBCA}" type="pres">
      <dgm:prSet presAssocID="{DF5C2697-4475-4B27-80BB-382806E5E908}" presName="compositeNode" presStyleCnt="0">
        <dgm:presLayoutVars>
          <dgm:bulletEnabled val="1"/>
        </dgm:presLayoutVars>
      </dgm:prSet>
      <dgm:spPr/>
    </dgm:pt>
    <dgm:pt modelId="{C8A037E5-8B0F-4B41-B810-205F8F29AE1F}" type="pres">
      <dgm:prSet presAssocID="{DF5C2697-4475-4B27-80BB-382806E5E908}" presName="bgRect" presStyleLbl="alignNode1" presStyleIdx="0" presStyleCnt="3"/>
      <dgm:spPr/>
    </dgm:pt>
    <dgm:pt modelId="{DB5747C2-CEE3-4179-A11F-08BFD86522C1}" type="pres">
      <dgm:prSet presAssocID="{C4D2A93F-FAA5-4AEF-B41D-75EBEB97E4E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AAFD426-3436-4366-8B5A-8B759106438B}" type="pres">
      <dgm:prSet presAssocID="{DF5C2697-4475-4B27-80BB-382806E5E908}" presName="nodeRect" presStyleLbl="alignNode1" presStyleIdx="0" presStyleCnt="3">
        <dgm:presLayoutVars>
          <dgm:bulletEnabled val="1"/>
        </dgm:presLayoutVars>
      </dgm:prSet>
      <dgm:spPr/>
    </dgm:pt>
    <dgm:pt modelId="{48915E4F-40E4-4209-90FE-06C9A6606E0A}" type="pres">
      <dgm:prSet presAssocID="{C4D2A93F-FAA5-4AEF-B41D-75EBEB97E4ED}" presName="sibTrans" presStyleCnt="0"/>
      <dgm:spPr/>
    </dgm:pt>
    <dgm:pt modelId="{A97A51DE-9F67-4DC8-8E57-A4CA071A87FC}" type="pres">
      <dgm:prSet presAssocID="{2DB77AF9-5179-47E2-8D6F-4C05FFFD70B1}" presName="compositeNode" presStyleCnt="0">
        <dgm:presLayoutVars>
          <dgm:bulletEnabled val="1"/>
        </dgm:presLayoutVars>
      </dgm:prSet>
      <dgm:spPr/>
    </dgm:pt>
    <dgm:pt modelId="{08E02F63-3849-46DF-9BB4-98D5E289524C}" type="pres">
      <dgm:prSet presAssocID="{2DB77AF9-5179-47E2-8D6F-4C05FFFD70B1}" presName="bgRect" presStyleLbl="alignNode1" presStyleIdx="1" presStyleCnt="3"/>
      <dgm:spPr/>
    </dgm:pt>
    <dgm:pt modelId="{79B300BC-4F7A-4360-93BF-EF0F3E367A61}" type="pres">
      <dgm:prSet presAssocID="{D34049C0-379D-4A2A-B3EA-8D420B53AAE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CECF853-3E3B-4983-A680-3F0D3642FE29}" type="pres">
      <dgm:prSet presAssocID="{2DB77AF9-5179-47E2-8D6F-4C05FFFD70B1}" presName="nodeRect" presStyleLbl="alignNode1" presStyleIdx="1" presStyleCnt="3">
        <dgm:presLayoutVars>
          <dgm:bulletEnabled val="1"/>
        </dgm:presLayoutVars>
      </dgm:prSet>
      <dgm:spPr/>
    </dgm:pt>
    <dgm:pt modelId="{7CC57817-7C95-4C7A-8628-952A3B727C26}" type="pres">
      <dgm:prSet presAssocID="{D34049C0-379D-4A2A-B3EA-8D420B53AAEF}" presName="sibTrans" presStyleCnt="0"/>
      <dgm:spPr/>
    </dgm:pt>
    <dgm:pt modelId="{55E9FBA8-2969-4F35-B26F-E96AD404247B}" type="pres">
      <dgm:prSet presAssocID="{4E60F986-AEB1-4E86-BCDE-E4FF42145C99}" presName="compositeNode" presStyleCnt="0">
        <dgm:presLayoutVars>
          <dgm:bulletEnabled val="1"/>
        </dgm:presLayoutVars>
      </dgm:prSet>
      <dgm:spPr/>
    </dgm:pt>
    <dgm:pt modelId="{4A642267-54D7-4AA1-86CB-B64AC60CEB72}" type="pres">
      <dgm:prSet presAssocID="{4E60F986-AEB1-4E86-BCDE-E4FF42145C99}" presName="bgRect" presStyleLbl="alignNode1" presStyleIdx="2" presStyleCnt="3"/>
      <dgm:spPr/>
    </dgm:pt>
    <dgm:pt modelId="{706575ED-47A8-4B1A-8CA0-5E39E026F492}" type="pres">
      <dgm:prSet presAssocID="{91C7C623-1683-4821-A338-981A0BDD8EC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80CCC49-9147-4733-B206-71D813F70503}" type="pres">
      <dgm:prSet presAssocID="{4E60F986-AEB1-4E86-BCDE-E4FF42145C9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EAC8F60D-4F9B-459D-B768-CA7E2944A208}" type="presOf" srcId="{2DB77AF9-5179-47E2-8D6F-4C05FFFD70B1}" destId="{08E02F63-3849-46DF-9BB4-98D5E289524C}" srcOrd="0" destOrd="0" presId="urn:microsoft.com/office/officeart/2016/7/layout/LinearBlockProcessNumbered"/>
    <dgm:cxn modelId="{1F337921-84B1-4BA0-B48B-E7DD65DDEE0A}" type="presOf" srcId="{DF5C2697-4475-4B27-80BB-382806E5E908}" destId="{C8A037E5-8B0F-4B41-B810-205F8F29AE1F}" srcOrd="0" destOrd="0" presId="urn:microsoft.com/office/officeart/2016/7/layout/LinearBlockProcessNumbered"/>
    <dgm:cxn modelId="{EE55543E-3EEF-413E-AFD1-0EA7C856DE2D}" type="presOf" srcId="{4E60F986-AEB1-4E86-BCDE-E4FF42145C99}" destId="{780CCC49-9147-4733-B206-71D813F70503}" srcOrd="1" destOrd="0" presId="urn:microsoft.com/office/officeart/2016/7/layout/LinearBlockProcessNumbered"/>
    <dgm:cxn modelId="{21018861-9A13-4682-9E04-EA4162066733}" type="presOf" srcId="{4E60F986-AEB1-4E86-BCDE-E4FF42145C99}" destId="{4A642267-54D7-4AA1-86CB-B64AC60CEB72}" srcOrd="0" destOrd="0" presId="urn:microsoft.com/office/officeart/2016/7/layout/LinearBlockProcessNumbered"/>
    <dgm:cxn modelId="{F9E96470-0EE8-4373-A171-9910732204D8}" srcId="{2FEEF6DD-6294-458D-B59D-2A5AFE508D97}" destId="{4E60F986-AEB1-4E86-BCDE-E4FF42145C99}" srcOrd="2" destOrd="0" parTransId="{A052CEFE-4637-4ECC-A43D-F2493D51B9F2}" sibTransId="{91C7C623-1683-4821-A338-981A0BDD8EC2}"/>
    <dgm:cxn modelId="{C2CAAA50-278B-422F-855D-2A754B7023EF}" type="presOf" srcId="{2FEEF6DD-6294-458D-B59D-2A5AFE508D97}" destId="{E6C8DAA9-CFDE-48ED-B2F3-488A2EC27A03}" srcOrd="0" destOrd="0" presId="urn:microsoft.com/office/officeart/2016/7/layout/LinearBlockProcessNumbered"/>
    <dgm:cxn modelId="{C7BD8E59-7912-4D78-8076-062EBA8DB712}" srcId="{2FEEF6DD-6294-458D-B59D-2A5AFE508D97}" destId="{DF5C2697-4475-4B27-80BB-382806E5E908}" srcOrd="0" destOrd="0" parTransId="{4971EEF8-81ED-434A-9CCD-D693E063EA89}" sibTransId="{C4D2A93F-FAA5-4AEF-B41D-75EBEB97E4ED}"/>
    <dgm:cxn modelId="{EF4A1C7A-7E4D-4F13-A1AB-FBDA15ED864C}" type="presOf" srcId="{91C7C623-1683-4821-A338-981A0BDD8EC2}" destId="{706575ED-47A8-4B1A-8CA0-5E39E026F492}" srcOrd="0" destOrd="0" presId="urn:microsoft.com/office/officeart/2016/7/layout/LinearBlockProcessNumbered"/>
    <dgm:cxn modelId="{C234B494-B39B-40AC-B112-27115427148C}" srcId="{2FEEF6DD-6294-458D-B59D-2A5AFE508D97}" destId="{2DB77AF9-5179-47E2-8D6F-4C05FFFD70B1}" srcOrd="1" destOrd="0" parTransId="{D1E3BDC6-A159-4DEF-8B5D-920A3FA4E4FB}" sibTransId="{D34049C0-379D-4A2A-B3EA-8D420B53AAEF}"/>
    <dgm:cxn modelId="{7BE48FAC-F5FA-4B89-BE97-93F51911DBAD}" type="presOf" srcId="{D34049C0-379D-4A2A-B3EA-8D420B53AAEF}" destId="{79B300BC-4F7A-4360-93BF-EF0F3E367A61}" srcOrd="0" destOrd="0" presId="urn:microsoft.com/office/officeart/2016/7/layout/LinearBlockProcessNumbered"/>
    <dgm:cxn modelId="{F9D6DEBD-C4FD-441B-AECA-75AC76E1BB76}" type="presOf" srcId="{DF5C2697-4475-4B27-80BB-382806E5E908}" destId="{5AAFD426-3436-4366-8B5A-8B759106438B}" srcOrd="1" destOrd="0" presId="urn:microsoft.com/office/officeart/2016/7/layout/LinearBlockProcessNumbered"/>
    <dgm:cxn modelId="{6E36BFBF-E7DD-4F3E-8170-D45BC38522E8}" type="presOf" srcId="{C4D2A93F-FAA5-4AEF-B41D-75EBEB97E4ED}" destId="{DB5747C2-CEE3-4179-A11F-08BFD86522C1}" srcOrd="0" destOrd="0" presId="urn:microsoft.com/office/officeart/2016/7/layout/LinearBlockProcessNumbered"/>
    <dgm:cxn modelId="{064C16EA-FF11-4191-8231-F4FF2F3CD8A5}" type="presOf" srcId="{2DB77AF9-5179-47E2-8D6F-4C05FFFD70B1}" destId="{3CECF853-3E3B-4983-A680-3F0D3642FE29}" srcOrd="1" destOrd="0" presId="urn:microsoft.com/office/officeart/2016/7/layout/LinearBlockProcessNumbered"/>
    <dgm:cxn modelId="{9B358985-4FF6-4567-9923-27881089B73D}" type="presParOf" srcId="{E6C8DAA9-CFDE-48ED-B2F3-488A2EC27A03}" destId="{6F1F8662-936F-43FD-B8A9-B2FD1701EBCA}" srcOrd="0" destOrd="0" presId="urn:microsoft.com/office/officeart/2016/7/layout/LinearBlockProcessNumbered"/>
    <dgm:cxn modelId="{60CD6731-FD49-412C-8414-BCF6F3C1C755}" type="presParOf" srcId="{6F1F8662-936F-43FD-B8A9-B2FD1701EBCA}" destId="{C8A037E5-8B0F-4B41-B810-205F8F29AE1F}" srcOrd="0" destOrd="0" presId="urn:microsoft.com/office/officeart/2016/7/layout/LinearBlockProcessNumbered"/>
    <dgm:cxn modelId="{6B6D7367-D113-4AFD-B439-CED84F44D892}" type="presParOf" srcId="{6F1F8662-936F-43FD-B8A9-B2FD1701EBCA}" destId="{DB5747C2-CEE3-4179-A11F-08BFD86522C1}" srcOrd="1" destOrd="0" presId="urn:microsoft.com/office/officeart/2016/7/layout/LinearBlockProcessNumbered"/>
    <dgm:cxn modelId="{29BA7AA0-83FD-444E-9D7F-80BE0C1EFF7C}" type="presParOf" srcId="{6F1F8662-936F-43FD-B8A9-B2FD1701EBCA}" destId="{5AAFD426-3436-4366-8B5A-8B759106438B}" srcOrd="2" destOrd="0" presId="urn:microsoft.com/office/officeart/2016/7/layout/LinearBlockProcessNumbered"/>
    <dgm:cxn modelId="{114F94A8-3327-43A2-985F-810ED71CC2EA}" type="presParOf" srcId="{E6C8DAA9-CFDE-48ED-B2F3-488A2EC27A03}" destId="{48915E4F-40E4-4209-90FE-06C9A6606E0A}" srcOrd="1" destOrd="0" presId="urn:microsoft.com/office/officeart/2016/7/layout/LinearBlockProcessNumbered"/>
    <dgm:cxn modelId="{E0852D7D-42DD-43B0-9D6A-C55BFA02870A}" type="presParOf" srcId="{E6C8DAA9-CFDE-48ED-B2F3-488A2EC27A03}" destId="{A97A51DE-9F67-4DC8-8E57-A4CA071A87FC}" srcOrd="2" destOrd="0" presId="urn:microsoft.com/office/officeart/2016/7/layout/LinearBlockProcessNumbered"/>
    <dgm:cxn modelId="{F1ABECB2-5A9B-4F22-B952-BED7A525EE15}" type="presParOf" srcId="{A97A51DE-9F67-4DC8-8E57-A4CA071A87FC}" destId="{08E02F63-3849-46DF-9BB4-98D5E289524C}" srcOrd="0" destOrd="0" presId="urn:microsoft.com/office/officeart/2016/7/layout/LinearBlockProcessNumbered"/>
    <dgm:cxn modelId="{198FA669-3A7D-4C68-BB32-2E225D33CE83}" type="presParOf" srcId="{A97A51DE-9F67-4DC8-8E57-A4CA071A87FC}" destId="{79B300BC-4F7A-4360-93BF-EF0F3E367A61}" srcOrd="1" destOrd="0" presId="urn:microsoft.com/office/officeart/2016/7/layout/LinearBlockProcessNumbered"/>
    <dgm:cxn modelId="{21FD7134-A987-47F6-99FC-7BFE2E7E4D12}" type="presParOf" srcId="{A97A51DE-9F67-4DC8-8E57-A4CA071A87FC}" destId="{3CECF853-3E3B-4983-A680-3F0D3642FE29}" srcOrd="2" destOrd="0" presId="urn:microsoft.com/office/officeart/2016/7/layout/LinearBlockProcessNumbered"/>
    <dgm:cxn modelId="{60AECB3B-901C-40D2-A05D-E92F7BE58B34}" type="presParOf" srcId="{E6C8DAA9-CFDE-48ED-B2F3-488A2EC27A03}" destId="{7CC57817-7C95-4C7A-8628-952A3B727C26}" srcOrd="3" destOrd="0" presId="urn:microsoft.com/office/officeart/2016/7/layout/LinearBlockProcessNumbered"/>
    <dgm:cxn modelId="{826E9595-124E-477E-82C7-093BFE2C9263}" type="presParOf" srcId="{E6C8DAA9-CFDE-48ED-B2F3-488A2EC27A03}" destId="{55E9FBA8-2969-4F35-B26F-E96AD404247B}" srcOrd="4" destOrd="0" presId="urn:microsoft.com/office/officeart/2016/7/layout/LinearBlockProcessNumbered"/>
    <dgm:cxn modelId="{677D901C-DA6C-4966-B807-03294114D948}" type="presParOf" srcId="{55E9FBA8-2969-4F35-B26F-E96AD404247B}" destId="{4A642267-54D7-4AA1-86CB-B64AC60CEB72}" srcOrd="0" destOrd="0" presId="urn:microsoft.com/office/officeart/2016/7/layout/LinearBlockProcessNumbered"/>
    <dgm:cxn modelId="{E8824974-7DAB-4CEB-8E7D-05524925A375}" type="presParOf" srcId="{55E9FBA8-2969-4F35-B26F-E96AD404247B}" destId="{706575ED-47A8-4B1A-8CA0-5E39E026F492}" srcOrd="1" destOrd="0" presId="urn:microsoft.com/office/officeart/2016/7/layout/LinearBlockProcessNumbered"/>
    <dgm:cxn modelId="{AC786EF4-2141-47A4-A3D2-0A6DCDB8D9FC}" type="presParOf" srcId="{55E9FBA8-2969-4F35-B26F-E96AD404247B}" destId="{780CCC49-9147-4733-B206-71D813F7050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EF6DD-6294-458D-B59D-2A5AFE508D97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5C2697-4475-4B27-80BB-382806E5E908}">
      <dgm:prSet/>
      <dgm:spPr>
        <a:solidFill>
          <a:srgbClr val="0066FF"/>
        </a:solidFill>
        <a:ln>
          <a:solidFill>
            <a:srgbClr val="0070C0"/>
          </a:solidFill>
        </a:ln>
      </dgm:spPr>
      <dgm:t>
        <a:bodyPr/>
        <a:lstStyle/>
        <a:p>
          <a:r>
            <a:rPr lang="hr-HR" dirty="0"/>
            <a:t>Putem tražilice</a:t>
          </a:r>
          <a:endParaRPr lang="en-US" dirty="0"/>
        </a:p>
      </dgm:t>
    </dgm:pt>
    <dgm:pt modelId="{4971EEF8-81ED-434A-9CCD-D693E063EA89}" type="parTrans" cxnId="{C7BD8E59-7912-4D78-8076-062EBA8DB712}">
      <dgm:prSet/>
      <dgm:spPr/>
      <dgm:t>
        <a:bodyPr/>
        <a:lstStyle/>
        <a:p>
          <a:endParaRPr lang="en-US"/>
        </a:p>
      </dgm:t>
    </dgm:pt>
    <dgm:pt modelId="{C4D2A93F-FAA5-4AEF-B41D-75EBEB97E4ED}" type="sibTrans" cxnId="{C7BD8E59-7912-4D78-8076-062EBA8DB71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DB77AF9-5179-47E2-8D6F-4C05FFFD70B1}">
      <dgm:prSet/>
      <dgm:spPr>
        <a:solidFill>
          <a:srgbClr val="0000FF"/>
        </a:solidFill>
        <a:ln>
          <a:noFill/>
        </a:ln>
      </dgm:spPr>
      <dgm:t>
        <a:bodyPr/>
        <a:lstStyle/>
        <a:p>
          <a:r>
            <a:rPr lang="hr-HR" dirty="0"/>
            <a:t>Po kategoriji</a:t>
          </a:r>
          <a:endParaRPr lang="en-US" dirty="0"/>
        </a:p>
      </dgm:t>
    </dgm:pt>
    <dgm:pt modelId="{D1E3BDC6-A159-4DEF-8B5D-920A3FA4E4FB}" type="parTrans" cxnId="{C234B494-B39B-40AC-B112-27115427148C}">
      <dgm:prSet/>
      <dgm:spPr/>
      <dgm:t>
        <a:bodyPr/>
        <a:lstStyle/>
        <a:p>
          <a:endParaRPr lang="en-US"/>
        </a:p>
      </dgm:t>
    </dgm:pt>
    <dgm:pt modelId="{D34049C0-379D-4A2A-B3EA-8D420B53AAEF}" type="sibTrans" cxnId="{C234B494-B39B-40AC-B112-27115427148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E60F986-AEB1-4E86-BCDE-E4FF42145C99}">
      <dgm:prSet/>
      <dgm:spPr>
        <a:solidFill>
          <a:srgbClr val="0000CC"/>
        </a:solidFill>
        <a:ln>
          <a:noFill/>
        </a:ln>
      </dgm:spPr>
      <dgm:t>
        <a:bodyPr/>
        <a:lstStyle/>
        <a:p>
          <a:r>
            <a:rPr lang="hr-HR" dirty="0"/>
            <a:t>Kroz korisniči profil</a:t>
          </a:r>
          <a:endParaRPr lang="en-US" dirty="0"/>
        </a:p>
      </dgm:t>
    </dgm:pt>
    <dgm:pt modelId="{A052CEFE-4637-4ECC-A43D-F2493D51B9F2}" type="parTrans" cxnId="{F9E96470-0EE8-4373-A171-9910732204D8}">
      <dgm:prSet/>
      <dgm:spPr/>
      <dgm:t>
        <a:bodyPr/>
        <a:lstStyle/>
        <a:p>
          <a:endParaRPr lang="en-US"/>
        </a:p>
      </dgm:t>
    </dgm:pt>
    <dgm:pt modelId="{91C7C623-1683-4821-A338-981A0BDD8EC2}" type="sibTrans" cxnId="{F9E96470-0EE8-4373-A171-9910732204D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6C8DAA9-CFDE-48ED-B2F3-488A2EC27A03}" type="pres">
      <dgm:prSet presAssocID="{2FEEF6DD-6294-458D-B59D-2A5AFE508D97}" presName="Name0" presStyleCnt="0">
        <dgm:presLayoutVars>
          <dgm:animLvl val="lvl"/>
          <dgm:resizeHandles val="exact"/>
        </dgm:presLayoutVars>
      </dgm:prSet>
      <dgm:spPr/>
    </dgm:pt>
    <dgm:pt modelId="{6F1F8662-936F-43FD-B8A9-B2FD1701EBCA}" type="pres">
      <dgm:prSet presAssocID="{DF5C2697-4475-4B27-80BB-382806E5E908}" presName="compositeNode" presStyleCnt="0">
        <dgm:presLayoutVars>
          <dgm:bulletEnabled val="1"/>
        </dgm:presLayoutVars>
      </dgm:prSet>
      <dgm:spPr/>
    </dgm:pt>
    <dgm:pt modelId="{C8A037E5-8B0F-4B41-B810-205F8F29AE1F}" type="pres">
      <dgm:prSet presAssocID="{DF5C2697-4475-4B27-80BB-382806E5E908}" presName="bgRect" presStyleLbl="alignNode1" presStyleIdx="0" presStyleCnt="3"/>
      <dgm:spPr/>
    </dgm:pt>
    <dgm:pt modelId="{DB5747C2-CEE3-4179-A11F-08BFD86522C1}" type="pres">
      <dgm:prSet presAssocID="{C4D2A93F-FAA5-4AEF-B41D-75EBEB97E4E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AAFD426-3436-4366-8B5A-8B759106438B}" type="pres">
      <dgm:prSet presAssocID="{DF5C2697-4475-4B27-80BB-382806E5E908}" presName="nodeRect" presStyleLbl="alignNode1" presStyleIdx="0" presStyleCnt="3">
        <dgm:presLayoutVars>
          <dgm:bulletEnabled val="1"/>
        </dgm:presLayoutVars>
      </dgm:prSet>
      <dgm:spPr/>
    </dgm:pt>
    <dgm:pt modelId="{48915E4F-40E4-4209-90FE-06C9A6606E0A}" type="pres">
      <dgm:prSet presAssocID="{C4D2A93F-FAA5-4AEF-B41D-75EBEB97E4ED}" presName="sibTrans" presStyleCnt="0"/>
      <dgm:spPr/>
    </dgm:pt>
    <dgm:pt modelId="{A97A51DE-9F67-4DC8-8E57-A4CA071A87FC}" type="pres">
      <dgm:prSet presAssocID="{2DB77AF9-5179-47E2-8D6F-4C05FFFD70B1}" presName="compositeNode" presStyleCnt="0">
        <dgm:presLayoutVars>
          <dgm:bulletEnabled val="1"/>
        </dgm:presLayoutVars>
      </dgm:prSet>
      <dgm:spPr/>
    </dgm:pt>
    <dgm:pt modelId="{08E02F63-3849-46DF-9BB4-98D5E289524C}" type="pres">
      <dgm:prSet presAssocID="{2DB77AF9-5179-47E2-8D6F-4C05FFFD70B1}" presName="bgRect" presStyleLbl="alignNode1" presStyleIdx="1" presStyleCnt="3"/>
      <dgm:spPr/>
    </dgm:pt>
    <dgm:pt modelId="{79B300BC-4F7A-4360-93BF-EF0F3E367A61}" type="pres">
      <dgm:prSet presAssocID="{D34049C0-379D-4A2A-B3EA-8D420B53AAE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CECF853-3E3B-4983-A680-3F0D3642FE29}" type="pres">
      <dgm:prSet presAssocID="{2DB77AF9-5179-47E2-8D6F-4C05FFFD70B1}" presName="nodeRect" presStyleLbl="alignNode1" presStyleIdx="1" presStyleCnt="3">
        <dgm:presLayoutVars>
          <dgm:bulletEnabled val="1"/>
        </dgm:presLayoutVars>
      </dgm:prSet>
      <dgm:spPr/>
    </dgm:pt>
    <dgm:pt modelId="{7CC57817-7C95-4C7A-8628-952A3B727C26}" type="pres">
      <dgm:prSet presAssocID="{D34049C0-379D-4A2A-B3EA-8D420B53AAEF}" presName="sibTrans" presStyleCnt="0"/>
      <dgm:spPr/>
    </dgm:pt>
    <dgm:pt modelId="{55E9FBA8-2969-4F35-B26F-E96AD404247B}" type="pres">
      <dgm:prSet presAssocID="{4E60F986-AEB1-4E86-BCDE-E4FF42145C99}" presName="compositeNode" presStyleCnt="0">
        <dgm:presLayoutVars>
          <dgm:bulletEnabled val="1"/>
        </dgm:presLayoutVars>
      </dgm:prSet>
      <dgm:spPr/>
    </dgm:pt>
    <dgm:pt modelId="{4A642267-54D7-4AA1-86CB-B64AC60CEB72}" type="pres">
      <dgm:prSet presAssocID="{4E60F986-AEB1-4E86-BCDE-E4FF42145C99}" presName="bgRect" presStyleLbl="alignNode1" presStyleIdx="2" presStyleCnt="3"/>
      <dgm:spPr/>
    </dgm:pt>
    <dgm:pt modelId="{706575ED-47A8-4B1A-8CA0-5E39E026F492}" type="pres">
      <dgm:prSet presAssocID="{91C7C623-1683-4821-A338-981A0BDD8EC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80CCC49-9147-4733-B206-71D813F70503}" type="pres">
      <dgm:prSet presAssocID="{4E60F986-AEB1-4E86-BCDE-E4FF42145C9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EAC8F60D-4F9B-459D-B768-CA7E2944A208}" type="presOf" srcId="{2DB77AF9-5179-47E2-8D6F-4C05FFFD70B1}" destId="{08E02F63-3849-46DF-9BB4-98D5E289524C}" srcOrd="0" destOrd="0" presId="urn:microsoft.com/office/officeart/2016/7/layout/LinearBlockProcessNumbered"/>
    <dgm:cxn modelId="{1F337921-84B1-4BA0-B48B-E7DD65DDEE0A}" type="presOf" srcId="{DF5C2697-4475-4B27-80BB-382806E5E908}" destId="{C8A037E5-8B0F-4B41-B810-205F8F29AE1F}" srcOrd="0" destOrd="0" presId="urn:microsoft.com/office/officeart/2016/7/layout/LinearBlockProcessNumbered"/>
    <dgm:cxn modelId="{EE55543E-3EEF-413E-AFD1-0EA7C856DE2D}" type="presOf" srcId="{4E60F986-AEB1-4E86-BCDE-E4FF42145C99}" destId="{780CCC49-9147-4733-B206-71D813F70503}" srcOrd="1" destOrd="0" presId="urn:microsoft.com/office/officeart/2016/7/layout/LinearBlockProcessNumbered"/>
    <dgm:cxn modelId="{21018861-9A13-4682-9E04-EA4162066733}" type="presOf" srcId="{4E60F986-AEB1-4E86-BCDE-E4FF42145C99}" destId="{4A642267-54D7-4AA1-86CB-B64AC60CEB72}" srcOrd="0" destOrd="0" presId="urn:microsoft.com/office/officeart/2016/7/layout/LinearBlockProcessNumbered"/>
    <dgm:cxn modelId="{F9E96470-0EE8-4373-A171-9910732204D8}" srcId="{2FEEF6DD-6294-458D-B59D-2A5AFE508D97}" destId="{4E60F986-AEB1-4E86-BCDE-E4FF42145C99}" srcOrd="2" destOrd="0" parTransId="{A052CEFE-4637-4ECC-A43D-F2493D51B9F2}" sibTransId="{91C7C623-1683-4821-A338-981A0BDD8EC2}"/>
    <dgm:cxn modelId="{C2CAAA50-278B-422F-855D-2A754B7023EF}" type="presOf" srcId="{2FEEF6DD-6294-458D-B59D-2A5AFE508D97}" destId="{E6C8DAA9-CFDE-48ED-B2F3-488A2EC27A03}" srcOrd="0" destOrd="0" presId="urn:microsoft.com/office/officeart/2016/7/layout/LinearBlockProcessNumbered"/>
    <dgm:cxn modelId="{C7BD8E59-7912-4D78-8076-062EBA8DB712}" srcId="{2FEEF6DD-6294-458D-B59D-2A5AFE508D97}" destId="{DF5C2697-4475-4B27-80BB-382806E5E908}" srcOrd="0" destOrd="0" parTransId="{4971EEF8-81ED-434A-9CCD-D693E063EA89}" sibTransId="{C4D2A93F-FAA5-4AEF-B41D-75EBEB97E4ED}"/>
    <dgm:cxn modelId="{EF4A1C7A-7E4D-4F13-A1AB-FBDA15ED864C}" type="presOf" srcId="{91C7C623-1683-4821-A338-981A0BDD8EC2}" destId="{706575ED-47A8-4B1A-8CA0-5E39E026F492}" srcOrd="0" destOrd="0" presId="urn:microsoft.com/office/officeart/2016/7/layout/LinearBlockProcessNumbered"/>
    <dgm:cxn modelId="{C234B494-B39B-40AC-B112-27115427148C}" srcId="{2FEEF6DD-6294-458D-B59D-2A5AFE508D97}" destId="{2DB77AF9-5179-47E2-8D6F-4C05FFFD70B1}" srcOrd="1" destOrd="0" parTransId="{D1E3BDC6-A159-4DEF-8B5D-920A3FA4E4FB}" sibTransId="{D34049C0-379D-4A2A-B3EA-8D420B53AAEF}"/>
    <dgm:cxn modelId="{7BE48FAC-F5FA-4B89-BE97-93F51911DBAD}" type="presOf" srcId="{D34049C0-379D-4A2A-B3EA-8D420B53AAEF}" destId="{79B300BC-4F7A-4360-93BF-EF0F3E367A61}" srcOrd="0" destOrd="0" presId="urn:microsoft.com/office/officeart/2016/7/layout/LinearBlockProcessNumbered"/>
    <dgm:cxn modelId="{F9D6DEBD-C4FD-441B-AECA-75AC76E1BB76}" type="presOf" srcId="{DF5C2697-4475-4B27-80BB-382806E5E908}" destId="{5AAFD426-3436-4366-8B5A-8B759106438B}" srcOrd="1" destOrd="0" presId="urn:microsoft.com/office/officeart/2016/7/layout/LinearBlockProcessNumbered"/>
    <dgm:cxn modelId="{6E36BFBF-E7DD-4F3E-8170-D45BC38522E8}" type="presOf" srcId="{C4D2A93F-FAA5-4AEF-B41D-75EBEB97E4ED}" destId="{DB5747C2-CEE3-4179-A11F-08BFD86522C1}" srcOrd="0" destOrd="0" presId="urn:microsoft.com/office/officeart/2016/7/layout/LinearBlockProcessNumbered"/>
    <dgm:cxn modelId="{064C16EA-FF11-4191-8231-F4FF2F3CD8A5}" type="presOf" srcId="{2DB77AF9-5179-47E2-8D6F-4C05FFFD70B1}" destId="{3CECF853-3E3B-4983-A680-3F0D3642FE29}" srcOrd="1" destOrd="0" presId="urn:microsoft.com/office/officeart/2016/7/layout/LinearBlockProcessNumbered"/>
    <dgm:cxn modelId="{9B358985-4FF6-4567-9923-27881089B73D}" type="presParOf" srcId="{E6C8DAA9-CFDE-48ED-B2F3-488A2EC27A03}" destId="{6F1F8662-936F-43FD-B8A9-B2FD1701EBCA}" srcOrd="0" destOrd="0" presId="urn:microsoft.com/office/officeart/2016/7/layout/LinearBlockProcessNumbered"/>
    <dgm:cxn modelId="{60CD6731-FD49-412C-8414-BCF6F3C1C755}" type="presParOf" srcId="{6F1F8662-936F-43FD-B8A9-B2FD1701EBCA}" destId="{C8A037E5-8B0F-4B41-B810-205F8F29AE1F}" srcOrd="0" destOrd="0" presId="urn:microsoft.com/office/officeart/2016/7/layout/LinearBlockProcessNumbered"/>
    <dgm:cxn modelId="{6B6D7367-D113-4AFD-B439-CED84F44D892}" type="presParOf" srcId="{6F1F8662-936F-43FD-B8A9-B2FD1701EBCA}" destId="{DB5747C2-CEE3-4179-A11F-08BFD86522C1}" srcOrd="1" destOrd="0" presId="urn:microsoft.com/office/officeart/2016/7/layout/LinearBlockProcessNumbered"/>
    <dgm:cxn modelId="{29BA7AA0-83FD-444E-9D7F-80BE0C1EFF7C}" type="presParOf" srcId="{6F1F8662-936F-43FD-B8A9-B2FD1701EBCA}" destId="{5AAFD426-3436-4366-8B5A-8B759106438B}" srcOrd="2" destOrd="0" presId="urn:microsoft.com/office/officeart/2016/7/layout/LinearBlockProcessNumbered"/>
    <dgm:cxn modelId="{114F94A8-3327-43A2-985F-810ED71CC2EA}" type="presParOf" srcId="{E6C8DAA9-CFDE-48ED-B2F3-488A2EC27A03}" destId="{48915E4F-40E4-4209-90FE-06C9A6606E0A}" srcOrd="1" destOrd="0" presId="urn:microsoft.com/office/officeart/2016/7/layout/LinearBlockProcessNumbered"/>
    <dgm:cxn modelId="{E0852D7D-42DD-43B0-9D6A-C55BFA02870A}" type="presParOf" srcId="{E6C8DAA9-CFDE-48ED-B2F3-488A2EC27A03}" destId="{A97A51DE-9F67-4DC8-8E57-A4CA071A87FC}" srcOrd="2" destOrd="0" presId="urn:microsoft.com/office/officeart/2016/7/layout/LinearBlockProcessNumbered"/>
    <dgm:cxn modelId="{F1ABECB2-5A9B-4F22-B952-BED7A525EE15}" type="presParOf" srcId="{A97A51DE-9F67-4DC8-8E57-A4CA071A87FC}" destId="{08E02F63-3849-46DF-9BB4-98D5E289524C}" srcOrd="0" destOrd="0" presId="urn:microsoft.com/office/officeart/2016/7/layout/LinearBlockProcessNumbered"/>
    <dgm:cxn modelId="{198FA669-3A7D-4C68-BB32-2E225D33CE83}" type="presParOf" srcId="{A97A51DE-9F67-4DC8-8E57-A4CA071A87FC}" destId="{79B300BC-4F7A-4360-93BF-EF0F3E367A61}" srcOrd="1" destOrd="0" presId="urn:microsoft.com/office/officeart/2016/7/layout/LinearBlockProcessNumbered"/>
    <dgm:cxn modelId="{21FD7134-A987-47F6-99FC-7BFE2E7E4D12}" type="presParOf" srcId="{A97A51DE-9F67-4DC8-8E57-A4CA071A87FC}" destId="{3CECF853-3E3B-4983-A680-3F0D3642FE29}" srcOrd="2" destOrd="0" presId="urn:microsoft.com/office/officeart/2016/7/layout/LinearBlockProcessNumbered"/>
    <dgm:cxn modelId="{60AECB3B-901C-40D2-A05D-E92F7BE58B34}" type="presParOf" srcId="{E6C8DAA9-CFDE-48ED-B2F3-488A2EC27A03}" destId="{7CC57817-7C95-4C7A-8628-952A3B727C26}" srcOrd="3" destOrd="0" presId="urn:microsoft.com/office/officeart/2016/7/layout/LinearBlockProcessNumbered"/>
    <dgm:cxn modelId="{826E9595-124E-477E-82C7-093BFE2C9263}" type="presParOf" srcId="{E6C8DAA9-CFDE-48ED-B2F3-488A2EC27A03}" destId="{55E9FBA8-2969-4F35-B26F-E96AD404247B}" srcOrd="4" destOrd="0" presId="urn:microsoft.com/office/officeart/2016/7/layout/LinearBlockProcessNumbered"/>
    <dgm:cxn modelId="{677D901C-DA6C-4966-B807-03294114D948}" type="presParOf" srcId="{55E9FBA8-2969-4F35-B26F-E96AD404247B}" destId="{4A642267-54D7-4AA1-86CB-B64AC60CEB72}" srcOrd="0" destOrd="0" presId="urn:microsoft.com/office/officeart/2016/7/layout/LinearBlockProcessNumbered"/>
    <dgm:cxn modelId="{E8824974-7DAB-4CEB-8E7D-05524925A375}" type="presParOf" srcId="{55E9FBA8-2969-4F35-B26F-E96AD404247B}" destId="{706575ED-47A8-4B1A-8CA0-5E39E026F492}" srcOrd="1" destOrd="0" presId="urn:microsoft.com/office/officeart/2016/7/layout/LinearBlockProcessNumbered"/>
    <dgm:cxn modelId="{AC786EF4-2141-47A4-A3D2-0A6DCDB8D9FC}" type="presParOf" srcId="{55E9FBA8-2969-4F35-B26F-E96AD404247B}" destId="{780CCC49-9147-4733-B206-71D813F7050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037E5-8B0F-4B41-B810-205F8F29AE1F}">
      <dsp:nvSpPr>
        <dsp:cNvPr id="0" name=""/>
        <dsp:cNvSpPr/>
      </dsp:nvSpPr>
      <dsp:spPr>
        <a:xfrm>
          <a:off x="808" y="64038"/>
          <a:ext cx="3275967" cy="39311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600" kern="1200"/>
            <a:t>Pregled i ažuriranje podataka</a:t>
          </a:r>
          <a:endParaRPr lang="en-US" sz="2600" kern="1200"/>
        </a:p>
      </dsp:txBody>
      <dsp:txXfrm>
        <a:off x="808" y="1636502"/>
        <a:ext cx="3275967" cy="2358696"/>
      </dsp:txXfrm>
    </dsp:sp>
    <dsp:sp modelId="{DB5747C2-CEE3-4179-A11F-08BFD86522C1}">
      <dsp:nvSpPr>
        <dsp:cNvPr id="0" name=""/>
        <dsp:cNvSpPr/>
      </dsp:nvSpPr>
      <dsp:spPr>
        <a:xfrm>
          <a:off x="808" y="64038"/>
          <a:ext cx="3275967" cy="157246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8" y="64038"/>
        <a:ext cx="3275967" cy="1572464"/>
      </dsp:txXfrm>
    </dsp:sp>
    <dsp:sp modelId="{08E02F63-3849-46DF-9BB4-98D5E289524C}">
      <dsp:nvSpPr>
        <dsp:cNvPr id="0" name=""/>
        <dsp:cNvSpPr/>
      </dsp:nvSpPr>
      <dsp:spPr>
        <a:xfrm>
          <a:off x="3538853" y="64038"/>
          <a:ext cx="3275967" cy="3931160"/>
        </a:xfrm>
        <a:prstGeom prst="rect">
          <a:avLst/>
        </a:prstGeom>
        <a:gradFill rotWithShape="0">
          <a:gsLst>
            <a:gs pos="0">
              <a:schemeClr val="accent2">
                <a:hueOff val="-355029"/>
                <a:satOff val="-2934"/>
                <a:lumOff val="-6274"/>
                <a:alphaOff val="0"/>
                <a:tint val="96000"/>
                <a:lumMod val="104000"/>
              </a:schemeClr>
            </a:gs>
            <a:gs pos="100000">
              <a:schemeClr val="accent2">
                <a:hueOff val="-355029"/>
                <a:satOff val="-2934"/>
                <a:lumOff val="-6274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55029"/>
              <a:satOff val="-2934"/>
              <a:lumOff val="-6274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600" kern="1200"/>
            <a:t>Pregled statistike o oglasima i korisnicima</a:t>
          </a:r>
          <a:endParaRPr lang="en-US" sz="2600" kern="1200"/>
        </a:p>
      </dsp:txBody>
      <dsp:txXfrm>
        <a:off x="3538853" y="1636502"/>
        <a:ext cx="3275967" cy="2358696"/>
      </dsp:txXfrm>
    </dsp:sp>
    <dsp:sp modelId="{79B300BC-4F7A-4360-93BF-EF0F3E367A61}">
      <dsp:nvSpPr>
        <dsp:cNvPr id="0" name=""/>
        <dsp:cNvSpPr/>
      </dsp:nvSpPr>
      <dsp:spPr>
        <a:xfrm>
          <a:off x="3538853" y="64038"/>
          <a:ext cx="3275967" cy="157246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64038"/>
        <a:ext cx="3275967" cy="1572464"/>
      </dsp:txXfrm>
    </dsp:sp>
    <dsp:sp modelId="{4A642267-54D7-4AA1-86CB-B64AC60CEB72}">
      <dsp:nvSpPr>
        <dsp:cNvPr id="0" name=""/>
        <dsp:cNvSpPr/>
      </dsp:nvSpPr>
      <dsp:spPr>
        <a:xfrm>
          <a:off x="7076898" y="64038"/>
          <a:ext cx="3275967" cy="3931160"/>
        </a:xfrm>
        <a:prstGeom prst="rect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10059"/>
              <a:satOff val="-5868"/>
              <a:lumOff val="-1254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600" kern="1200"/>
            <a:t>Pretraživanje svih oglasa i korisnika</a:t>
          </a:r>
          <a:endParaRPr lang="en-US" sz="2600" kern="1200"/>
        </a:p>
      </dsp:txBody>
      <dsp:txXfrm>
        <a:off x="7076898" y="1636502"/>
        <a:ext cx="3275967" cy="2358696"/>
      </dsp:txXfrm>
    </dsp:sp>
    <dsp:sp modelId="{706575ED-47A8-4B1A-8CA0-5E39E026F492}">
      <dsp:nvSpPr>
        <dsp:cNvPr id="0" name=""/>
        <dsp:cNvSpPr/>
      </dsp:nvSpPr>
      <dsp:spPr>
        <a:xfrm>
          <a:off x="7076898" y="64038"/>
          <a:ext cx="3275967" cy="157246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64038"/>
        <a:ext cx="3275967" cy="1572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037E5-8B0F-4B41-B810-205F8F29AE1F}">
      <dsp:nvSpPr>
        <dsp:cNvPr id="0" name=""/>
        <dsp:cNvSpPr/>
      </dsp:nvSpPr>
      <dsp:spPr>
        <a:xfrm>
          <a:off x="808" y="64038"/>
          <a:ext cx="3275967" cy="3931160"/>
        </a:xfrm>
        <a:prstGeom prst="rect">
          <a:avLst/>
        </a:prstGeom>
        <a:solidFill>
          <a:srgbClr val="0066FF"/>
        </a:solidFill>
        <a:ln w="9525" cap="rnd" cmpd="sng" algn="ctr">
          <a:solidFill>
            <a:srgbClr val="0070C0"/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600" kern="1200" dirty="0"/>
            <a:t>Putem tražilice</a:t>
          </a:r>
          <a:endParaRPr lang="en-US" sz="2600" kern="1200" dirty="0"/>
        </a:p>
      </dsp:txBody>
      <dsp:txXfrm>
        <a:off x="808" y="1636502"/>
        <a:ext cx="3275967" cy="2358696"/>
      </dsp:txXfrm>
    </dsp:sp>
    <dsp:sp modelId="{DB5747C2-CEE3-4179-A11F-08BFD86522C1}">
      <dsp:nvSpPr>
        <dsp:cNvPr id="0" name=""/>
        <dsp:cNvSpPr/>
      </dsp:nvSpPr>
      <dsp:spPr>
        <a:xfrm>
          <a:off x="808" y="64038"/>
          <a:ext cx="3275967" cy="157246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8" y="64038"/>
        <a:ext cx="3275967" cy="1572464"/>
      </dsp:txXfrm>
    </dsp:sp>
    <dsp:sp modelId="{08E02F63-3849-46DF-9BB4-98D5E289524C}">
      <dsp:nvSpPr>
        <dsp:cNvPr id="0" name=""/>
        <dsp:cNvSpPr/>
      </dsp:nvSpPr>
      <dsp:spPr>
        <a:xfrm>
          <a:off x="3538853" y="64038"/>
          <a:ext cx="3275967" cy="3931160"/>
        </a:xfrm>
        <a:prstGeom prst="rect">
          <a:avLst/>
        </a:prstGeom>
        <a:solidFill>
          <a:srgbClr val="0000FF"/>
        </a:solidFill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600" kern="1200" dirty="0"/>
            <a:t>Po kategoriji</a:t>
          </a:r>
          <a:endParaRPr lang="en-US" sz="2600" kern="1200" dirty="0"/>
        </a:p>
      </dsp:txBody>
      <dsp:txXfrm>
        <a:off x="3538853" y="1636502"/>
        <a:ext cx="3275967" cy="2358696"/>
      </dsp:txXfrm>
    </dsp:sp>
    <dsp:sp modelId="{79B300BC-4F7A-4360-93BF-EF0F3E367A61}">
      <dsp:nvSpPr>
        <dsp:cNvPr id="0" name=""/>
        <dsp:cNvSpPr/>
      </dsp:nvSpPr>
      <dsp:spPr>
        <a:xfrm>
          <a:off x="3538853" y="64038"/>
          <a:ext cx="3275967" cy="157246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64038"/>
        <a:ext cx="3275967" cy="1572464"/>
      </dsp:txXfrm>
    </dsp:sp>
    <dsp:sp modelId="{4A642267-54D7-4AA1-86CB-B64AC60CEB72}">
      <dsp:nvSpPr>
        <dsp:cNvPr id="0" name=""/>
        <dsp:cNvSpPr/>
      </dsp:nvSpPr>
      <dsp:spPr>
        <a:xfrm>
          <a:off x="7076898" y="64038"/>
          <a:ext cx="3275967" cy="3931160"/>
        </a:xfrm>
        <a:prstGeom prst="rect">
          <a:avLst/>
        </a:prstGeom>
        <a:solidFill>
          <a:srgbClr val="0000CC"/>
        </a:solidFill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600" kern="1200" dirty="0"/>
            <a:t>Kroz korisniči profil</a:t>
          </a:r>
          <a:endParaRPr lang="en-US" sz="2600" kern="1200" dirty="0"/>
        </a:p>
      </dsp:txBody>
      <dsp:txXfrm>
        <a:off x="7076898" y="1636502"/>
        <a:ext cx="3275967" cy="2358696"/>
      </dsp:txXfrm>
    </dsp:sp>
    <dsp:sp modelId="{706575ED-47A8-4B1A-8CA0-5E39E026F492}">
      <dsp:nvSpPr>
        <dsp:cNvPr id="0" name=""/>
        <dsp:cNvSpPr/>
      </dsp:nvSpPr>
      <dsp:spPr>
        <a:xfrm>
          <a:off x="7076898" y="64038"/>
          <a:ext cx="3275967" cy="157246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64038"/>
        <a:ext cx="3275967" cy="1572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5125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812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4111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5034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2678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87164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5377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6419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629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194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732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691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317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32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18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8947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861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13622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68C5-8A3A-0705-424F-87E05FD25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IZRADA WEB APLIKACIJE ZA OBJAVU I PRETRAGU OGLASA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2870E-79D9-C766-AC47-541683933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Josip Čondić Jurkić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717D549-6DC2-DC56-7240-9D19ADE8EA8A}"/>
              </a:ext>
            </a:extLst>
          </p:cNvPr>
          <p:cNvSpPr txBox="1">
            <a:spLocks/>
          </p:cNvSpPr>
          <p:nvPr/>
        </p:nvSpPr>
        <p:spPr>
          <a:xfrm>
            <a:off x="1370693" y="5427138"/>
            <a:ext cx="944003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hr-HR" dirty="0"/>
          </a:p>
          <a:p>
            <a:r>
              <a:rPr lang="hr-HR" dirty="0"/>
              <a:t>Mentor: Marina Rodić</a:t>
            </a:r>
          </a:p>
          <a:p>
            <a:r>
              <a:rPr lang="hr-HR" dirty="0"/>
              <a:t>Predmet: Programiranje na internetu</a:t>
            </a:r>
          </a:p>
        </p:txBody>
      </p:sp>
    </p:spTree>
    <p:extLst>
      <p:ext uri="{BB962C8B-B14F-4D97-AF65-F5344CB8AC3E}">
        <p14:creationId xmlns:p14="http://schemas.microsoft.com/office/powerpoint/2010/main" val="226313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91CF-4B36-6BC5-4D02-9C650D94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Uloge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5FC66-3137-D606-B522-B04CCEA34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Gost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4ED11-5E2A-6B5B-54D2-5AB1CE4B8C3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 algn="l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r-HR" sz="1600" dirty="0"/>
              <a:t>Pretraživanje aktivnih oglasa</a:t>
            </a:r>
          </a:p>
          <a:p>
            <a:pPr marL="285750" indent="-285750" algn="l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r-HR" sz="1600" dirty="0"/>
              <a:t>Kontaktiranje oglašivača putem telefona ili e-mail adrese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19B07-456C-CE95-E08C-621E7803C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/>
              <a:t>Korisnik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AB4258-19C1-BC64-C6BE-3E1B9C3AD06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 algn="l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r-HR" sz="1600" dirty="0"/>
              <a:t>Izrada i ažuriranje korisničkih računa</a:t>
            </a:r>
          </a:p>
          <a:p>
            <a:pPr marL="285750" indent="-285750" algn="l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r-HR" sz="1600" dirty="0"/>
              <a:t>Prijava i odjava</a:t>
            </a:r>
          </a:p>
          <a:p>
            <a:pPr marL="285750" indent="-285750" algn="l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r-HR" sz="1600" dirty="0"/>
              <a:t>Kreiranje i ažuriranje oglasa</a:t>
            </a:r>
          </a:p>
          <a:p>
            <a:pPr marL="285750" indent="-285750" algn="l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r-HR" sz="1600" dirty="0"/>
              <a:t>Soft delete oglasa</a:t>
            </a:r>
          </a:p>
          <a:p>
            <a:pPr marL="285750" indent="-285750" algn="l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r-HR" sz="1600" dirty="0"/>
              <a:t>Spremanje oglasa u favorite</a:t>
            </a:r>
          </a:p>
          <a:p>
            <a:pPr marL="285750" indent="-285750" algn="l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r-HR" sz="1600" dirty="0"/>
              <a:t>Objavljivanje komentara</a:t>
            </a:r>
          </a:p>
          <a:p>
            <a:endParaRPr lang="hr-H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47F367-0946-D512-5427-CE4B3664FD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r-HR" dirty="0"/>
              <a:t>Administrator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B0C86C-6CB5-4EDB-A6DD-7E8598E6D21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 algn="l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r-HR" sz="1600" dirty="0"/>
              <a:t>Pregled i pretraga svih oglasa i korisnika</a:t>
            </a:r>
          </a:p>
          <a:p>
            <a:pPr marL="285750" indent="-285750" algn="l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r-HR" sz="1600" dirty="0"/>
              <a:t>Ažuriranje svih oglasa i korisnika</a:t>
            </a:r>
          </a:p>
          <a:p>
            <a:pPr marL="285750" indent="-285750" algn="l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r-HR" sz="1600" dirty="0"/>
              <a:t>Uskraćivanje prava prijave korisnicima</a:t>
            </a:r>
          </a:p>
          <a:p>
            <a:pPr marL="285750" indent="-285750" algn="l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r-HR" sz="1600" dirty="0"/>
              <a:t>Pregled statistike o izradi oglasa i korisnika</a:t>
            </a:r>
          </a:p>
          <a:p>
            <a:pPr marL="285750" indent="-285750" algn="l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r-HR" sz="1600" dirty="0"/>
              <a:t>Brisanje oglasa</a:t>
            </a:r>
          </a:p>
        </p:txBody>
      </p:sp>
    </p:spTree>
    <p:extLst>
      <p:ext uri="{BB962C8B-B14F-4D97-AF65-F5344CB8AC3E}">
        <p14:creationId xmlns:p14="http://schemas.microsoft.com/office/powerpoint/2010/main" val="414856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2EED-A162-4F63-D327-29069380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Korisničko sučelje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2A3E-1C59-4E2E-D626-082F8695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5" y="2988395"/>
            <a:ext cx="10353762" cy="4058751"/>
          </a:xfrm>
        </p:spPr>
        <p:txBody>
          <a:bodyPr/>
          <a:lstStyle/>
          <a:p>
            <a:pPr>
              <a:buClr>
                <a:srgbClr val="FFC000"/>
              </a:buClr>
            </a:pPr>
            <a:r>
              <a:rPr lang="hr-HR" dirty="0"/>
              <a:t>Profil</a:t>
            </a:r>
          </a:p>
          <a:p>
            <a:pPr>
              <a:buClr>
                <a:srgbClr val="FFC000"/>
              </a:buClr>
            </a:pPr>
            <a:r>
              <a:rPr lang="hr-HR" dirty="0"/>
              <a:t>Kreiranje oglasa</a:t>
            </a:r>
          </a:p>
          <a:p>
            <a:pPr>
              <a:buClr>
                <a:srgbClr val="FFC000"/>
              </a:buClr>
            </a:pPr>
            <a:r>
              <a:rPr lang="hr-HR" dirty="0"/>
              <a:t>Moji oglasi</a:t>
            </a:r>
          </a:p>
          <a:p>
            <a:pPr>
              <a:buClr>
                <a:srgbClr val="FFC000"/>
              </a:buClr>
            </a:pPr>
            <a:r>
              <a:rPr lang="hr-HR" dirty="0"/>
              <a:t>Odjava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7B23C-4B0F-76E7-3B30-17F775214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3" y="1580050"/>
            <a:ext cx="11957926" cy="85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8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2EED-A162-4F63-D327-29069380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hr-HR" dirty="0"/>
              <a:t>Administratorsko sučelje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8A1F60-4CFE-6571-B52A-AB192CC83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793877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9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2EED-A162-4F63-D327-29069380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hr-HR" dirty="0"/>
              <a:t>Pretraživanje oglasa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8A1F60-4CFE-6571-B52A-AB192CC83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078657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719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73A74-6A7E-8E9B-4A2A-8E8A35AF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AA6F-34FB-85EB-FC8B-640ABD24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C000"/>
              </a:buClr>
            </a:pPr>
            <a:r>
              <a:rPr lang="hr-HR" dirty="0"/>
              <a:t>Moguće nadogradnje i poboljšanja</a:t>
            </a:r>
          </a:p>
          <a:p>
            <a:pPr>
              <a:buClr>
                <a:srgbClr val="FFC000"/>
              </a:buClr>
            </a:pPr>
            <a:r>
              <a:rPr lang="hr-HR" dirty="0"/>
              <a:t>Osvrt na korištene tehnologije</a:t>
            </a:r>
          </a:p>
          <a:p>
            <a:pPr>
              <a:buClr>
                <a:srgbClr val="FFC000"/>
              </a:buClr>
            </a:pPr>
            <a:r>
              <a:rPr lang="hr-HR" dirty="0"/>
              <a:t>Pitanja?</a:t>
            </a:r>
          </a:p>
        </p:txBody>
      </p:sp>
    </p:spTree>
    <p:extLst>
      <p:ext uri="{BB962C8B-B14F-4D97-AF65-F5344CB8AC3E}">
        <p14:creationId xmlns:p14="http://schemas.microsoft.com/office/powerpoint/2010/main" val="192165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5A0F-BC1C-92B0-B5A8-DD1DE45C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9C05B-EB0B-5BE5-AFA1-96BE3A28B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C000"/>
              </a:buClr>
            </a:pPr>
            <a:r>
              <a:rPr lang="hr-HR" dirty="0"/>
              <a:t>Motivacija</a:t>
            </a:r>
          </a:p>
          <a:p>
            <a:pPr>
              <a:buClr>
                <a:srgbClr val="FFC000"/>
              </a:buClr>
            </a:pPr>
            <a:r>
              <a:rPr lang="hr-HR" dirty="0"/>
              <a:t>Cilj projekta</a:t>
            </a:r>
          </a:p>
          <a:p>
            <a:pPr>
              <a:buClr>
                <a:srgbClr val="FFC000"/>
              </a:buClr>
            </a:pPr>
            <a:r>
              <a:rPr lang="hr-HR" dirty="0"/>
              <a:t>Korištene tehnologije</a:t>
            </a:r>
          </a:p>
        </p:txBody>
      </p:sp>
    </p:spTree>
    <p:extLst>
      <p:ext uri="{BB962C8B-B14F-4D97-AF65-F5344CB8AC3E}">
        <p14:creationId xmlns:p14="http://schemas.microsoft.com/office/powerpoint/2010/main" val="257608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2A6C-33E3-BCA3-29FD-920BDDA9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hr-HR" dirty="0"/>
              <a:t>Baza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67B9-0931-DB67-8F4F-5F69DD7BF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FFC000"/>
              </a:buClr>
            </a:pPr>
            <a:r>
              <a:rPr lang="hr-HR" dirty="0"/>
              <a:t>Sqlite3</a:t>
            </a:r>
          </a:p>
          <a:p>
            <a:pPr>
              <a:buClr>
                <a:srgbClr val="FFC000"/>
              </a:buClr>
            </a:pPr>
            <a:r>
              <a:rPr lang="hr-HR" dirty="0"/>
              <a:t>Jednostavna konfiguracija</a:t>
            </a:r>
          </a:p>
          <a:p>
            <a:pPr>
              <a:buClr>
                <a:srgbClr val="FFC000"/>
              </a:buClr>
            </a:pPr>
            <a:r>
              <a:rPr lang="hr-HR" dirty="0"/>
              <a:t>Brzina razvoja</a:t>
            </a:r>
          </a:p>
        </p:txBody>
      </p:sp>
      <p:pic>
        <p:nvPicPr>
          <p:cNvPr id="13" name="Picture 12" descr="A logo for a data center&#10;&#10;Description automatically generated">
            <a:extLst>
              <a:ext uri="{FF2B5EF4-FFF2-40B4-BE49-F238E27FC236}">
                <a16:creationId xmlns:a16="http://schemas.microsoft.com/office/drawing/2014/main" id="{C57F220F-0D10-16FF-C08A-45B8BB2FD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560" y="2902996"/>
            <a:ext cx="4065464" cy="171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1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345E-8426-2CB8-BC36-3DEB0AEB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Django radni okvir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22B9-C8A7-8BB7-C0D5-6AC2FD319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C000"/>
              </a:buClr>
            </a:pPr>
            <a:r>
              <a:rPr lang="hr-HR" dirty="0"/>
              <a:t>Mnoštvo ugrađenih funkcionalnosti</a:t>
            </a:r>
          </a:p>
          <a:p>
            <a:pPr>
              <a:buClr>
                <a:srgbClr val="FFC000"/>
              </a:buClr>
            </a:pPr>
            <a:r>
              <a:rPr lang="hr-HR" dirty="0"/>
              <a:t>Dobra dokumentacija</a:t>
            </a:r>
          </a:p>
          <a:p>
            <a:pPr>
              <a:buClr>
                <a:srgbClr val="FFC000"/>
              </a:buClr>
            </a:pPr>
            <a:r>
              <a:rPr lang="hr-HR" dirty="0"/>
              <a:t>Dodana razina apstrakcije</a:t>
            </a:r>
          </a:p>
          <a:p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9ECD2-BC76-9A4C-2F29-FEF97F029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750" y="2390711"/>
            <a:ext cx="6152734" cy="1826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68A6D4-B37C-A5AE-2D4D-A0AB3F175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5104626"/>
            <a:ext cx="10731702" cy="11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3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818C-6170-C8DE-DF1F-03D9A633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>
            <a:normAutofit/>
          </a:bodyPr>
          <a:lstStyle/>
          <a:p>
            <a:r>
              <a:rPr lang="hr-HR" dirty="0"/>
              <a:t>Tailwind knjižnica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5F02-1185-1ADC-0B30-E142D144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>
            <a:normAutofit/>
          </a:bodyPr>
          <a:lstStyle/>
          <a:p>
            <a:pPr>
              <a:buClr>
                <a:srgbClr val="F99C07"/>
              </a:buClr>
            </a:pPr>
            <a:r>
              <a:rPr lang="hr-HR" dirty="0"/>
              <a:t>Nema potrebe za imenovanjem klasa</a:t>
            </a:r>
          </a:p>
          <a:p>
            <a:pPr>
              <a:buClr>
                <a:srgbClr val="F99C07"/>
              </a:buClr>
            </a:pPr>
            <a:r>
              <a:rPr lang="hr-HR" dirty="0"/>
              <a:t>Sve se rješava unutar HTML-a</a:t>
            </a:r>
          </a:p>
          <a:p>
            <a:pPr>
              <a:buClr>
                <a:srgbClr val="F99C07"/>
              </a:buClr>
            </a:pPr>
            <a:r>
              <a:rPr lang="hr-HR" dirty="0"/>
              <a:t>Brzina razvoja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CF51ABD-CBE0-4BFE-6CEA-5A01F7FCD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69" r="3" b="3"/>
          <a:stretch/>
        </p:blipFill>
        <p:spPr>
          <a:xfrm>
            <a:off x="7637955" y="609601"/>
            <a:ext cx="3128542" cy="25071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5C5440-B755-283C-B948-40562A2D5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171" y="3374302"/>
            <a:ext cx="9580326" cy="287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1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E30D-8D25-6832-E242-6C2C6438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React knjižnica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D3747-318D-030C-006A-461978D31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C000"/>
              </a:buClr>
            </a:pPr>
            <a:r>
              <a:rPr lang="hr-HR" dirty="0"/>
              <a:t>Komponentni pristup</a:t>
            </a:r>
          </a:p>
          <a:p>
            <a:pPr>
              <a:buClr>
                <a:srgbClr val="FFC000"/>
              </a:buClr>
            </a:pPr>
            <a:r>
              <a:rPr lang="hr-HR" dirty="0"/>
              <a:t>Veliki ekosustav alata</a:t>
            </a:r>
          </a:p>
          <a:p>
            <a:pPr>
              <a:buClr>
                <a:srgbClr val="FFC000"/>
              </a:buClr>
            </a:pPr>
            <a:r>
              <a:rPr lang="hr-HR" dirty="0"/>
              <a:t>Osobna motivacija za korištenje</a:t>
            </a:r>
          </a:p>
          <a:p>
            <a:endParaRPr lang="hr-HR" dirty="0"/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0AE7CD49-BF90-0E0C-A12C-E3B8C7ED3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855" y="1732449"/>
            <a:ext cx="6102350" cy="414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9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C739-B871-1949-F5FC-1939A867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Model baze podataka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0C64-589D-7415-21E8-C4AA705C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C000"/>
              </a:buClr>
            </a:pPr>
            <a:r>
              <a:rPr lang="hr-HR" sz="20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Povezivanje tablica putem relacija</a:t>
            </a:r>
          </a:p>
          <a:p>
            <a:pPr>
              <a:buClr>
                <a:srgbClr val="FFC000"/>
              </a:buClr>
            </a:pPr>
            <a:r>
              <a:rPr lang="hr-HR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Oglas -&gt; Kategorija, Slika, Pregledi, Favoriti, Grad, Zupanija, Korisnik</a:t>
            </a:r>
          </a:p>
          <a:p>
            <a:pPr>
              <a:buClr>
                <a:srgbClr val="FFC000"/>
              </a:buClr>
            </a:pPr>
            <a:r>
              <a:rPr lang="hr-HR" sz="20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Korisnik -&gt; Grad, Zupanija, Oglas, Komen</a:t>
            </a:r>
            <a:r>
              <a:rPr lang="hr-HR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tar, Favoriti</a:t>
            </a:r>
            <a:endParaRPr lang="hr-HR" sz="20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>
              <a:buClr>
                <a:srgbClr val="FFC000"/>
              </a:buClr>
            </a:pPr>
            <a:r>
              <a:rPr lang="hr-HR" sz="20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Zupanija i grad API</a:t>
            </a:r>
          </a:p>
          <a:p>
            <a:pPr>
              <a:buClr>
                <a:srgbClr val="FFC000"/>
              </a:buClr>
            </a:pPr>
            <a:r>
              <a:rPr lang="hr-HR" sz="20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Kategorije API</a:t>
            </a:r>
            <a:endParaRPr lang="en-US" sz="20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97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6D04-AE40-30F2-5CFF-52A76668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hr-HR" sz="2800"/>
              <a:t>Registracija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1FB59093-2DC5-0896-03A3-29AADB4A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pPr>
              <a:buClr>
                <a:srgbClr val="FFC000"/>
              </a:buClr>
            </a:pPr>
            <a:r>
              <a:rPr lang="hr-HR" sz="1600" dirty="0"/>
              <a:t>Validacija podataka</a:t>
            </a:r>
          </a:p>
          <a:p>
            <a:pPr>
              <a:buClr>
                <a:srgbClr val="FFC000"/>
              </a:buClr>
            </a:pPr>
            <a:r>
              <a:rPr lang="hr-HR" sz="1600" dirty="0"/>
              <a:t>Sva polja obavezna</a:t>
            </a:r>
          </a:p>
          <a:p>
            <a:pPr>
              <a:buClr>
                <a:srgbClr val="FFC000"/>
              </a:buClr>
            </a:pPr>
            <a:r>
              <a:rPr lang="hr-HR" sz="1600" dirty="0"/>
              <a:t>Dinamički izbornik županije i grada</a:t>
            </a: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9D7474E-F958-DBBF-8D88-4EF836DD8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r="-3" b="3170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9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6D04-AE40-30F2-5CFF-52A76668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hr-HR" sz="2800" dirty="0"/>
              <a:t>Prijava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1FB59093-2DC5-0896-03A3-29AADB4A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pPr>
              <a:buClr>
                <a:srgbClr val="FFC000"/>
              </a:buClr>
            </a:pPr>
            <a:r>
              <a:rPr lang="hr-HR" sz="1600" dirty="0"/>
              <a:t>Autentifikacija podataka</a:t>
            </a:r>
          </a:p>
          <a:p>
            <a:pPr>
              <a:buClr>
                <a:srgbClr val="FFC000"/>
              </a:buClr>
            </a:pPr>
            <a:r>
              <a:rPr lang="hr-HR" sz="1600" dirty="0"/>
              <a:t>Uspješna prijava</a:t>
            </a:r>
          </a:p>
          <a:p>
            <a:pPr>
              <a:buClr>
                <a:srgbClr val="FFC000"/>
              </a:buClr>
            </a:pPr>
            <a:r>
              <a:rPr lang="hr-HR" sz="1600" dirty="0"/>
              <a:t>Neuspješna prijava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8A8B320-7201-230A-0E39-73E0D1588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99" y="318966"/>
            <a:ext cx="6678506" cy="55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58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220</TotalTime>
  <Words>237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Calisto MT</vt:lpstr>
      <vt:lpstr>Wingdings</vt:lpstr>
      <vt:lpstr>Wingdings 2</vt:lpstr>
      <vt:lpstr>Slate</vt:lpstr>
      <vt:lpstr>IZRADA WEB APLIKACIJE ZA OBJAVU I PRETRAGU OGLASA</vt:lpstr>
      <vt:lpstr>Uvod</vt:lpstr>
      <vt:lpstr>Baza Podataka</vt:lpstr>
      <vt:lpstr>Django radni okvir</vt:lpstr>
      <vt:lpstr>Tailwind knjižnica</vt:lpstr>
      <vt:lpstr>React knjižnica</vt:lpstr>
      <vt:lpstr>Model baze podataka</vt:lpstr>
      <vt:lpstr>Registracija</vt:lpstr>
      <vt:lpstr>Prijava</vt:lpstr>
      <vt:lpstr>Uloge</vt:lpstr>
      <vt:lpstr>Korisničko sučelje</vt:lpstr>
      <vt:lpstr>Administratorsko sučelje</vt:lpstr>
      <vt:lpstr>Pretraživanje oglasa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Josip Condic</dc:creator>
  <cp:lastModifiedBy>Josip Condic</cp:lastModifiedBy>
  <cp:revision>10</cp:revision>
  <dcterms:created xsi:type="dcterms:W3CDTF">2024-09-21T14:47:45Z</dcterms:created>
  <dcterms:modified xsi:type="dcterms:W3CDTF">2024-09-21T18:39:57Z</dcterms:modified>
</cp:coreProperties>
</file>