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125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812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4111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034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678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716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537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641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29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19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32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691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1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3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94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861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27DC48-9B53-4FCB-9F21-46540088C254}" type="datetimeFigureOut">
              <a:rPr lang="hr-HR" smtClean="0"/>
              <a:t>21.9.2024.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23D50B-9D5C-4791-AFC3-825CE0AB7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3622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68C5-8A3A-0705-424F-87E05FD25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IZRADA WEB APLIKACIJE ZA OBJAVU I PRETRAGU OGLASA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2870E-79D9-C766-AC47-541683933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Josip Čondić Jurkić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7D549-6DC2-DC56-7240-9D19ADE8EA8A}"/>
              </a:ext>
            </a:extLst>
          </p:cNvPr>
          <p:cNvSpPr txBox="1">
            <a:spLocks/>
          </p:cNvSpPr>
          <p:nvPr/>
        </p:nvSpPr>
        <p:spPr>
          <a:xfrm>
            <a:off x="1370693" y="5427138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  <a:p>
            <a:r>
              <a:rPr lang="hr-HR" dirty="0"/>
              <a:t>Mentor: Marina Rodić</a:t>
            </a:r>
          </a:p>
          <a:p>
            <a:r>
              <a:rPr lang="hr-HR" dirty="0"/>
              <a:t>Predmet: Programiranje na internetu</a:t>
            </a:r>
          </a:p>
        </p:txBody>
      </p:sp>
    </p:spTree>
    <p:extLst>
      <p:ext uri="{BB962C8B-B14F-4D97-AF65-F5344CB8AC3E}">
        <p14:creationId xmlns:p14="http://schemas.microsoft.com/office/powerpoint/2010/main" val="226313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91CF-4B36-6BC5-4D02-9C650D94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Uloge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FC66-3137-D606-B522-B04CCEA34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Gost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ED11-5E2A-6B5B-54D2-5AB1CE4B8C3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Pretraživanje aktivnih oglasa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19B07-456C-CE95-E08C-621E7803C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Korisnik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AB4258-19C1-BC64-C6BE-3E1B9C3AD0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Izrada i ažuriranje korisničkih računa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Prijava i odjava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Kreiranje i ažuriranje oglasa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Soft delete oglasa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Spremanje oglasa u favorite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Objavljivanje komentara</a:t>
            </a:r>
          </a:p>
          <a:p>
            <a:endParaRPr lang="hr-H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47F367-0946-D512-5427-CE4B3664F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Administrator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B0C86C-6CB5-4EDB-A6DD-7E8598E6D21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Pregled i pretraga svih oglasa i korisnika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Ažuriranje svih oglasa i korisnika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Uskraćivanje prava prijave korisnicima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Pregled statistike o izradi oglasa i korisnika</a:t>
            </a:r>
          </a:p>
          <a:p>
            <a:pPr marL="285750" indent="-285750" algn="l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r-HR" dirty="0"/>
              <a:t>Brisanje oglasa</a:t>
            </a:r>
          </a:p>
        </p:txBody>
      </p:sp>
    </p:spTree>
    <p:extLst>
      <p:ext uri="{BB962C8B-B14F-4D97-AF65-F5344CB8AC3E}">
        <p14:creationId xmlns:p14="http://schemas.microsoft.com/office/powerpoint/2010/main" val="414856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2EED-A162-4F63-D327-29069380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Korisničko sučelje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2A3E-1C59-4E2E-D626-082F8695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Profil</a:t>
            </a:r>
          </a:p>
          <a:p>
            <a:pPr>
              <a:buClr>
                <a:srgbClr val="FFC000"/>
              </a:buClr>
            </a:pPr>
            <a:r>
              <a:rPr lang="hr-HR" dirty="0"/>
              <a:t>Kreiranje oglasa</a:t>
            </a:r>
          </a:p>
          <a:p>
            <a:pPr>
              <a:buClr>
                <a:srgbClr val="FFC000"/>
              </a:buClr>
            </a:pPr>
            <a:r>
              <a:rPr lang="hr-HR" dirty="0"/>
              <a:t>Moji oglasi</a:t>
            </a:r>
          </a:p>
          <a:p>
            <a:pPr>
              <a:buClr>
                <a:srgbClr val="FFC000"/>
              </a:buClr>
            </a:pPr>
            <a:r>
              <a:rPr lang="hr-HR" dirty="0"/>
              <a:t>Odjava</a:t>
            </a:r>
          </a:p>
        </p:txBody>
      </p:sp>
    </p:spTree>
    <p:extLst>
      <p:ext uri="{BB962C8B-B14F-4D97-AF65-F5344CB8AC3E}">
        <p14:creationId xmlns:p14="http://schemas.microsoft.com/office/powerpoint/2010/main" val="392118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2EED-A162-4F63-D327-29069380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Administratorsko sučelje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2A3E-1C59-4E2E-D626-082F8695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Pregled i ažuriranje podataka</a:t>
            </a:r>
          </a:p>
          <a:p>
            <a:pPr>
              <a:buClr>
                <a:srgbClr val="FFC000"/>
              </a:buClr>
            </a:pPr>
            <a:r>
              <a:rPr lang="hr-HR" dirty="0"/>
              <a:t>Pregled statistike o oglasima i korisnicima</a:t>
            </a:r>
          </a:p>
        </p:txBody>
      </p:sp>
    </p:spTree>
    <p:extLst>
      <p:ext uri="{BB962C8B-B14F-4D97-AF65-F5344CB8AC3E}">
        <p14:creationId xmlns:p14="http://schemas.microsoft.com/office/powerpoint/2010/main" val="3199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986A-5ACE-DB4C-18A7-938D0F3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Pretraživanje oglasa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8675-B531-47C3-B200-1F2A249F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Putem tražilice</a:t>
            </a:r>
          </a:p>
          <a:p>
            <a:pPr>
              <a:buClr>
                <a:srgbClr val="FFC000"/>
              </a:buClr>
            </a:pPr>
            <a:r>
              <a:rPr lang="hr-HR" dirty="0"/>
              <a:t>Po kategoriji</a:t>
            </a:r>
          </a:p>
          <a:p>
            <a:pPr>
              <a:buClr>
                <a:srgbClr val="FFC000"/>
              </a:buClr>
            </a:pPr>
            <a:r>
              <a:rPr lang="hr-HR" dirty="0"/>
              <a:t>Kroz korisnički profil</a:t>
            </a:r>
          </a:p>
        </p:txBody>
      </p:sp>
    </p:spTree>
    <p:extLst>
      <p:ext uri="{BB962C8B-B14F-4D97-AF65-F5344CB8AC3E}">
        <p14:creationId xmlns:p14="http://schemas.microsoft.com/office/powerpoint/2010/main" val="336197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3A74-6A7E-8E9B-4A2A-8E8A35AF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AA6F-34FB-85EB-FC8B-640ABD24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Moguće nadogradnje i poboljšanja</a:t>
            </a:r>
          </a:p>
          <a:p>
            <a:pPr>
              <a:buClr>
                <a:srgbClr val="FFC000"/>
              </a:buClr>
            </a:pPr>
            <a:r>
              <a:rPr lang="hr-HR" dirty="0"/>
              <a:t>Osvrt na korištene tehnologije</a:t>
            </a:r>
          </a:p>
        </p:txBody>
      </p:sp>
    </p:spTree>
    <p:extLst>
      <p:ext uri="{BB962C8B-B14F-4D97-AF65-F5344CB8AC3E}">
        <p14:creationId xmlns:p14="http://schemas.microsoft.com/office/powerpoint/2010/main" val="192165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5A0F-BC1C-92B0-B5A8-DD1DE45C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C05B-EB0B-5BE5-AFA1-96BE3A28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Motivacija</a:t>
            </a:r>
          </a:p>
          <a:p>
            <a:pPr>
              <a:buClr>
                <a:srgbClr val="FFC000"/>
              </a:buClr>
            </a:pPr>
            <a:r>
              <a:rPr lang="hr-HR" dirty="0"/>
              <a:t>Cilj projekta</a:t>
            </a:r>
          </a:p>
          <a:p>
            <a:pPr>
              <a:buClr>
                <a:srgbClr val="FFC000"/>
              </a:buClr>
            </a:pPr>
            <a:r>
              <a:rPr lang="hr-HR" dirty="0"/>
              <a:t>Korištene tehnologije</a:t>
            </a:r>
          </a:p>
        </p:txBody>
      </p:sp>
    </p:spTree>
    <p:extLst>
      <p:ext uri="{BB962C8B-B14F-4D97-AF65-F5344CB8AC3E}">
        <p14:creationId xmlns:p14="http://schemas.microsoft.com/office/powerpoint/2010/main" val="257608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2A6C-33E3-BCA3-29FD-920BDDA9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r-HR" dirty="0"/>
              <a:t>Baza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67B9-0931-DB67-8F4F-5F69DD7B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hr-HR" dirty="0"/>
              <a:t>Sqlite3</a:t>
            </a:r>
          </a:p>
          <a:p>
            <a:pPr>
              <a:buClr>
                <a:srgbClr val="FFC000"/>
              </a:buClr>
            </a:pPr>
            <a:r>
              <a:rPr lang="hr-HR" dirty="0"/>
              <a:t>Jednostavna konfiguracija</a:t>
            </a:r>
          </a:p>
          <a:p>
            <a:pPr>
              <a:buClr>
                <a:srgbClr val="FFC000"/>
              </a:buClr>
            </a:pPr>
            <a:r>
              <a:rPr lang="hr-HR" dirty="0"/>
              <a:t>Brzina razvoja</a:t>
            </a:r>
          </a:p>
        </p:txBody>
      </p:sp>
      <p:pic>
        <p:nvPicPr>
          <p:cNvPr id="13" name="Picture 12" descr="A logo for a data center&#10;&#10;Description automatically generated">
            <a:extLst>
              <a:ext uri="{FF2B5EF4-FFF2-40B4-BE49-F238E27FC236}">
                <a16:creationId xmlns:a16="http://schemas.microsoft.com/office/drawing/2014/main" id="{C57F220F-0D10-16FF-C08A-45B8BB2F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60" y="2902996"/>
            <a:ext cx="4065464" cy="17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345E-8426-2CB8-BC36-3DEB0AEB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Django radni okvir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22B9-C8A7-8BB7-C0D5-6AC2FD31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Mnoštvo ugrađenih funkcionalnosti</a:t>
            </a:r>
          </a:p>
          <a:p>
            <a:pPr>
              <a:buClr>
                <a:srgbClr val="FFC000"/>
              </a:buClr>
            </a:pPr>
            <a:r>
              <a:rPr lang="hr-HR" dirty="0"/>
              <a:t>Dobra dokumentacija</a:t>
            </a:r>
          </a:p>
          <a:p>
            <a:pPr>
              <a:buClr>
                <a:srgbClr val="FFC000"/>
              </a:buClr>
            </a:pPr>
            <a:r>
              <a:rPr lang="hr-HR" dirty="0"/>
              <a:t>Dodana razina apstrakcije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ECD2-BC76-9A4C-2F29-FEF97F02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50" y="2390711"/>
            <a:ext cx="6152734" cy="1826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8A6D4-B37C-A5AE-2D4D-A0AB3F17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5104626"/>
            <a:ext cx="10731702" cy="11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818C-6170-C8DE-DF1F-03D9A63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hr-HR" dirty="0"/>
              <a:t>Tailwind knjižnica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5F02-1185-1ADC-0B30-E142D144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F99C07"/>
              </a:buClr>
            </a:pPr>
            <a:r>
              <a:rPr lang="hr-HR" dirty="0"/>
              <a:t>Nema potrebe za imenovanjem klasa</a:t>
            </a:r>
          </a:p>
          <a:p>
            <a:pPr>
              <a:buClr>
                <a:srgbClr val="F99C07"/>
              </a:buClr>
            </a:pPr>
            <a:r>
              <a:rPr lang="hr-HR" dirty="0"/>
              <a:t>Sve se rješava unutar HTML-a</a:t>
            </a:r>
          </a:p>
          <a:p>
            <a:pPr>
              <a:buClr>
                <a:srgbClr val="F99C07"/>
              </a:buClr>
            </a:pPr>
            <a:r>
              <a:rPr lang="hr-HR" dirty="0"/>
              <a:t>Brzina razvoja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CF51ABD-CBE0-4BFE-6CEA-5A01F7FCD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9" r="3" b="3"/>
          <a:stretch/>
        </p:blipFill>
        <p:spPr>
          <a:xfrm>
            <a:off x="7637955" y="609601"/>
            <a:ext cx="3128542" cy="2507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C5440-B755-283C-B948-40562A2D5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171" y="3374302"/>
            <a:ext cx="9580326" cy="28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30D-8D25-6832-E242-6C2C6438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React knjižnica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3747-318D-030C-006A-461978D3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dirty="0"/>
              <a:t>Komponentni pristup</a:t>
            </a:r>
          </a:p>
          <a:p>
            <a:pPr>
              <a:buClr>
                <a:srgbClr val="FFC000"/>
              </a:buClr>
            </a:pPr>
            <a:r>
              <a:rPr lang="hr-HR" dirty="0"/>
              <a:t>Veliki ekosustav alata</a:t>
            </a:r>
          </a:p>
          <a:p>
            <a:pPr>
              <a:buClr>
                <a:srgbClr val="FFC000"/>
              </a:buClr>
            </a:pPr>
            <a:r>
              <a:rPr lang="hr-HR" dirty="0"/>
              <a:t>Osobna motivacija za korištenje</a:t>
            </a:r>
          </a:p>
          <a:p>
            <a:endParaRPr lang="hr-HR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0AE7CD49-BF90-0E0C-A12C-E3B8C7ED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55" y="1732449"/>
            <a:ext cx="6102350" cy="4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9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C739-B871-1949-F5FC-1939A867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Model baze 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0C64-589D-7415-21E8-C4AA705C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</a:pPr>
            <a:r>
              <a:rPr lang="hr-HR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Povezivanje tablica putem relacija</a:t>
            </a:r>
          </a:p>
          <a:p>
            <a:pPr>
              <a:buClr>
                <a:srgbClr val="FFC000"/>
              </a:buClr>
            </a:pPr>
            <a:r>
              <a:rPr lang="hr-H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Oglas -&gt; Kategorija, Slika, Pregledi, Favoriti, Grad, Zupanija, Korisnik</a:t>
            </a:r>
          </a:p>
          <a:p>
            <a:pPr>
              <a:buClr>
                <a:srgbClr val="FFC000"/>
              </a:buClr>
            </a:pPr>
            <a:r>
              <a:rPr lang="hr-HR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Korisnik -&gt; Grad, Zupanija, Oglas, Komen</a:t>
            </a:r>
            <a:r>
              <a:rPr lang="hr-H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tar, Favoriti</a:t>
            </a:r>
            <a:endParaRPr lang="hr-HR" sz="20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FFC000"/>
              </a:buClr>
            </a:pPr>
            <a:r>
              <a:rPr lang="hr-HR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Zupanija i grad API</a:t>
            </a:r>
          </a:p>
          <a:p>
            <a:pPr>
              <a:buClr>
                <a:srgbClr val="FFC000"/>
              </a:buClr>
            </a:pPr>
            <a:r>
              <a:rPr lang="hr-HR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Kategorije API</a:t>
            </a:r>
            <a:endParaRPr lang="en-US" sz="20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9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6D04-AE40-30F2-5CFF-52A76668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hr-HR" sz="2800"/>
              <a:t>Registracija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FB59093-2DC5-0896-03A3-29AADB4A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>
              <a:buClr>
                <a:srgbClr val="FFC000"/>
              </a:buClr>
            </a:pPr>
            <a:r>
              <a:rPr lang="hr-HR" sz="1600" dirty="0"/>
              <a:t>Validacija podataka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Sva polja obavezna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Dinamički izbornik županije i grada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D7474E-F958-DBBF-8D88-4EF836DD8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-3" b="317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9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6D04-AE40-30F2-5CFF-52A76668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hr-HR" sz="2800" dirty="0"/>
              <a:t>Prijava i odjava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FB59093-2DC5-0896-03A3-29AADB4A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>
              <a:buClr>
                <a:srgbClr val="FFC000"/>
              </a:buClr>
            </a:pPr>
            <a:r>
              <a:rPr lang="hr-HR" sz="1600" dirty="0"/>
              <a:t>Autentifikacija podataka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Uspješna prijava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Neuspješna prijava</a:t>
            </a:r>
          </a:p>
          <a:p>
            <a:pPr>
              <a:buClr>
                <a:srgbClr val="FFC000"/>
              </a:buClr>
            </a:pPr>
            <a:r>
              <a:rPr lang="hr-HR" sz="1600" dirty="0"/>
              <a:t>Brisanje tokena pri odjavi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A8B320-7201-230A-0E39-73E0D158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99" y="318966"/>
            <a:ext cx="6678506" cy="55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203</TotalTime>
  <Words>223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Wingdings</vt:lpstr>
      <vt:lpstr>Wingdings 2</vt:lpstr>
      <vt:lpstr>Slate</vt:lpstr>
      <vt:lpstr>IZRADA WEB APLIKACIJE ZA OBJAVU I PRETRAGU OGLASA</vt:lpstr>
      <vt:lpstr>Uvod</vt:lpstr>
      <vt:lpstr>Baza Podataka</vt:lpstr>
      <vt:lpstr>Django radni okvir</vt:lpstr>
      <vt:lpstr>Tailwind knjižnica</vt:lpstr>
      <vt:lpstr>React knjižnica</vt:lpstr>
      <vt:lpstr>Model baze podataka</vt:lpstr>
      <vt:lpstr>Registracija</vt:lpstr>
      <vt:lpstr>Prijava i odjava</vt:lpstr>
      <vt:lpstr>Uloge</vt:lpstr>
      <vt:lpstr>Korisničko sučelje</vt:lpstr>
      <vt:lpstr>Administratorsko sučelje</vt:lpstr>
      <vt:lpstr>Pretraživanje oglasa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Josip Condic</dc:creator>
  <cp:lastModifiedBy>Josip Condic</cp:lastModifiedBy>
  <cp:revision>9</cp:revision>
  <dcterms:created xsi:type="dcterms:W3CDTF">2024-09-21T14:47:45Z</dcterms:created>
  <dcterms:modified xsi:type="dcterms:W3CDTF">2024-09-21T18:19:31Z</dcterms:modified>
</cp:coreProperties>
</file>