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D55AD-0475-44E6-8F94-34007491F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E1DA330-4177-4211-9E13-7D9BDD795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7E1DB4-A326-49F7-B4F9-82A6E213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EC565-845E-40E8-AB7C-AACE763A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AF248C-5A67-41EE-B291-39D72C5D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40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BE0BC-3D46-45B4-B1BB-939FBDC7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2A9E103-8227-426F-871B-B3F61DC40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90922A-6EFE-45E3-A295-45320224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FB3118-9E25-4688-9D84-84F0121E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42B0CA-9E08-4012-982F-057BE716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834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F33177-A5A9-49E8-962E-0B2110D27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C6C971-CA5C-4A05-88AA-0355CEE8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5BBD7-6AB7-4470-B957-FCC8DAED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27F899-0819-462D-8F9B-6730DE32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21ED9C-2862-415B-B62E-19CA7D3C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52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A534C-BDA2-40E9-9FCB-FE6A46FC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D0765-E844-4649-A53F-85ACDD1C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049C4A-66B0-4A52-89FC-BA0C0B8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FB46EF-F26E-413A-8877-FE13353A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A654AA-8037-4B5B-B16B-B4FEE39E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37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E72380-3A75-488E-9C3D-8461FBDCE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556B40-7545-4A7C-A63A-3CD29FEE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B5777-387F-46F8-9CC3-C19FED29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3055EB-ABB1-4E88-BC7A-4308B561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387F2-3963-48F2-A907-1EDD34CC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67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CFEDC-BD6D-440D-9A96-2F57E129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487A30-48C0-4540-84CD-82845D166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98B998-5158-41B5-984E-927857AAA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5A8DB2-F0B6-45A0-9638-E9B80146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9E5D9E-170F-451A-A0BC-43974536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940D92-18C3-45E6-80EB-7C6133D9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91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8A36B-375F-430F-9A89-2B048984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725AA4-70BD-4285-85EC-A44505283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527B2D-A862-4652-B21A-144AC11BB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4737B9-6373-4336-B326-003BEA900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38009DF-6989-4052-BD41-4D0217E97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199CF6-7A85-4AF0-83DE-37F6EB53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F64E40-B3DA-425A-BB7A-4AF28D60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5ED80F5-86D3-4BAF-8CC5-9BC56F69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31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F3BC2-4DD4-4B26-BE2C-CF27DC6B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9C64AB-28A4-451D-AE72-D6879B63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243B78-7A6F-4CE4-A735-7D4A717C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989A28-03D5-426A-86DB-F2D15D7D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3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20D601-F376-416B-96E3-33F402002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6AAD88-5611-41CC-9372-71FB071E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890F79-D6DE-4F2C-BC17-90C7CE3A2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15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75037-85B1-4918-B969-EF27D03F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182C82-61E0-481D-92CB-609017AB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10C190-580F-406F-BEEA-6193198EB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577E50-3D45-421F-8A62-C63CB3C1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115989-6C42-4818-9187-D6988495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DA5EED-4AAA-42A2-A133-DAC1722D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19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16BF2-C4B5-4106-B4D4-63C309D8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2557F6-897C-4AB6-B0C9-A58BF9718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2031AF-7369-4FE5-818D-1EFD95345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0D9FD1-A076-450E-ACD0-588D4347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0133-8DB2-487F-BC57-0BCA84CE6C8B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A6ED4E-595B-40B4-A2CF-59600BBB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B1D8C8-37DC-4672-A7E7-0FC2D772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65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F6B828-867F-4DFE-88BC-671E85BA2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6DDB02-F0A6-485C-A57B-BE7A5326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66D82B-625B-4981-B435-7194529F2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D0133-8DB2-487F-BC57-0BCA84CE6C8B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73F7E5-90DE-43FC-9BB9-9016C152C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E6EB12-1DAE-4E94-9082-C3EE28F12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D68F-EBFD-4C5D-9709-49D7F5C460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43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0069DBC-6F58-4F93-87BE-2E396D285724}"/>
              </a:ext>
            </a:extLst>
          </p:cNvPr>
          <p:cNvGrpSpPr/>
          <p:nvPr/>
        </p:nvGrpSpPr>
        <p:grpSpPr>
          <a:xfrm>
            <a:off x="2735451" y="876716"/>
            <a:ext cx="2797444" cy="3882327"/>
            <a:chOff x="2735451" y="876716"/>
            <a:chExt cx="2797444" cy="3882327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44200E3C-F22C-4DAB-A4B1-61B79B90B306}"/>
                </a:ext>
              </a:extLst>
            </p:cNvPr>
            <p:cNvSpPr/>
            <p:nvPr/>
          </p:nvSpPr>
          <p:spPr>
            <a:xfrm>
              <a:off x="2735451" y="1030637"/>
              <a:ext cx="2797444" cy="3583984"/>
            </a:xfrm>
            <a:prstGeom prst="roundRect">
              <a:avLst>
                <a:gd name="adj" fmla="val 33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D3E7C40-C9FF-41F1-839A-8E5B47260119}"/>
                </a:ext>
              </a:extLst>
            </p:cNvPr>
            <p:cNvSpPr txBox="1"/>
            <p:nvPr/>
          </p:nvSpPr>
          <p:spPr>
            <a:xfrm>
              <a:off x="3426287" y="2146504"/>
              <a:ext cx="141577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0" dirty="0"/>
                <a:t>♠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3E9C09D-B902-48A2-9A23-B365D3BBA4A5}"/>
                </a:ext>
              </a:extLst>
            </p:cNvPr>
            <p:cNvGrpSpPr/>
            <p:nvPr/>
          </p:nvGrpSpPr>
          <p:grpSpPr>
            <a:xfrm>
              <a:off x="2803334" y="876716"/>
              <a:ext cx="731780" cy="1496677"/>
              <a:chOff x="2582480" y="717859"/>
              <a:chExt cx="731780" cy="1496677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E21FE-9D57-495D-8E6F-75C6FA8DF921}"/>
                  </a:ext>
                </a:extLst>
              </p:cNvPr>
              <p:cNvSpPr txBox="1"/>
              <p:nvPr/>
            </p:nvSpPr>
            <p:spPr>
              <a:xfrm>
                <a:off x="2618252" y="717859"/>
                <a:ext cx="66023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6600" dirty="0">
                    <a:latin typeface="Consolas" panose="020B0609020204030204" pitchFamily="49" charset="0"/>
                  </a:rPr>
                  <a:t>A</a:t>
                </a:r>
                <a:endParaRPr kumimoji="1" lang="ja-JP" altLang="en-US" sz="6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88C40A0-EED4-41E1-AB05-8E0FAA6DC3A3}"/>
                  </a:ext>
                </a:extLst>
              </p:cNvPr>
              <p:cNvSpPr txBox="1"/>
              <p:nvPr/>
            </p:nvSpPr>
            <p:spPr>
              <a:xfrm>
                <a:off x="2582480" y="1506650"/>
                <a:ext cx="731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/>
                  <a:t>♠</a:t>
                </a:r>
              </a:p>
            </p:txBody>
          </p:sp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2CDCC59A-5520-40B3-9309-6F0B2886855E}"/>
                </a:ext>
              </a:extLst>
            </p:cNvPr>
            <p:cNvSpPr txBox="1"/>
            <p:nvPr/>
          </p:nvSpPr>
          <p:spPr>
            <a:xfrm>
              <a:off x="3125152" y="2322344"/>
              <a:ext cx="6602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>
                  <a:latin typeface="Consolas" panose="020B0609020204030204" pitchFamily="49" charset="0"/>
                </a:rPr>
                <a:t>N</a:t>
              </a:r>
              <a:endParaRPr kumimoji="1" lang="ja-JP" altLang="en-US" sz="5400" dirty="0">
                <a:latin typeface="Consolas" panose="020B0609020204030204" pitchFamily="49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F19B29A-0D63-4D4C-AA2A-2FAE6BD48695}"/>
                </a:ext>
              </a:extLst>
            </p:cNvPr>
            <p:cNvSpPr txBox="1"/>
            <p:nvPr/>
          </p:nvSpPr>
          <p:spPr>
            <a:xfrm>
              <a:off x="3867793" y="2322344"/>
              <a:ext cx="6602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L</a:t>
              </a:r>
              <a:endParaRPr kumimoji="1" lang="ja-JP" altLang="en-US" sz="5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0F060E0D-5492-48BA-9547-524D26E9707C}"/>
                </a:ext>
              </a:extLst>
            </p:cNvPr>
            <p:cNvSpPr txBox="1"/>
            <p:nvPr/>
          </p:nvSpPr>
          <p:spPr>
            <a:xfrm>
              <a:off x="4610435" y="2322344"/>
              <a:ext cx="66023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5400" dirty="0">
                  <a:latin typeface="Consolas" panose="020B0609020204030204" pitchFamily="49" charset="0"/>
                </a:rPr>
                <a:t>P</a:t>
              </a:r>
              <a:endParaRPr kumimoji="1" lang="ja-JP" altLang="en-US" sz="5400" dirty="0">
                <a:latin typeface="Consolas" panose="020B0609020204030204" pitchFamily="49" charset="0"/>
              </a:endParaRPr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54305ECD-24AA-4BD6-AB2A-37E33ACA9DF7}"/>
                </a:ext>
              </a:extLst>
            </p:cNvPr>
            <p:cNvGrpSpPr/>
            <p:nvPr/>
          </p:nvGrpSpPr>
          <p:grpSpPr>
            <a:xfrm flipV="1">
              <a:off x="4732060" y="3262366"/>
              <a:ext cx="731780" cy="1496677"/>
              <a:chOff x="2582480" y="717859"/>
              <a:chExt cx="731780" cy="1496677"/>
            </a:xfrm>
          </p:grpSpPr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ADB9FDA-919C-4F98-A568-BCF9941D2768}"/>
                  </a:ext>
                </a:extLst>
              </p:cNvPr>
              <p:cNvSpPr txBox="1"/>
              <p:nvPr/>
            </p:nvSpPr>
            <p:spPr>
              <a:xfrm>
                <a:off x="2618252" y="717859"/>
                <a:ext cx="66023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6600" dirty="0">
                    <a:latin typeface="Consolas" panose="020B0609020204030204" pitchFamily="49" charset="0"/>
                  </a:rPr>
                  <a:t>A</a:t>
                </a:r>
                <a:endParaRPr kumimoji="1" lang="ja-JP" altLang="en-US" sz="66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A2828DA-D98A-4B4F-91D4-11E55CA050FC}"/>
                  </a:ext>
                </a:extLst>
              </p:cNvPr>
              <p:cNvSpPr txBox="1"/>
              <p:nvPr/>
            </p:nvSpPr>
            <p:spPr>
              <a:xfrm>
                <a:off x="2582480" y="1506650"/>
                <a:ext cx="731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/>
                  <a:t>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406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9DADF7-9C7B-4F3D-BF4B-B2AF99DC10B4}"/>
              </a:ext>
            </a:extLst>
          </p:cNvPr>
          <p:cNvGrpSpPr/>
          <p:nvPr/>
        </p:nvGrpSpPr>
        <p:grpSpPr>
          <a:xfrm>
            <a:off x="2735451" y="876716"/>
            <a:ext cx="2797444" cy="3891826"/>
            <a:chOff x="2735451" y="876716"/>
            <a:chExt cx="2797444" cy="3891826"/>
          </a:xfrm>
        </p:grpSpPr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44200E3C-F22C-4DAB-A4B1-61B79B90B306}"/>
                </a:ext>
              </a:extLst>
            </p:cNvPr>
            <p:cNvSpPr/>
            <p:nvPr/>
          </p:nvSpPr>
          <p:spPr>
            <a:xfrm>
              <a:off x="2735451" y="1030637"/>
              <a:ext cx="2797444" cy="3583984"/>
            </a:xfrm>
            <a:prstGeom prst="roundRect">
              <a:avLst>
                <a:gd name="adj" fmla="val 334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D3E7C40-C9FF-41F1-839A-8E5B47260119}"/>
                </a:ext>
              </a:extLst>
            </p:cNvPr>
            <p:cNvSpPr txBox="1"/>
            <p:nvPr/>
          </p:nvSpPr>
          <p:spPr>
            <a:xfrm>
              <a:off x="3395291" y="2146504"/>
              <a:ext cx="141577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0" dirty="0"/>
                <a:t>♠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3E9C09D-B902-48A2-9A23-B365D3BBA4A5}"/>
                </a:ext>
              </a:extLst>
            </p:cNvPr>
            <p:cNvGrpSpPr/>
            <p:nvPr/>
          </p:nvGrpSpPr>
          <p:grpSpPr>
            <a:xfrm>
              <a:off x="2765142" y="876716"/>
              <a:ext cx="731780" cy="1677382"/>
              <a:chOff x="2544288" y="717859"/>
              <a:chExt cx="731780" cy="1677382"/>
            </a:xfrm>
          </p:grpSpPr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E21FE-9D57-495D-8E6F-75C6FA8DF921}"/>
                  </a:ext>
                </a:extLst>
              </p:cNvPr>
              <p:cNvSpPr txBox="1"/>
              <p:nvPr/>
            </p:nvSpPr>
            <p:spPr>
              <a:xfrm>
                <a:off x="2544288" y="717859"/>
                <a:ext cx="7317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0" dirty="0">
                    <a:latin typeface="Consolas" panose="020B0609020204030204" pitchFamily="49" charset="0"/>
                  </a:rPr>
                  <a:t>A</a:t>
                </a:r>
                <a:endParaRPr kumimoji="1" lang="ja-JP" altLang="en-US" sz="8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88C40A0-EED4-41E1-AB05-8E0FAA6DC3A3}"/>
                  </a:ext>
                </a:extLst>
              </p:cNvPr>
              <p:cNvSpPr txBox="1"/>
              <p:nvPr/>
            </p:nvSpPr>
            <p:spPr>
              <a:xfrm>
                <a:off x="2582866" y="1687355"/>
                <a:ext cx="6546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/>
                  <a:t>♠</a:t>
                </a:r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8A210D8D-249D-4B34-819C-5BAACF85F84E}"/>
                </a:ext>
              </a:extLst>
            </p:cNvPr>
            <p:cNvGrpSpPr/>
            <p:nvPr/>
          </p:nvGrpSpPr>
          <p:grpSpPr>
            <a:xfrm flipV="1">
              <a:off x="4732846" y="3091160"/>
              <a:ext cx="731780" cy="1677382"/>
              <a:chOff x="2544288" y="717859"/>
              <a:chExt cx="731780" cy="1677382"/>
            </a:xfrm>
          </p:grpSpPr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E3262EE1-73BA-4F84-B8FA-EB3B9816915C}"/>
                  </a:ext>
                </a:extLst>
              </p:cNvPr>
              <p:cNvSpPr txBox="1"/>
              <p:nvPr/>
            </p:nvSpPr>
            <p:spPr>
              <a:xfrm>
                <a:off x="2544288" y="717859"/>
                <a:ext cx="73178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0" dirty="0">
                    <a:latin typeface="Consolas" panose="020B0609020204030204" pitchFamily="49" charset="0"/>
                  </a:rPr>
                  <a:t>A</a:t>
                </a:r>
                <a:endParaRPr kumimoji="1" lang="ja-JP" altLang="en-US" sz="80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AB0E23-2D5C-466B-898F-54338B5DB115}"/>
                  </a:ext>
                </a:extLst>
              </p:cNvPr>
              <p:cNvSpPr txBox="1"/>
              <p:nvPr/>
            </p:nvSpPr>
            <p:spPr>
              <a:xfrm>
                <a:off x="2582866" y="1687355"/>
                <a:ext cx="6546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4000" dirty="0"/>
                  <a:t>♠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3199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96D6ED0-8BF3-492C-A262-AED45D50950A}"/>
              </a:ext>
            </a:extLst>
          </p:cNvPr>
          <p:cNvGrpSpPr/>
          <p:nvPr/>
        </p:nvGrpSpPr>
        <p:grpSpPr>
          <a:xfrm>
            <a:off x="2617908" y="2364554"/>
            <a:ext cx="2742530" cy="1677382"/>
            <a:chOff x="2617908" y="2364554"/>
            <a:chExt cx="2742530" cy="1677382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6CCEADEA-C6FA-40D9-BBFC-2AF1BE387550}"/>
                </a:ext>
              </a:extLst>
            </p:cNvPr>
            <p:cNvSpPr txBox="1"/>
            <p:nvPr/>
          </p:nvSpPr>
          <p:spPr>
            <a:xfrm>
              <a:off x="2617908" y="2364554"/>
              <a:ext cx="7317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>
                  <a:latin typeface="Consolas" panose="020B0609020204030204" pitchFamily="49" charset="0"/>
                </a:rPr>
                <a:t>A</a:t>
              </a:r>
              <a:endParaRPr kumimoji="1" lang="ja-JP" altLang="en-US" sz="8000" dirty="0">
                <a:latin typeface="Consolas" panose="020B0609020204030204" pitchFamily="49" charset="0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352C7E0-90E9-4FD0-8F0E-E0C4DA395685}"/>
                </a:ext>
              </a:extLst>
            </p:cNvPr>
            <p:cNvSpPr txBox="1"/>
            <p:nvPr/>
          </p:nvSpPr>
          <p:spPr>
            <a:xfrm>
              <a:off x="2656486" y="3334050"/>
              <a:ext cx="6546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4000" dirty="0"/>
                <a:t>♠</a:t>
              </a: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E882E8A-FC6E-4162-8455-9CA9C1D1867E}"/>
                </a:ext>
              </a:extLst>
            </p:cNvPr>
            <p:cNvSpPr txBox="1"/>
            <p:nvPr/>
          </p:nvSpPr>
          <p:spPr>
            <a:xfrm>
              <a:off x="3458007" y="2672330"/>
              <a:ext cx="190243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0" dirty="0">
                  <a:latin typeface="Consolas" panose="020B0609020204030204" pitchFamily="49" charset="0"/>
                </a:rPr>
                <a:t>NLP</a:t>
              </a:r>
              <a:endParaRPr kumimoji="1" lang="ja-JP" altLang="en-US" sz="80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99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90E4698-C021-4167-BAD9-FC71E7F3CD86}"/>
              </a:ext>
            </a:extLst>
          </p:cNvPr>
          <p:cNvGrpSpPr/>
          <p:nvPr/>
        </p:nvGrpSpPr>
        <p:grpSpPr>
          <a:xfrm>
            <a:off x="0" y="1464058"/>
            <a:ext cx="12192000" cy="3508917"/>
            <a:chOff x="0" y="1464058"/>
            <a:chExt cx="12192000" cy="350891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1C52F239-21D1-4C98-8D05-A82D17339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6" r="3698" b="80000"/>
            <a:stretch/>
          </p:blipFill>
          <p:spPr>
            <a:xfrm>
              <a:off x="0" y="1464058"/>
              <a:ext cx="12192000" cy="350891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94E2D7C-D328-48D4-9034-1BB899EF7E3F}"/>
                </a:ext>
              </a:extLst>
            </p:cNvPr>
            <p:cNvSpPr txBox="1"/>
            <p:nvPr/>
          </p:nvSpPr>
          <p:spPr>
            <a:xfrm>
              <a:off x="997454" y="2321159"/>
              <a:ext cx="997923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44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Perplexity </a:t>
              </a:r>
            </a:p>
            <a:p>
              <a:pPr algn="just"/>
              <a:r>
                <a:rPr kumimoji="1" lang="en-US" altLang="ja-JP" sz="44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 the beginning of knowledge </a:t>
              </a:r>
              <a:endParaRPr kumimoji="1" lang="ja-JP" altLang="en-US" sz="440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A1FDC73-7115-4F5B-A8C8-AA973BD88496}"/>
                </a:ext>
              </a:extLst>
            </p:cNvPr>
            <p:cNvSpPr txBox="1"/>
            <p:nvPr/>
          </p:nvSpPr>
          <p:spPr>
            <a:xfrm>
              <a:off x="8767947" y="3845504"/>
              <a:ext cx="22087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Khalil Gibran</a:t>
              </a:r>
              <a:endPara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84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90E4698-C021-4167-BAD9-FC71E7F3CD86}"/>
              </a:ext>
            </a:extLst>
          </p:cNvPr>
          <p:cNvGrpSpPr/>
          <p:nvPr/>
        </p:nvGrpSpPr>
        <p:grpSpPr>
          <a:xfrm>
            <a:off x="0" y="1464058"/>
            <a:ext cx="12192000" cy="3508917"/>
            <a:chOff x="0" y="1464058"/>
            <a:chExt cx="12192000" cy="350891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1C52F239-21D1-4C98-8D05-A82D173397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6" r="3698" b="80000"/>
            <a:stretch/>
          </p:blipFill>
          <p:spPr>
            <a:xfrm>
              <a:off x="0" y="1464058"/>
              <a:ext cx="12192000" cy="350891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594E2D7C-D328-48D4-9034-1BB899EF7E3F}"/>
                </a:ext>
              </a:extLst>
            </p:cNvPr>
            <p:cNvSpPr txBox="1"/>
            <p:nvPr/>
          </p:nvSpPr>
          <p:spPr>
            <a:xfrm>
              <a:off x="1076623" y="1605642"/>
              <a:ext cx="9979233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kumimoji="1" lang="en-US" altLang="ja-JP" sz="44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Perplexity </a:t>
              </a:r>
            </a:p>
            <a:p>
              <a:pPr algn="just"/>
              <a:r>
                <a:rPr kumimoji="1" lang="en-US" altLang="ja-JP" sz="440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is the beginning of knowledge </a:t>
              </a:r>
              <a:endParaRPr kumimoji="1" lang="ja-JP" altLang="en-US" sz="440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A1FDC73-7115-4F5B-A8C8-AA973BD88496}"/>
                </a:ext>
              </a:extLst>
            </p:cNvPr>
            <p:cNvSpPr txBox="1"/>
            <p:nvPr/>
          </p:nvSpPr>
          <p:spPr>
            <a:xfrm>
              <a:off x="8847116" y="2983519"/>
              <a:ext cx="220873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Khalil Gibran</a:t>
              </a:r>
              <a:endParaRPr lang="ja-JP" alt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818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32</Words>
  <Application>Microsoft Office PowerPoint</Application>
  <PresentationFormat>ワイド画面</PresentationFormat>
  <Paragraphs>22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游ゴシック</vt:lpstr>
      <vt:lpstr>游ゴシック Light</vt:lpstr>
      <vt:lpstr>Arial</vt:lpstr>
      <vt:lpstr>Consolas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Yuki Arase</dc:creator>
  <cp:lastModifiedBy>Yuki Arase</cp:lastModifiedBy>
  <cp:revision>29</cp:revision>
  <dcterms:created xsi:type="dcterms:W3CDTF">2024-05-07T08:07:55Z</dcterms:created>
  <dcterms:modified xsi:type="dcterms:W3CDTF">2024-05-09T04:27:00Z</dcterms:modified>
</cp:coreProperties>
</file>