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9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9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5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7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5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4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7273-2823-44CB-9F35-0878137F7E30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B982-3C9A-4C03-8BCF-3B834AD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57839" y="664589"/>
            <a:ext cx="2493390" cy="146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+mj-lt"/>
                <a:cs typeface="B Roya" panose="00000400000000000000" pitchFamily="2" charset="-78"/>
              </a:rPr>
              <a:t>بیمارستان فیروزگر</a:t>
            </a:r>
            <a:endParaRPr lang="en-US" dirty="0">
              <a:latin typeface="+mj-lt"/>
              <a:cs typeface="B Roya" panose="00000400000000000000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7839" y="2278144"/>
            <a:ext cx="2493390" cy="1461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  <a:cs typeface="B Yagut" panose="00000400000000000000" pitchFamily="2" charset="-78"/>
            </a:endParaRPr>
          </a:p>
          <a:p>
            <a:pPr algn="ctr"/>
            <a:endParaRPr lang="en-US" dirty="0">
              <a:latin typeface="+mj-lt"/>
              <a:cs typeface="B Yagut" panose="00000400000000000000" pitchFamily="2" charset="-78"/>
            </a:endParaRPr>
          </a:p>
          <a:p>
            <a:pPr algn="ctr"/>
            <a:r>
              <a:rPr lang="fa-IR" dirty="0" smtClean="0">
                <a:latin typeface="+mj-lt"/>
                <a:cs typeface="B Roya" panose="00000400000000000000" pitchFamily="2" charset="-78"/>
              </a:rPr>
              <a:t>بیمارستان حضرت رسول اکرم</a:t>
            </a:r>
            <a:endParaRPr lang="en-US" dirty="0">
              <a:latin typeface="+mj-lt"/>
              <a:cs typeface="B Roya" panose="000004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7839" y="3891699"/>
            <a:ext cx="2493390" cy="14611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  <a:cs typeface="B Yagut" panose="00000400000000000000" pitchFamily="2" charset="-78"/>
            </a:endParaRPr>
          </a:p>
          <a:p>
            <a:pPr algn="ctr"/>
            <a:endParaRPr lang="en-US" dirty="0">
              <a:latin typeface="+mj-lt"/>
              <a:cs typeface="B Yagut" panose="00000400000000000000" pitchFamily="2" charset="-78"/>
            </a:endParaRPr>
          </a:p>
          <a:p>
            <a:pPr algn="ctr"/>
            <a:r>
              <a:rPr lang="fa-IR" dirty="0" smtClean="0">
                <a:latin typeface="+mj-lt"/>
                <a:cs typeface="B Roya" panose="00000400000000000000" pitchFamily="2" charset="-78"/>
              </a:rPr>
              <a:t>بیمارستان شهید رجایی</a:t>
            </a:r>
            <a:endParaRPr lang="en-US" dirty="0">
              <a:latin typeface="+mj-lt"/>
              <a:cs typeface="B Roya" panose="00000400000000000000" pitchFamily="2" charset="-78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825685" y="642592"/>
            <a:ext cx="1616697" cy="93796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2825685" y="2147741"/>
            <a:ext cx="1616697" cy="937968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2825685" y="3869702"/>
            <a:ext cx="1616697" cy="937968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72920" y="446204"/>
            <a:ext cx="1715679" cy="52790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(Middle-Ware)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7067747" y="836629"/>
            <a:ext cx="1616697" cy="937968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WebAPI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 rot="10800000" flipH="1">
            <a:off x="4546372" y="971723"/>
            <a:ext cx="1722748" cy="134487"/>
            <a:chOff x="4548433" y="977089"/>
            <a:chExt cx="1279689" cy="134487"/>
          </a:xfrm>
        </p:grpSpPr>
        <p:sp>
          <p:nvSpPr>
            <p:cNvPr id="15" name="Right Arrow 14"/>
            <p:cNvSpPr/>
            <p:nvPr/>
          </p:nvSpPr>
          <p:spPr>
            <a:xfrm>
              <a:off x="4548433" y="977089"/>
              <a:ext cx="121605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4612064" y="1065857"/>
              <a:ext cx="121605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 Diagonal Corner Rectangle 23"/>
          <p:cNvSpPr/>
          <p:nvPr/>
        </p:nvSpPr>
        <p:spPr>
          <a:xfrm>
            <a:off x="9233555" y="2281288"/>
            <a:ext cx="2681925" cy="118825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</a:t>
            </a:r>
          </a:p>
          <a:p>
            <a:pPr algn="ctr"/>
            <a:r>
              <a:rPr lang="fa-IR" dirty="0" smtClean="0">
                <a:cs typeface="B Roya" panose="00000400000000000000" pitchFamily="2" charset="-78"/>
              </a:rPr>
              <a:t>سازمان پزشکی قانونی کشور</a:t>
            </a:r>
            <a:endParaRPr lang="en-US" dirty="0">
              <a:cs typeface="B Roya" panose="00000400000000000000" pitchFamily="2" charset="-7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0957" y="113122"/>
            <a:ext cx="8592532" cy="5863472"/>
          </a:xfrm>
          <a:prstGeom prst="round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11105" y="611872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solidFill>
                  <a:srgbClr val="C00000"/>
                </a:solidFill>
                <a:cs typeface="B Roya" panose="00000400000000000000" pitchFamily="2" charset="-78"/>
              </a:rPr>
              <a:t>شبکه زیرساخت</a:t>
            </a:r>
            <a:endParaRPr lang="en-US" dirty="0">
              <a:solidFill>
                <a:srgbClr val="C00000"/>
              </a:solidFill>
              <a:cs typeface="B Roya" panose="00000400000000000000" pitchFamily="2" charset="-78"/>
            </a:endParaRPr>
          </a:p>
        </p:txBody>
      </p:sp>
      <p:sp>
        <p:nvSpPr>
          <p:cNvPr id="36" name="Left-Right Arrow 35"/>
          <p:cNvSpPr/>
          <p:nvPr/>
        </p:nvSpPr>
        <p:spPr>
          <a:xfrm>
            <a:off x="7790235" y="2747913"/>
            <a:ext cx="1660136" cy="260808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H="1">
            <a:off x="4587507" y="2220127"/>
            <a:ext cx="1722748" cy="134487"/>
            <a:chOff x="4548433" y="977089"/>
            <a:chExt cx="1279689" cy="134487"/>
          </a:xfrm>
        </p:grpSpPr>
        <p:sp>
          <p:nvSpPr>
            <p:cNvPr id="41" name="Right Arrow 40"/>
            <p:cNvSpPr/>
            <p:nvPr/>
          </p:nvSpPr>
          <p:spPr>
            <a:xfrm>
              <a:off x="4548433" y="977089"/>
              <a:ext cx="121605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 rot="10800000">
              <a:off x="4612064" y="1065857"/>
              <a:ext cx="121605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10800000" flipH="1">
            <a:off x="4579259" y="3887354"/>
            <a:ext cx="1722748" cy="134487"/>
            <a:chOff x="4548433" y="977089"/>
            <a:chExt cx="1279689" cy="134487"/>
          </a:xfrm>
        </p:grpSpPr>
        <p:sp>
          <p:nvSpPr>
            <p:cNvPr id="44" name="Right Arrow 43"/>
            <p:cNvSpPr/>
            <p:nvPr/>
          </p:nvSpPr>
          <p:spPr>
            <a:xfrm>
              <a:off x="4548433" y="977089"/>
              <a:ext cx="121605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Arrow 44"/>
            <p:cNvSpPr/>
            <p:nvPr/>
          </p:nvSpPr>
          <p:spPr>
            <a:xfrm rot="10800000">
              <a:off x="4612064" y="1065857"/>
              <a:ext cx="121605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45" y="511675"/>
            <a:ext cx="986650" cy="4169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80" y="1776882"/>
            <a:ext cx="986650" cy="41699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75" y="3431458"/>
            <a:ext cx="986650" cy="4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 Roya</vt:lpstr>
      <vt:lpstr>B Yagut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</dc:creator>
  <cp:lastModifiedBy>Arash</cp:lastModifiedBy>
  <cp:revision>6</cp:revision>
  <dcterms:created xsi:type="dcterms:W3CDTF">2021-08-21T08:18:23Z</dcterms:created>
  <dcterms:modified xsi:type="dcterms:W3CDTF">2021-08-21T08:42:38Z</dcterms:modified>
</cp:coreProperties>
</file>