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7"/>
  </p:notesMasterIdLst>
  <p:handoutMasterIdLst>
    <p:handoutMasterId r:id="rId18"/>
  </p:handoutMasterIdLst>
  <p:sldIdLst>
    <p:sldId id="265" r:id="rId3"/>
    <p:sldId id="310" r:id="rId4"/>
    <p:sldId id="327" r:id="rId5"/>
    <p:sldId id="328" r:id="rId6"/>
    <p:sldId id="311" r:id="rId7"/>
    <p:sldId id="313" r:id="rId8"/>
    <p:sldId id="312" r:id="rId9"/>
    <p:sldId id="320" r:id="rId10"/>
    <p:sldId id="321" r:id="rId11"/>
    <p:sldId id="322" r:id="rId12"/>
    <p:sldId id="323" r:id="rId13"/>
    <p:sldId id="324" r:id="rId14"/>
    <p:sldId id="325" r:id="rId15"/>
    <p:sldId id="326" r:id="rId16"/>
  </p:sldIdLst>
  <p:sldSz cx="12188825"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varScale="1">
        <p:scale>
          <a:sx n="74" d="100"/>
          <a:sy n="74" d="100"/>
        </p:scale>
        <p:origin x="582"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561DCA-AE2F-47FB-B386-0BE17796C367}"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CA"/>
        </a:p>
      </dgm:t>
    </dgm:pt>
    <dgm:pt modelId="{8DEB108A-F347-4382-B9F6-3F19D8063E79}">
      <dgm:prSet phldrT="[Text]"/>
      <dgm:spPr/>
      <dgm:t>
        <a:bodyPr/>
        <a:lstStyle/>
        <a:p>
          <a:r>
            <a:rPr lang="en-US" dirty="0" smtClean="0"/>
            <a:t>Analysis</a:t>
          </a:r>
          <a:endParaRPr lang="en-CA" dirty="0"/>
        </a:p>
      </dgm:t>
    </dgm:pt>
    <dgm:pt modelId="{28FF6AAB-9207-4D47-ABDF-752348CBDED9}" type="parTrans" cxnId="{F091F497-6737-46C9-A8B3-113ADF27377E}">
      <dgm:prSet/>
      <dgm:spPr/>
      <dgm:t>
        <a:bodyPr/>
        <a:lstStyle/>
        <a:p>
          <a:endParaRPr lang="en-CA"/>
        </a:p>
      </dgm:t>
    </dgm:pt>
    <dgm:pt modelId="{3C7FC86D-BAC8-4053-9C3F-F26B9E631A39}" type="sibTrans" cxnId="{F091F497-6737-46C9-A8B3-113ADF27377E}">
      <dgm:prSet/>
      <dgm:spPr/>
      <dgm:t>
        <a:bodyPr/>
        <a:lstStyle/>
        <a:p>
          <a:endParaRPr lang="en-CA"/>
        </a:p>
      </dgm:t>
    </dgm:pt>
    <dgm:pt modelId="{5CA83C1B-600F-4DAB-AB10-704BFD24163E}">
      <dgm:prSet phldrT="[Text]"/>
      <dgm:spPr/>
      <dgm:t>
        <a:bodyPr/>
        <a:lstStyle/>
        <a:p>
          <a:r>
            <a:rPr lang="en-US" dirty="0" smtClean="0"/>
            <a:t>Design</a:t>
          </a:r>
          <a:endParaRPr lang="en-CA" dirty="0"/>
        </a:p>
      </dgm:t>
    </dgm:pt>
    <dgm:pt modelId="{D04D3EAA-9093-49DF-A4F5-952B4D80A350}" type="parTrans" cxnId="{49A413BC-5AEE-40E9-8DA6-46AD05323985}">
      <dgm:prSet/>
      <dgm:spPr/>
      <dgm:t>
        <a:bodyPr/>
        <a:lstStyle/>
        <a:p>
          <a:endParaRPr lang="en-CA"/>
        </a:p>
      </dgm:t>
    </dgm:pt>
    <dgm:pt modelId="{9A0F52A5-DB38-4D39-82C8-0C03422D3278}" type="sibTrans" cxnId="{49A413BC-5AEE-40E9-8DA6-46AD05323985}">
      <dgm:prSet/>
      <dgm:spPr/>
      <dgm:t>
        <a:bodyPr/>
        <a:lstStyle/>
        <a:p>
          <a:endParaRPr lang="en-CA"/>
        </a:p>
      </dgm:t>
    </dgm:pt>
    <dgm:pt modelId="{7E19B620-41AF-4952-AF49-E42D976CF04D}">
      <dgm:prSet phldrT="[Text]"/>
      <dgm:spPr/>
      <dgm:t>
        <a:bodyPr/>
        <a:lstStyle/>
        <a:p>
          <a:r>
            <a:rPr lang="en-US" dirty="0" smtClean="0"/>
            <a:t>Implementation</a:t>
          </a:r>
          <a:endParaRPr lang="en-CA" dirty="0"/>
        </a:p>
      </dgm:t>
    </dgm:pt>
    <dgm:pt modelId="{5673392D-59DA-4CEF-93D7-5A2A005A6A58}" type="parTrans" cxnId="{CA5C7FFB-9871-46F9-9BBD-205F6CFA0770}">
      <dgm:prSet/>
      <dgm:spPr/>
      <dgm:t>
        <a:bodyPr/>
        <a:lstStyle/>
        <a:p>
          <a:endParaRPr lang="en-CA"/>
        </a:p>
      </dgm:t>
    </dgm:pt>
    <dgm:pt modelId="{5C1DBF41-96EA-4FF9-83E1-A1464370AED1}" type="sibTrans" cxnId="{CA5C7FFB-9871-46F9-9BBD-205F6CFA0770}">
      <dgm:prSet/>
      <dgm:spPr/>
      <dgm:t>
        <a:bodyPr/>
        <a:lstStyle/>
        <a:p>
          <a:endParaRPr lang="en-CA"/>
        </a:p>
      </dgm:t>
    </dgm:pt>
    <dgm:pt modelId="{19450CD8-55EB-4D59-92FA-A0AC4E36D04F}">
      <dgm:prSet phldrT="[Text]"/>
      <dgm:spPr/>
      <dgm:t>
        <a:bodyPr/>
        <a:lstStyle/>
        <a:p>
          <a:r>
            <a:rPr lang="en-US" dirty="0" smtClean="0"/>
            <a:t>Testing</a:t>
          </a:r>
          <a:endParaRPr lang="en-CA" dirty="0"/>
        </a:p>
      </dgm:t>
    </dgm:pt>
    <dgm:pt modelId="{7EA0315D-BB0B-4CBC-BBB8-6FE04FE524FC}" type="parTrans" cxnId="{CF683914-9452-400A-8C6F-7C232FAEDE85}">
      <dgm:prSet/>
      <dgm:spPr/>
      <dgm:t>
        <a:bodyPr/>
        <a:lstStyle/>
        <a:p>
          <a:endParaRPr lang="en-CA"/>
        </a:p>
      </dgm:t>
    </dgm:pt>
    <dgm:pt modelId="{ED98339C-60E7-4D2B-B612-97F2F2FFB335}" type="sibTrans" cxnId="{CF683914-9452-400A-8C6F-7C232FAEDE85}">
      <dgm:prSet/>
      <dgm:spPr/>
      <dgm:t>
        <a:bodyPr/>
        <a:lstStyle/>
        <a:p>
          <a:endParaRPr lang="en-CA"/>
        </a:p>
      </dgm:t>
    </dgm:pt>
    <dgm:pt modelId="{88726BD8-C893-47E2-850C-28D744C204DF}" type="pres">
      <dgm:prSet presAssocID="{67561DCA-AE2F-47FB-B386-0BE17796C367}" presName="cycle" presStyleCnt="0">
        <dgm:presLayoutVars>
          <dgm:dir/>
          <dgm:resizeHandles val="exact"/>
        </dgm:presLayoutVars>
      </dgm:prSet>
      <dgm:spPr/>
      <dgm:t>
        <a:bodyPr/>
        <a:lstStyle/>
        <a:p>
          <a:endParaRPr lang="en-CA"/>
        </a:p>
      </dgm:t>
    </dgm:pt>
    <dgm:pt modelId="{6B0AB07B-D747-44DD-B194-9A62841AAA33}" type="pres">
      <dgm:prSet presAssocID="{8DEB108A-F347-4382-B9F6-3F19D8063E79}" presName="node" presStyleLbl="node1" presStyleIdx="0" presStyleCnt="4">
        <dgm:presLayoutVars>
          <dgm:bulletEnabled val="1"/>
        </dgm:presLayoutVars>
      </dgm:prSet>
      <dgm:spPr/>
      <dgm:t>
        <a:bodyPr/>
        <a:lstStyle/>
        <a:p>
          <a:endParaRPr lang="en-CA"/>
        </a:p>
      </dgm:t>
    </dgm:pt>
    <dgm:pt modelId="{DDF1D3CA-BD70-49E4-84DC-8A0392253DB0}" type="pres">
      <dgm:prSet presAssocID="{3C7FC86D-BAC8-4053-9C3F-F26B9E631A39}" presName="sibTrans" presStyleLbl="sibTrans2D1" presStyleIdx="0" presStyleCnt="4"/>
      <dgm:spPr/>
      <dgm:t>
        <a:bodyPr/>
        <a:lstStyle/>
        <a:p>
          <a:endParaRPr lang="en-CA"/>
        </a:p>
      </dgm:t>
    </dgm:pt>
    <dgm:pt modelId="{C35458A1-BA88-426D-A73F-445D0CC98FC9}" type="pres">
      <dgm:prSet presAssocID="{3C7FC86D-BAC8-4053-9C3F-F26B9E631A39}" presName="connectorText" presStyleLbl="sibTrans2D1" presStyleIdx="0" presStyleCnt="4"/>
      <dgm:spPr/>
      <dgm:t>
        <a:bodyPr/>
        <a:lstStyle/>
        <a:p>
          <a:endParaRPr lang="en-CA"/>
        </a:p>
      </dgm:t>
    </dgm:pt>
    <dgm:pt modelId="{2FD38B3C-EF8B-4B2B-82C7-081C8D7B1F41}" type="pres">
      <dgm:prSet presAssocID="{5CA83C1B-600F-4DAB-AB10-704BFD24163E}" presName="node" presStyleLbl="node1" presStyleIdx="1" presStyleCnt="4">
        <dgm:presLayoutVars>
          <dgm:bulletEnabled val="1"/>
        </dgm:presLayoutVars>
      </dgm:prSet>
      <dgm:spPr/>
      <dgm:t>
        <a:bodyPr/>
        <a:lstStyle/>
        <a:p>
          <a:endParaRPr lang="en-CA"/>
        </a:p>
      </dgm:t>
    </dgm:pt>
    <dgm:pt modelId="{5F04DF13-13E2-4F06-BEDB-05EFA1F73109}" type="pres">
      <dgm:prSet presAssocID="{9A0F52A5-DB38-4D39-82C8-0C03422D3278}" presName="sibTrans" presStyleLbl="sibTrans2D1" presStyleIdx="1" presStyleCnt="4"/>
      <dgm:spPr/>
      <dgm:t>
        <a:bodyPr/>
        <a:lstStyle/>
        <a:p>
          <a:endParaRPr lang="en-CA"/>
        </a:p>
      </dgm:t>
    </dgm:pt>
    <dgm:pt modelId="{745370FC-C3A2-4333-84C2-51BD950ED600}" type="pres">
      <dgm:prSet presAssocID="{9A0F52A5-DB38-4D39-82C8-0C03422D3278}" presName="connectorText" presStyleLbl="sibTrans2D1" presStyleIdx="1" presStyleCnt="4"/>
      <dgm:spPr/>
      <dgm:t>
        <a:bodyPr/>
        <a:lstStyle/>
        <a:p>
          <a:endParaRPr lang="en-CA"/>
        </a:p>
      </dgm:t>
    </dgm:pt>
    <dgm:pt modelId="{764E8E87-ABE2-417D-AC8C-93C56A23EA6E}" type="pres">
      <dgm:prSet presAssocID="{7E19B620-41AF-4952-AF49-E42D976CF04D}" presName="node" presStyleLbl="node1" presStyleIdx="2" presStyleCnt="4">
        <dgm:presLayoutVars>
          <dgm:bulletEnabled val="1"/>
        </dgm:presLayoutVars>
      </dgm:prSet>
      <dgm:spPr/>
      <dgm:t>
        <a:bodyPr/>
        <a:lstStyle/>
        <a:p>
          <a:endParaRPr lang="en-CA"/>
        </a:p>
      </dgm:t>
    </dgm:pt>
    <dgm:pt modelId="{760A1878-8508-4E15-89BB-A46EA04DB75B}" type="pres">
      <dgm:prSet presAssocID="{5C1DBF41-96EA-4FF9-83E1-A1464370AED1}" presName="sibTrans" presStyleLbl="sibTrans2D1" presStyleIdx="2" presStyleCnt="4"/>
      <dgm:spPr/>
      <dgm:t>
        <a:bodyPr/>
        <a:lstStyle/>
        <a:p>
          <a:endParaRPr lang="en-CA"/>
        </a:p>
      </dgm:t>
    </dgm:pt>
    <dgm:pt modelId="{B7C13281-2AB2-4090-9E9F-604ED4275B8F}" type="pres">
      <dgm:prSet presAssocID="{5C1DBF41-96EA-4FF9-83E1-A1464370AED1}" presName="connectorText" presStyleLbl="sibTrans2D1" presStyleIdx="2" presStyleCnt="4"/>
      <dgm:spPr/>
      <dgm:t>
        <a:bodyPr/>
        <a:lstStyle/>
        <a:p>
          <a:endParaRPr lang="en-CA"/>
        </a:p>
      </dgm:t>
    </dgm:pt>
    <dgm:pt modelId="{9E92A722-93EE-4EB3-84F6-B47B273BC20B}" type="pres">
      <dgm:prSet presAssocID="{19450CD8-55EB-4D59-92FA-A0AC4E36D04F}" presName="node" presStyleLbl="node1" presStyleIdx="3" presStyleCnt="4">
        <dgm:presLayoutVars>
          <dgm:bulletEnabled val="1"/>
        </dgm:presLayoutVars>
      </dgm:prSet>
      <dgm:spPr/>
      <dgm:t>
        <a:bodyPr/>
        <a:lstStyle/>
        <a:p>
          <a:endParaRPr lang="en-CA"/>
        </a:p>
      </dgm:t>
    </dgm:pt>
    <dgm:pt modelId="{7E1DE672-35BE-4887-8E27-D5AE42767B0D}" type="pres">
      <dgm:prSet presAssocID="{ED98339C-60E7-4D2B-B612-97F2F2FFB335}" presName="sibTrans" presStyleLbl="sibTrans2D1" presStyleIdx="3" presStyleCnt="4"/>
      <dgm:spPr/>
      <dgm:t>
        <a:bodyPr/>
        <a:lstStyle/>
        <a:p>
          <a:endParaRPr lang="en-CA"/>
        </a:p>
      </dgm:t>
    </dgm:pt>
    <dgm:pt modelId="{0302B903-6D5C-4FEF-B2C8-2BA942E33476}" type="pres">
      <dgm:prSet presAssocID="{ED98339C-60E7-4D2B-B612-97F2F2FFB335}" presName="connectorText" presStyleLbl="sibTrans2D1" presStyleIdx="3" presStyleCnt="4"/>
      <dgm:spPr/>
      <dgm:t>
        <a:bodyPr/>
        <a:lstStyle/>
        <a:p>
          <a:endParaRPr lang="en-CA"/>
        </a:p>
      </dgm:t>
    </dgm:pt>
  </dgm:ptLst>
  <dgm:cxnLst>
    <dgm:cxn modelId="{F091F497-6737-46C9-A8B3-113ADF27377E}" srcId="{67561DCA-AE2F-47FB-B386-0BE17796C367}" destId="{8DEB108A-F347-4382-B9F6-3F19D8063E79}" srcOrd="0" destOrd="0" parTransId="{28FF6AAB-9207-4D47-ABDF-752348CBDED9}" sibTransId="{3C7FC86D-BAC8-4053-9C3F-F26B9E631A39}"/>
    <dgm:cxn modelId="{536B73D6-BDE3-4505-909A-7EA06A9ACF2C}" type="presOf" srcId="{3C7FC86D-BAC8-4053-9C3F-F26B9E631A39}" destId="{DDF1D3CA-BD70-49E4-84DC-8A0392253DB0}" srcOrd="0" destOrd="0" presId="urn:microsoft.com/office/officeart/2005/8/layout/cycle2"/>
    <dgm:cxn modelId="{F434F152-D5C0-4A67-A04F-6D19421B4DAD}" type="presOf" srcId="{8DEB108A-F347-4382-B9F6-3F19D8063E79}" destId="{6B0AB07B-D747-44DD-B194-9A62841AAA33}" srcOrd="0" destOrd="0" presId="urn:microsoft.com/office/officeart/2005/8/layout/cycle2"/>
    <dgm:cxn modelId="{49A413BC-5AEE-40E9-8DA6-46AD05323985}" srcId="{67561DCA-AE2F-47FB-B386-0BE17796C367}" destId="{5CA83C1B-600F-4DAB-AB10-704BFD24163E}" srcOrd="1" destOrd="0" parTransId="{D04D3EAA-9093-49DF-A4F5-952B4D80A350}" sibTransId="{9A0F52A5-DB38-4D39-82C8-0C03422D3278}"/>
    <dgm:cxn modelId="{F13FF777-C696-4BC0-8954-EB538F9801AD}" type="presOf" srcId="{ED98339C-60E7-4D2B-B612-97F2F2FFB335}" destId="{7E1DE672-35BE-4887-8E27-D5AE42767B0D}" srcOrd="0" destOrd="0" presId="urn:microsoft.com/office/officeart/2005/8/layout/cycle2"/>
    <dgm:cxn modelId="{A11CCAB4-F0DC-4D99-9068-66C1727583F2}" type="presOf" srcId="{9A0F52A5-DB38-4D39-82C8-0C03422D3278}" destId="{5F04DF13-13E2-4F06-BEDB-05EFA1F73109}" srcOrd="0" destOrd="0" presId="urn:microsoft.com/office/officeart/2005/8/layout/cycle2"/>
    <dgm:cxn modelId="{B82E563E-F163-41D9-B19C-A1A047A7D39B}" type="presOf" srcId="{19450CD8-55EB-4D59-92FA-A0AC4E36D04F}" destId="{9E92A722-93EE-4EB3-84F6-B47B273BC20B}" srcOrd="0" destOrd="0" presId="urn:microsoft.com/office/officeart/2005/8/layout/cycle2"/>
    <dgm:cxn modelId="{5E90D849-AF77-4E3D-817A-3ECF5432EECC}" type="presOf" srcId="{3C7FC86D-BAC8-4053-9C3F-F26B9E631A39}" destId="{C35458A1-BA88-426D-A73F-445D0CC98FC9}" srcOrd="1" destOrd="0" presId="urn:microsoft.com/office/officeart/2005/8/layout/cycle2"/>
    <dgm:cxn modelId="{1A830239-4EFF-426E-9E47-85549BA0C95A}" type="presOf" srcId="{9A0F52A5-DB38-4D39-82C8-0C03422D3278}" destId="{745370FC-C3A2-4333-84C2-51BD950ED600}" srcOrd="1" destOrd="0" presId="urn:microsoft.com/office/officeart/2005/8/layout/cycle2"/>
    <dgm:cxn modelId="{6BAE67B1-5D14-4B53-96F2-CB9CCA3A4ECE}" type="presOf" srcId="{7E19B620-41AF-4952-AF49-E42D976CF04D}" destId="{764E8E87-ABE2-417D-AC8C-93C56A23EA6E}" srcOrd="0" destOrd="0" presId="urn:microsoft.com/office/officeart/2005/8/layout/cycle2"/>
    <dgm:cxn modelId="{04BB0D9A-801E-40FE-A086-B4178F031652}" type="presOf" srcId="{67561DCA-AE2F-47FB-B386-0BE17796C367}" destId="{88726BD8-C893-47E2-850C-28D744C204DF}" srcOrd="0" destOrd="0" presId="urn:microsoft.com/office/officeart/2005/8/layout/cycle2"/>
    <dgm:cxn modelId="{6A5202FC-BADF-4C87-B8B5-E83D66144A26}" type="presOf" srcId="{5CA83C1B-600F-4DAB-AB10-704BFD24163E}" destId="{2FD38B3C-EF8B-4B2B-82C7-081C8D7B1F41}" srcOrd="0" destOrd="0" presId="urn:microsoft.com/office/officeart/2005/8/layout/cycle2"/>
    <dgm:cxn modelId="{CEED7717-2FE0-49DC-AB6D-9FFC0B7A5EED}" type="presOf" srcId="{5C1DBF41-96EA-4FF9-83E1-A1464370AED1}" destId="{B7C13281-2AB2-4090-9E9F-604ED4275B8F}" srcOrd="1" destOrd="0" presId="urn:microsoft.com/office/officeart/2005/8/layout/cycle2"/>
    <dgm:cxn modelId="{3054AF01-E811-4B06-A511-7E39F7DA5B5F}" type="presOf" srcId="{ED98339C-60E7-4D2B-B612-97F2F2FFB335}" destId="{0302B903-6D5C-4FEF-B2C8-2BA942E33476}" srcOrd="1" destOrd="0" presId="urn:microsoft.com/office/officeart/2005/8/layout/cycle2"/>
    <dgm:cxn modelId="{CA5C7FFB-9871-46F9-9BBD-205F6CFA0770}" srcId="{67561DCA-AE2F-47FB-B386-0BE17796C367}" destId="{7E19B620-41AF-4952-AF49-E42D976CF04D}" srcOrd="2" destOrd="0" parTransId="{5673392D-59DA-4CEF-93D7-5A2A005A6A58}" sibTransId="{5C1DBF41-96EA-4FF9-83E1-A1464370AED1}"/>
    <dgm:cxn modelId="{9C711C77-49D5-4A20-BA28-6F66C4917EBB}" type="presOf" srcId="{5C1DBF41-96EA-4FF9-83E1-A1464370AED1}" destId="{760A1878-8508-4E15-89BB-A46EA04DB75B}" srcOrd="0" destOrd="0" presId="urn:microsoft.com/office/officeart/2005/8/layout/cycle2"/>
    <dgm:cxn modelId="{CF683914-9452-400A-8C6F-7C232FAEDE85}" srcId="{67561DCA-AE2F-47FB-B386-0BE17796C367}" destId="{19450CD8-55EB-4D59-92FA-A0AC4E36D04F}" srcOrd="3" destOrd="0" parTransId="{7EA0315D-BB0B-4CBC-BBB8-6FE04FE524FC}" sibTransId="{ED98339C-60E7-4D2B-B612-97F2F2FFB335}"/>
    <dgm:cxn modelId="{D6D9CF7B-EBCF-4DA1-A661-B339EC032663}" type="presParOf" srcId="{88726BD8-C893-47E2-850C-28D744C204DF}" destId="{6B0AB07B-D747-44DD-B194-9A62841AAA33}" srcOrd="0" destOrd="0" presId="urn:microsoft.com/office/officeart/2005/8/layout/cycle2"/>
    <dgm:cxn modelId="{38ECE066-D4C0-4B3B-ADFD-6BD9882CF130}" type="presParOf" srcId="{88726BD8-C893-47E2-850C-28D744C204DF}" destId="{DDF1D3CA-BD70-49E4-84DC-8A0392253DB0}" srcOrd="1" destOrd="0" presId="urn:microsoft.com/office/officeart/2005/8/layout/cycle2"/>
    <dgm:cxn modelId="{46D4B18D-F7F5-43A4-8A72-DA9A1DAAD76D}" type="presParOf" srcId="{DDF1D3CA-BD70-49E4-84DC-8A0392253DB0}" destId="{C35458A1-BA88-426D-A73F-445D0CC98FC9}" srcOrd="0" destOrd="0" presId="urn:microsoft.com/office/officeart/2005/8/layout/cycle2"/>
    <dgm:cxn modelId="{10C2EFA6-2A7D-454D-8D1D-41E9ACD6BA95}" type="presParOf" srcId="{88726BD8-C893-47E2-850C-28D744C204DF}" destId="{2FD38B3C-EF8B-4B2B-82C7-081C8D7B1F41}" srcOrd="2" destOrd="0" presId="urn:microsoft.com/office/officeart/2005/8/layout/cycle2"/>
    <dgm:cxn modelId="{4651C1A1-8392-4350-A4CD-8FBB343B22B3}" type="presParOf" srcId="{88726BD8-C893-47E2-850C-28D744C204DF}" destId="{5F04DF13-13E2-4F06-BEDB-05EFA1F73109}" srcOrd="3" destOrd="0" presId="urn:microsoft.com/office/officeart/2005/8/layout/cycle2"/>
    <dgm:cxn modelId="{10420E92-8689-4E69-9E92-35C58C5C0524}" type="presParOf" srcId="{5F04DF13-13E2-4F06-BEDB-05EFA1F73109}" destId="{745370FC-C3A2-4333-84C2-51BD950ED600}" srcOrd="0" destOrd="0" presId="urn:microsoft.com/office/officeart/2005/8/layout/cycle2"/>
    <dgm:cxn modelId="{7D342705-90B7-4627-A828-C7908C974879}" type="presParOf" srcId="{88726BD8-C893-47E2-850C-28D744C204DF}" destId="{764E8E87-ABE2-417D-AC8C-93C56A23EA6E}" srcOrd="4" destOrd="0" presId="urn:microsoft.com/office/officeart/2005/8/layout/cycle2"/>
    <dgm:cxn modelId="{1398A7AA-2937-4EF2-AFD0-184003B2C232}" type="presParOf" srcId="{88726BD8-C893-47E2-850C-28D744C204DF}" destId="{760A1878-8508-4E15-89BB-A46EA04DB75B}" srcOrd="5" destOrd="0" presId="urn:microsoft.com/office/officeart/2005/8/layout/cycle2"/>
    <dgm:cxn modelId="{E1BBAE00-58B4-4353-8095-F1296D8C9625}" type="presParOf" srcId="{760A1878-8508-4E15-89BB-A46EA04DB75B}" destId="{B7C13281-2AB2-4090-9E9F-604ED4275B8F}" srcOrd="0" destOrd="0" presId="urn:microsoft.com/office/officeart/2005/8/layout/cycle2"/>
    <dgm:cxn modelId="{A85870F8-5630-479F-9CF1-C989364F0338}" type="presParOf" srcId="{88726BD8-C893-47E2-850C-28D744C204DF}" destId="{9E92A722-93EE-4EB3-84F6-B47B273BC20B}" srcOrd="6" destOrd="0" presId="urn:microsoft.com/office/officeart/2005/8/layout/cycle2"/>
    <dgm:cxn modelId="{0F87AD6B-E9BB-4125-B6A5-319F1EB8915D}" type="presParOf" srcId="{88726BD8-C893-47E2-850C-28D744C204DF}" destId="{7E1DE672-35BE-4887-8E27-D5AE42767B0D}" srcOrd="7" destOrd="0" presId="urn:microsoft.com/office/officeart/2005/8/layout/cycle2"/>
    <dgm:cxn modelId="{4C309F73-FE8E-4C50-A0C8-6DC99FB9DC03}" type="presParOf" srcId="{7E1DE672-35BE-4887-8E27-D5AE42767B0D}" destId="{0302B903-6D5C-4FEF-B2C8-2BA942E3347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79221B-A8D6-4D43-9FA8-F15332A5FCAF}"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CA"/>
        </a:p>
      </dgm:t>
    </dgm:pt>
    <dgm:pt modelId="{62D1F1A9-544E-4D7D-BABE-60DF0DE0F09B}">
      <dgm:prSet phldrT="[Text]"/>
      <dgm:spPr/>
      <dgm:t>
        <a:bodyPr/>
        <a:lstStyle/>
        <a:p>
          <a:r>
            <a:rPr lang="en-US" dirty="0" smtClean="0">
              <a:latin typeface="Times New Roman" panose="02020603050405020304" pitchFamily="18" charset="0"/>
              <a:cs typeface="Times New Roman" panose="02020603050405020304" pitchFamily="18" charset="0"/>
            </a:rPr>
            <a:t>Checklist</a:t>
          </a:r>
          <a:endParaRPr lang="en-CA" i="1" dirty="0">
            <a:latin typeface="Times New Roman" panose="02020603050405020304" pitchFamily="18" charset="0"/>
            <a:cs typeface="Times New Roman" panose="02020603050405020304" pitchFamily="18" charset="0"/>
          </a:endParaRPr>
        </a:p>
      </dgm:t>
    </dgm:pt>
    <dgm:pt modelId="{4A6B6BB6-E37B-461F-8715-1CC0C6E7C952}" type="parTrans" cxnId="{D4B19229-8F82-454E-B1DB-4571720CE61C}">
      <dgm:prSet/>
      <dgm:spPr/>
      <dgm:t>
        <a:bodyPr/>
        <a:lstStyle/>
        <a:p>
          <a:endParaRPr lang="en-CA"/>
        </a:p>
      </dgm:t>
    </dgm:pt>
    <dgm:pt modelId="{A6766790-F590-428B-914B-676B5EF827BF}" type="sibTrans" cxnId="{D4B19229-8F82-454E-B1DB-4571720CE61C}">
      <dgm:prSet/>
      <dgm:spPr/>
      <dgm:t>
        <a:bodyPr/>
        <a:lstStyle/>
        <a:p>
          <a:endParaRPr lang="en-CA"/>
        </a:p>
      </dgm:t>
    </dgm:pt>
    <dgm:pt modelId="{FD764772-990B-47D3-9B84-9C3F42B64FD7}">
      <dgm:prSet phldrT="[Text]"/>
      <dgm:spPr/>
      <dgm:t>
        <a:bodyPr/>
        <a:lstStyle/>
        <a:p>
          <a:r>
            <a:rPr lang="en-CA" i="1" dirty="0" smtClean="0">
              <a:latin typeface="Times New Roman" panose="02020603050405020304" pitchFamily="18" charset="0"/>
              <a:cs typeface="Times New Roman" panose="02020603050405020304" pitchFamily="18" charset="0"/>
            </a:rPr>
            <a:t>Identifiers</a:t>
          </a:r>
          <a:endParaRPr lang="en-CA" i="1" dirty="0">
            <a:latin typeface="Times New Roman" panose="02020603050405020304" pitchFamily="18" charset="0"/>
            <a:cs typeface="Times New Roman" panose="02020603050405020304" pitchFamily="18" charset="0"/>
          </a:endParaRPr>
        </a:p>
      </dgm:t>
    </dgm:pt>
    <dgm:pt modelId="{C7DC7F14-F79E-4D53-BF5F-D3218ABAC5A7}" type="parTrans" cxnId="{6766F215-A706-4EAF-924B-F77CDAD245A1}">
      <dgm:prSet/>
      <dgm:spPr/>
      <dgm:t>
        <a:bodyPr/>
        <a:lstStyle/>
        <a:p>
          <a:endParaRPr lang="en-CA" i="1">
            <a:latin typeface="Times New Roman" panose="02020603050405020304" pitchFamily="18" charset="0"/>
            <a:cs typeface="Times New Roman" panose="02020603050405020304" pitchFamily="18" charset="0"/>
          </a:endParaRPr>
        </a:p>
      </dgm:t>
    </dgm:pt>
    <dgm:pt modelId="{3F0998AF-CB1E-4144-A8B6-7E0BEF09AFCE}" type="sibTrans" cxnId="{6766F215-A706-4EAF-924B-F77CDAD245A1}">
      <dgm:prSet/>
      <dgm:spPr/>
      <dgm:t>
        <a:bodyPr/>
        <a:lstStyle/>
        <a:p>
          <a:endParaRPr lang="en-CA"/>
        </a:p>
      </dgm:t>
    </dgm:pt>
    <dgm:pt modelId="{E5A2A8E5-5F67-44B3-AAC6-B6D3BEDED09D}">
      <dgm:prSet phldrT="[Text]"/>
      <dgm:spPr/>
      <dgm:t>
        <a:bodyPr/>
        <a:lstStyle/>
        <a:p>
          <a:r>
            <a:rPr lang="en-CA" i="1" dirty="0" smtClean="0">
              <a:latin typeface="Times New Roman" panose="02020603050405020304" pitchFamily="18" charset="0"/>
              <a:cs typeface="Times New Roman" panose="02020603050405020304" pitchFamily="18" charset="0"/>
            </a:rPr>
            <a:t>Bare literals</a:t>
          </a:r>
          <a:endParaRPr lang="en-CA" i="1" dirty="0">
            <a:latin typeface="Times New Roman" panose="02020603050405020304" pitchFamily="18" charset="0"/>
            <a:cs typeface="Times New Roman" panose="02020603050405020304" pitchFamily="18" charset="0"/>
          </a:endParaRPr>
        </a:p>
      </dgm:t>
    </dgm:pt>
    <dgm:pt modelId="{C7952291-192D-453B-9B65-6BDE61B5176A}" type="parTrans" cxnId="{6EB20266-2379-4DA4-9F52-FBB5282C12A8}">
      <dgm:prSet/>
      <dgm:spPr/>
      <dgm:t>
        <a:bodyPr/>
        <a:lstStyle/>
        <a:p>
          <a:endParaRPr lang="en-CA" i="1">
            <a:latin typeface="Times New Roman" panose="02020603050405020304" pitchFamily="18" charset="0"/>
            <a:cs typeface="Times New Roman" panose="02020603050405020304" pitchFamily="18" charset="0"/>
          </a:endParaRPr>
        </a:p>
      </dgm:t>
    </dgm:pt>
    <dgm:pt modelId="{E8675DE7-FB28-4CE1-8B4D-A09C3DC438E0}" type="sibTrans" cxnId="{6EB20266-2379-4DA4-9F52-FBB5282C12A8}">
      <dgm:prSet/>
      <dgm:spPr/>
      <dgm:t>
        <a:bodyPr/>
        <a:lstStyle/>
        <a:p>
          <a:endParaRPr lang="en-CA"/>
        </a:p>
      </dgm:t>
    </dgm:pt>
    <dgm:pt modelId="{D7131F2E-7E28-4364-A891-6B0EDE34F95E}">
      <dgm:prSet phldrT="[Text]"/>
      <dgm:spPr/>
      <dgm:t>
        <a:bodyPr/>
        <a:lstStyle/>
        <a:p>
          <a:r>
            <a:rPr lang="en-CA" i="1" dirty="0" smtClean="0">
              <a:latin typeface="Times New Roman" panose="02020603050405020304" pitchFamily="18" charset="0"/>
              <a:cs typeface="Times New Roman" panose="02020603050405020304" pitchFamily="18" charset="0"/>
            </a:rPr>
            <a:t>Modularization</a:t>
          </a:r>
          <a:endParaRPr lang="en-CA" i="1" dirty="0">
            <a:latin typeface="Times New Roman" panose="02020603050405020304" pitchFamily="18" charset="0"/>
            <a:cs typeface="Times New Roman" panose="02020603050405020304" pitchFamily="18" charset="0"/>
          </a:endParaRPr>
        </a:p>
      </dgm:t>
    </dgm:pt>
    <dgm:pt modelId="{154560C1-5935-4E1A-A642-F5467778469B}" type="parTrans" cxnId="{6248D39E-3329-4B93-A43A-7B6A3DE5BF5D}">
      <dgm:prSet/>
      <dgm:spPr/>
      <dgm:t>
        <a:bodyPr/>
        <a:lstStyle/>
        <a:p>
          <a:endParaRPr lang="en-CA" i="1">
            <a:latin typeface="Times New Roman" panose="02020603050405020304" pitchFamily="18" charset="0"/>
            <a:cs typeface="Times New Roman" panose="02020603050405020304" pitchFamily="18" charset="0"/>
          </a:endParaRPr>
        </a:p>
      </dgm:t>
    </dgm:pt>
    <dgm:pt modelId="{4F61D3EB-23F2-40C9-93D2-C7F50D555F0D}" type="sibTrans" cxnId="{6248D39E-3329-4B93-A43A-7B6A3DE5BF5D}">
      <dgm:prSet/>
      <dgm:spPr/>
      <dgm:t>
        <a:bodyPr/>
        <a:lstStyle/>
        <a:p>
          <a:endParaRPr lang="en-CA"/>
        </a:p>
      </dgm:t>
    </dgm:pt>
    <dgm:pt modelId="{2B3F014D-DB4D-4B7B-907A-2FFFEE5C33B3}">
      <dgm:prSet/>
      <dgm:spPr/>
      <dgm:t>
        <a:bodyPr/>
        <a:lstStyle/>
        <a:p>
          <a:r>
            <a:rPr lang="en-CA" i="1" dirty="0" smtClean="0">
              <a:latin typeface="Times New Roman" panose="02020603050405020304" pitchFamily="18" charset="0"/>
              <a:cs typeface="Times New Roman" panose="02020603050405020304" pitchFamily="18" charset="0"/>
            </a:rPr>
            <a:t>Formatting</a:t>
          </a:r>
          <a:endParaRPr lang="en-CA" i="1" dirty="0">
            <a:latin typeface="Times New Roman" panose="02020603050405020304" pitchFamily="18" charset="0"/>
            <a:cs typeface="Times New Roman" panose="02020603050405020304" pitchFamily="18" charset="0"/>
          </a:endParaRPr>
        </a:p>
      </dgm:t>
    </dgm:pt>
    <dgm:pt modelId="{58D55052-F464-4017-92B9-6AAEE1B3E2D0}" type="parTrans" cxnId="{2312505E-5145-43BD-8796-9D8967982133}">
      <dgm:prSet/>
      <dgm:spPr/>
      <dgm:t>
        <a:bodyPr/>
        <a:lstStyle/>
        <a:p>
          <a:endParaRPr lang="en-CA" i="1">
            <a:latin typeface="Times New Roman" panose="02020603050405020304" pitchFamily="18" charset="0"/>
            <a:cs typeface="Times New Roman" panose="02020603050405020304" pitchFamily="18" charset="0"/>
          </a:endParaRPr>
        </a:p>
      </dgm:t>
    </dgm:pt>
    <dgm:pt modelId="{6D42D097-BB0E-4DED-AAC6-64E8C96F6401}" type="sibTrans" cxnId="{2312505E-5145-43BD-8796-9D8967982133}">
      <dgm:prSet/>
      <dgm:spPr/>
      <dgm:t>
        <a:bodyPr/>
        <a:lstStyle/>
        <a:p>
          <a:endParaRPr lang="en-CA"/>
        </a:p>
      </dgm:t>
    </dgm:pt>
    <dgm:pt modelId="{706FC0D2-C00D-4CDF-9B91-09A02DE7A40B}">
      <dgm:prSet/>
      <dgm:spPr/>
      <dgm:t>
        <a:bodyPr/>
        <a:lstStyle/>
        <a:p>
          <a:r>
            <a:rPr lang="en-CA" i="1" dirty="0" smtClean="0">
              <a:latin typeface="Times New Roman" panose="02020603050405020304" pitchFamily="18" charset="0"/>
              <a:cs typeface="Times New Roman" panose="02020603050405020304" pitchFamily="18" charset="0"/>
            </a:rPr>
            <a:t>Coding</a:t>
          </a:r>
          <a:endParaRPr lang="en-CA" i="1" dirty="0">
            <a:latin typeface="Times New Roman" panose="02020603050405020304" pitchFamily="18" charset="0"/>
            <a:cs typeface="Times New Roman" panose="02020603050405020304" pitchFamily="18" charset="0"/>
          </a:endParaRPr>
        </a:p>
      </dgm:t>
    </dgm:pt>
    <dgm:pt modelId="{A22F42EE-1C93-46D8-91E9-19DDF2E5477F}" type="parTrans" cxnId="{4DDC38E9-7103-4E79-950D-2BA98F006799}">
      <dgm:prSet/>
      <dgm:spPr/>
      <dgm:t>
        <a:bodyPr/>
        <a:lstStyle/>
        <a:p>
          <a:endParaRPr lang="en-CA" i="1">
            <a:latin typeface="Times New Roman" panose="02020603050405020304" pitchFamily="18" charset="0"/>
            <a:cs typeface="Times New Roman" panose="02020603050405020304" pitchFamily="18" charset="0"/>
          </a:endParaRPr>
        </a:p>
      </dgm:t>
    </dgm:pt>
    <dgm:pt modelId="{84C2C81D-7C89-4EC0-88C8-2D92A89E469E}" type="sibTrans" cxnId="{4DDC38E9-7103-4E79-950D-2BA98F006799}">
      <dgm:prSet/>
      <dgm:spPr/>
      <dgm:t>
        <a:bodyPr/>
        <a:lstStyle/>
        <a:p>
          <a:endParaRPr lang="en-CA"/>
        </a:p>
      </dgm:t>
    </dgm:pt>
    <dgm:pt modelId="{BB093421-DE4C-4590-8A6C-AC2E7E144880}">
      <dgm:prSet/>
      <dgm:spPr/>
      <dgm:t>
        <a:bodyPr/>
        <a:lstStyle/>
        <a:p>
          <a:r>
            <a:rPr lang="en-CA" i="1" dirty="0" smtClean="0">
              <a:latin typeface="Times New Roman" panose="02020603050405020304" pitchFamily="18" charset="0"/>
              <a:cs typeface="Times New Roman" panose="02020603050405020304" pitchFamily="18" charset="0"/>
            </a:rPr>
            <a:t>Compilers</a:t>
          </a:r>
          <a:endParaRPr lang="en-CA" i="1" dirty="0">
            <a:latin typeface="Times New Roman" panose="02020603050405020304" pitchFamily="18" charset="0"/>
            <a:cs typeface="Times New Roman" panose="02020603050405020304" pitchFamily="18" charset="0"/>
          </a:endParaRPr>
        </a:p>
      </dgm:t>
    </dgm:pt>
    <dgm:pt modelId="{A519FCC7-8CB7-4A4E-851F-DD6A8F8D45EC}" type="parTrans" cxnId="{80DC0421-BC98-4DF1-B5A2-59366F758F5F}">
      <dgm:prSet/>
      <dgm:spPr/>
      <dgm:t>
        <a:bodyPr/>
        <a:lstStyle/>
        <a:p>
          <a:endParaRPr lang="en-CA" i="1">
            <a:latin typeface="Times New Roman" panose="02020603050405020304" pitchFamily="18" charset="0"/>
            <a:cs typeface="Times New Roman" panose="02020603050405020304" pitchFamily="18" charset="0"/>
          </a:endParaRPr>
        </a:p>
      </dgm:t>
    </dgm:pt>
    <dgm:pt modelId="{94C973A3-BA64-4B7C-B9BF-2794ABDB118D}" type="sibTrans" cxnId="{80DC0421-BC98-4DF1-B5A2-59366F758F5F}">
      <dgm:prSet/>
      <dgm:spPr/>
      <dgm:t>
        <a:bodyPr/>
        <a:lstStyle/>
        <a:p>
          <a:endParaRPr lang="en-CA"/>
        </a:p>
      </dgm:t>
    </dgm:pt>
    <dgm:pt modelId="{66EA52B4-8417-47E5-A343-36E6265A2D98}">
      <dgm:prSet/>
      <dgm:spPr/>
      <dgm:t>
        <a:bodyPr/>
        <a:lstStyle/>
        <a:p>
          <a:r>
            <a:rPr lang="en-CA" i="1" dirty="0" smtClean="0">
              <a:latin typeface="Times New Roman" panose="02020603050405020304" pitchFamily="18" charset="0"/>
              <a:cs typeface="Times New Roman" panose="02020603050405020304" pitchFamily="18" charset="0"/>
            </a:rPr>
            <a:t>The make utility</a:t>
          </a:r>
          <a:endParaRPr lang="en-CA" i="1" dirty="0">
            <a:latin typeface="Times New Roman" panose="02020603050405020304" pitchFamily="18" charset="0"/>
            <a:cs typeface="Times New Roman" panose="02020603050405020304" pitchFamily="18" charset="0"/>
          </a:endParaRPr>
        </a:p>
      </dgm:t>
    </dgm:pt>
    <dgm:pt modelId="{8C92F6DD-3C97-4FA7-8562-6AD7DD01C2EC}" type="parTrans" cxnId="{DE5B4DD8-613C-4F4E-8490-3EE01AAC4AA2}">
      <dgm:prSet/>
      <dgm:spPr/>
      <dgm:t>
        <a:bodyPr/>
        <a:lstStyle/>
        <a:p>
          <a:endParaRPr lang="en-CA" i="1">
            <a:latin typeface="Times New Roman" panose="02020603050405020304" pitchFamily="18" charset="0"/>
            <a:cs typeface="Times New Roman" panose="02020603050405020304" pitchFamily="18" charset="0"/>
          </a:endParaRPr>
        </a:p>
      </dgm:t>
    </dgm:pt>
    <dgm:pt modelId="{ED2D574F-1C17-4FA7-A133-E62DFCD74906}" type="sibTrans" cxnId="{DE5B4DD8-613C-4F4E-8490-3EE01AAC4AA2}">
      <dgm:prSet/>
      <dgm:spPr/>
      <dgm:t>
        <a:bodyPr/>
        <a:lstStyle/>
        <a:p>
          <a:endParaRPr lang="en-CA"/>
        </a:p>
      </dgm:t>
    </dgm:pt>
    <dgm:pt modelId="{2BFEF210-9A4C-42C6-A008-7EB7BB3E9F7B}">
      <dgm:prSet/>
      <dgm:spPr/>
      <dgm:t>
        <a:bodyPr/>
        <a:lstStyle/>
        <a:p>
          <a:r>
            <a:rPr lang="en-CA" i="1" dirty="0" smtClean="0">
              <a:latin typeface="Times New Roman" panose="02020603050405020304" pitchFamily="18" charset="0"/>
              <a:cs typeface="Times New Roman" panose="02020603050405020304" pitchFamily="18" charset="0"/>
            </a:rPr>
            <a:t>Documentation</a:t>
          </a:r>
          <a:endParaRPr lang="en-CA" i="1" dirty="0">
            <a:latin typeface="Times New Roman" panose="02020603050405020304" pitchFamily="18" charset="0"/>
            <a:cs typeface="Times New Roman" panose="02020603050405020304" pitchFamily="18" charset="0"/>
          </a:endParaRPr>
        </a:p>
      </dgm:t>
    </dgm:pt>
    <dgm:pt modelId="{BE68CD15-419F-415E-A4EB-9FA6D00DA31F}" type="parTrans" cxnId="{F036CC6A-2FAE-4B16-A87B-99877FB66F4E}">
      <dgm:prSet/>
      <dgm:spPr/>
      <dgm:t>
        <a:bodyPr/>
        <a:lstStyle/>
        <a:p>
          <a:endParaRPr lang="en-CA" i="1">
            <a:latin typeface="Times New Roman" panose="02020603050405020304" pitchFamily="18" charset="0"/>
            <a:cs typeface="Times New Roman" panose="02020603050405020304" pitchFamily="18" charset="0"/>
          </a:endParaRPr>
        </a:p>
      </dgm:t>
    </dgm:pt>
    <dgm:pt modelId="{EF26B911-9531-477A-AB02-685F37316078}" type="sibTrans" cxnId="{F036CC6A-2FAE-4B16-A87B-99877FB66F4E}">
      <dgm:prSet/>
      <dgm:spPr/>
      <dgm:t>
        <a:bodyPr/>
        <a:lstStyle/>
        <a:p>
          <a:endParaRPr lang="en-CA"/>
        </a:p>
      </dgm:t>
    </dgm:pt>
    <dgm:pt modelId="{99B4831C-E4D4-4BCB-894D-5ED930AFDEB9}" type="pres">
      <dgm:prSet presAssocID="{2779221B-A8D6-4D43-9FA8-F15332A5FCAF}" presName="Name0" presStyleCnt="0">
        <dgm:presLayoutVars>
          <dgm:chPref val="1"/>
          <dgm:dir/>
          <dgm:animOne val="branch"/>
          <dgm:animLvl val="lvl"/>
          <dgm:resizeHandles val="exact"/>
        </dgm:presLayoutVars>
      </dgm:prSet>
      <dgm:spPr/>
      <dgm:t>
        <a:bodyPr/>
        <a:lstStyle/>
        <a:p>
          <a:endParaRPr lang="en-CA"/>
        </a:p>
      </dgm:t>
    </dgm:pt>
    <dgm:pt modelId="{38E1968B-A0F1-4840-9963-38252D7E6110}" type="pres">
      <dgm:prSet presAssocID="{62D1F1A9-544E-4D7D-BABE-60DF0DE0F09B}" presName="root1" presStyleCnt="0"/>
      <dgm:spPr/>
    </dgm:pt>
    <dgm:pt modelId="{6BE0E0CE-5D63-44FB-9072-BA3154156725}" type="pres">
      <dgm:prSet presAssocID="{62D1F1A9-544E-4D7D-BABE-60DF0DE0F09B}" presName="LevelOneTextNode" presStyleLbl="node0" presStyleIdx="0" presStyleCnt="1">
        <dgm:presLayoutVars>
          <dgm:chPref val="3"/>
        </dgm:presLayoutVars>
      </dgm:prSet>
      <dgm:spPr/>
      <dgm:t>
        <a:bodyPr/>
        <a:lstStyle/>
        <a:p>
          <a:endParaRPr lang="en-CA"/>
        </a:p>
      </dgm:t>
    </dgm:pt>
    <dgm:pt modelId="{7A35A90B-D007-412A-8369-B06D2057BB25}" type="pres">
      <dgm:prSet presAssocID="{62D1F1A9-544E-4D7D-BABE-60DF0DE0F09B}" presName="level2hierChild" presStyleCnt="0"/>
      <dgm:spPr/>
    </dgm:pt>
    <dgm:pt modelId="{9B800D02-0425-40A2-BAE4-72D94833EB5B}" type="pres">
      <dgm:prSet presAssocID="{C7DC7F14-F79E-4D53-BF5F-D3218ABAC5A7}" presName="conn2-1" presStyleLbl="parChTrans1D2" presStyleIdx="0" presStyleCnt="8"/>
      <dgm:spPr/>
      <dgm:t>
        <a:bodyPr/>
        <a:lstStyle/>
        <a:p>
          <a:endParaRPr lang="en-CA"/>
        </a:p>
      </dgm:t>
    </dgm:pt>
    <dgm:pt modelId="{3873E78A-EC20-41E3-98C0-798328F5A344}" type="pres">
      <dgm:prSet presAssocID="{C7DC7F14-F79E-4D53-BF5F-D3218ABAC5A7}" presName="connTx" presStyleLbl="parChTrans1D2" presStyleIdx="0" presStyleCnt="8"/>
      <dgm:spPr/>
      <dgm:t>
        <a:bodyPr/>
        <a:lstStyle/>
        <a:p>
          <a:endParaRPr lang="en-CA"/>
        </a:p>
      </dgm:t>
    </dgm:pt>
    <dgm:pt modelId="{39BB83F8-FF40-4443-9125-72C2FD4E8060}" type="pres">
      <dgm:prSet presAssocID="{FD764772-990B-47D3-9B84-9C3F42B64FD7}" presName="root2" presStyleCnt="0"/>
      <dgm:spPr/>
    </dgm:pt>
    <dgm:pt modelId="{DC574252-6AF4-4EE1-8669-34485397FC8F}" type="pres">
      <dgm:prSet presAssocID="{FD764772-990B-47D3-9B84-9C3F42B64FD7}" presName="LevelTwoTextNode" presStyleLbl="node2" presStyleIdx="0" presStyleCnt="8">
        <dgm:presLayoutVars>
          <dgm:chPref val="3"/>
        </dgm:presLayoutVars>
      </dgm:prSet>
      <dgm:spPr/>
      <dgm:t>
        <a:bodyPr/>
        <a:lstStyle/>
        <a:p>
          <a:endParaRPr lang="en-CA"/>
        </a:p>
      </dgm:t>
    </dgm:pt>
    <dgm:pt modelId="{42DDCD99-F975-4377-A752-4FFF95DDD138}" type="pres">
      <dgm:prSet presAssocID="{FD764772-990B-47D3-9B84-9C3F42B64FD7}" presName="level3hierChild" presStyleCnt="0"/>
      <dgm:spPr/>
    </dgm:pt>
    <dgm:pt modelId="{C82545B4-F957-4247-880C-0A6A7BCC9DDD}" type="pres">
      <dgm:prSet presAssocID="{C7952291-192D-453B-9B65-6BDE61B5176A}" presName="conn2-1" presStyleLbl="parChTrans1D2" presStyleIdx="1" presStyleCnt="8"/>
      <dgm:spPr/>
      <dgm:t>
        <a:bodyPr/>
        <a:lstStyle/>
        <a:p>
          <a:endParaRPr lang="en-CA"/>
        </a:p>
      </dgm:t>
    </dgm:pt>
    <dgm:pt modelId="{06C32CA7-D4BA-40D9-8B8F-2E42BDDB88B2}" type="pres">
      <dgm:prSet presAssocID="{C7952291-192D-453B-9B65-6BDE61B5176A}" presName="connTx" presStyleLbl="parChTrans1D2" presStyleIdx="1" presStyleCnt="8"/>
      <dgm:spPr/>
      <dgm:t>
        <a:bodyPr/>
        <a:lstStyle/>
        <a:p>
          <a:endParaRPr lang="en-CA"/>
        </a:p>
      </dgm:t>
    </dgm:pt>
    <dgm:pt modelId="{03C0D260-470F-47C6-8CE5-7405F8F9205A}" type="pres">
      <dgm:prSet presAssocID="{E5A2A8E5-5F67-44B3-AAC6-B6D3BEDED09D}" presName="root2" presStyleCnt="0"/>
      <dgm:spPr/>
    </dgm:pt>
    <dgm:pt modelId="{6A0F0A2D-2CB6-4F82-867E-B8EA39E56775}" type="pres">
      <dgm:prSet presAssocID="{E5A2A8E5-5F67-44B3-AAC6-B6D3BEDED09D}" presName="LevelTwoTextNode" presStyleLbl="node2" presStyleIdx="1" presStyleCnt="8">
        <dgm:presLayoutVars>
          <dgm:chPref val="3"/>
        </dgm:presLayoutVars>
      </dgm:prSet>
      <dgm:spPr/>
      <dgm:t>
        <a:bodyPr/>
        <a:lstStyle/>
        <a:p>
          <a:endParaRPr lang="en-CA"/>
        </a:p>
      </dgm:t>
    </dgm:pt>
    <dgm:pt modelId="{D0937E75-A3E9-4231-A1CC-1DB7AA3ACCD2}" type="pres">
      <dgm:prSet presAssocID="{E5A2A8E5-5F67-44B3-AAC6-B6D3BEDED09D}" presName="level3hierChild" presStyleCnt="0"/>
      <dgm:spPr/>
    </dgm:pt>
    <dgm:pt modelId="{1FF2BA25-C1F3-4DF3-B1B0-E93422A39031}" type="pres">
      <dgm:prSet presAssocID="{154560C1-5935-4E1A-A642-F5467778469B}" presName="conn2-1" presStyleLbl="parChTrans1D2" presStyleIdx="2" presStyleCnt="8"/>
      <dgm:spPr/>
      <dgm:t>
        <a:bodyPr/>
        <a:lstStyle/>
        <a:p>
          <a:endParaRPr lang="en-CA"/>
        </a:p>
      </dgm:t>
    </dgm:pt>
    <dgm:pt modelId="{3983F201-EEB8-4280-B570-55409397BBC3}" type="pres">
      <dgm:prSet presAssocID="{154560C1-5935-4E1A-A642-F5467778469B}" presName="connTx" presStyleLbl="parChTrans1D2" presStyleIdx="2" presStyleCnt="8"/>
      <dgm:spPr/>
      <dgm:t>
        <a:bodyPr/>
        <a:lstStyle/>
        <a:p>
          <a:endParaRPr lang="en-CA"/>
        </a:p>
      </dgm:t>
    </dgm:pt>
    <dgm:pt modelId="{7E486A31-C4C4-4E4E-A86B-C8671A7456E1}" type="pres">
      <dgm:prSet presAssocID="{D7131F2E-7E28-4364-A891-6B0EDE34F95E}" presName="root2" presStyleCnt="0"/>
      <dgm:spPr/>
    </dgm:pt>
    <dgm:pt modelId="{A09E919B-EAFE-4CB4-A57A-17285181525B}" type="pres">
      <dgm:prSet presAssocID="{D7131F2E-7E28-4364-A891-6B0EDE34F95E}" presName="LevelTwoTextNode" presStyleLbl="node2" presStyleIdx="2" presStyleCnt="8">
        <dgm:presLayoutVars>
          <dgm:chPref val="3"/>
        </dgm:presLayoutVars>
      </dgm:prSet>
      <dgm:spPr/>
      <dgm:t>
        <a:bodyPr/>
        <a:lstStyle/>
        <a:p>
          <a:endParaRPr lang="en-CA"/>
        </a:p>
      </dgm:t>
    </dgm:pt>
    <dgm:pt modelId="{059A280F-3D85-416F-AC32-EBC05C606CC7}" type="pres">
      <dgm:prSet presAssocID="{D7131F2E-7E28-4364-A891-6B0EDE34F95E}" presName="level3hierChild" presStyleCnt="0"/>
      <dgm:spPr/>
    </dgm:pt>
    <dgm:pt modelId="{652E7446-BD69-42F2-B404-CC2EEFD00402}" type="pres">
      <dgm:prSet presAssocID="{58D55052-F464-4017-92B9-6AAEE1B3E2D0}" presName="conn2-1" presStyleLbl="parChTrans1D2" presStyleIdx="3" presStyleCnt="8"/>
      <dgm:spPr/>
      <dgm:t>
        <a:bodyPr/>
        <a:lstStyle/>
        <a:p>
          <a:endParaRPr lang="en-CA"/>
        </a:p>
      </dgm:t>
    </dgm:pt>
    <dgm:pt modelId="{A0A455A7-A05D-4B4F-BDC4-7C823CC1DAF3}" type="pres">
      <dgm:prSet presAssocID="{58D55052-F464-4017-92B9-6AAEE1B3E2D0}" presName="connTx" presStyleLbl="parChTrans1D2" presStyleIdx="3" presStyleCnt="8"/>
      <dgm:spPr/>
      <dgm:t>
        <a:bodyPr/>
        <a:lstStyle/>
        <a:p>
          <a:endParaRPr lang="en-CA"/>
        </a:p>
      </dgm:t>
    </dgm:pt>
    <dgm:pt modelId="{9B99E806-A805-4291-8DCA-EF87F1A88F11}" type="pres">
      <dgm:prSet presAssocID="{2B3F014D-DB4D-4B7B-907A-2FFFEE5C33B3}" presName="root2" presStyleCnt="0"/>
      <dgm:spPr/>
    </dgm:pt>
    <dgm:pt modelId="{C1B10888-0F10-4749-8B2C-EF5208113F73}" type="pres">
      <dgm:prSet presAssocID="{2B3F014D-DB4D-4B7B-907A-2FFFEE5C33B3}" presName="LevelTwoTextNode" presStyleLbl="node2" presStyleIdx="3" presStyleCnt="8">
        <dgm:presLayoutVars>
          <dgm:chPref val="3"/>
        </dgm:presLayoutVars>
      </dgm:prSet>
      <dgm:spPr/>
      <dgm:t>
        <a:bodyPr/>
        <a:lstStyle/>
        <a:p>
          <a:endParaRPr lang="en-CA"/>
        </a:p>
      </dgm:t>
    </dgm:pt>
    <dgm:pt modelId="{60E15F45-A19E-408A-B161-405B2FB42939}" type="pres">
      <dgm:prSet presAssocID="{2B3F014D-DB4D-4B7B-907A-2FFFEE5C33B3}" presName="level3hierChild" presStyleCnt="0"/>
      <dgm:spPr/>
    </dgm:pt>
    <dgm:pt modelId="{289610F5-8372-45DC-BD25-0AD0D86C1557}" type="pres">
      <dgm:prSet presAssocID="{A22F42EE-1C93-46D8-91E9-19DDF2E5477F}" presName="conn2-1" presStyleLbl="parChTrans1D2" presStyleIdx="4" presStyleCnt="8"/>
      <dgm:spPr/>
      <dgm:t>
        <a:bodyPr/>
        <a:lstStyle/>
        <a:p>
          <a:endParaRPr lang="en-CA"/>
        </a:p>
      </dgm:t>
    </dgm:pt>
    <dgm:pt modelId="{B085AD3E-E5D8-46CF-81D7-D39D0CDA124C}" type="pres">
      <dgm:prSet presAssocID="{A22F42EE-1C93-46D8-91E9-19DDF2E5477F}" presName="connTx" presStyleLbl="parChTrans1D2" presStyleIdx="4" presStyleCnt="8"/>
      <dgm:spPr/>
      <dgm:t>
        <a:bodyPr/>
        <a:lstStyle/>
        <a:p>
          <a:endParaRPr lang="en-CA"/>
        </a:p>
      </dgm:t>
    </dgm:pt>
    <dgm:pt modelId="{D0857233-6475-407C-983A-BC52414B6D5B}" type="pres">
      <dgm:prSet presAssocID="{706FC0D2-C00D-4CDF-9B91-09A02DE7A40B}" presName="root2" presStyleCnt="0"/>
      <dgm:spPr/>
    </dgm:pt>
    <dgm:pt modelId="{4C35D517-567B-462B-8B8D-BBB898222F58}" type="pres">
      <dgm:prSet presAssocID="{706FC0D2-C00D-4CDF-9B91-09A02DE7A40B}" presName="LevelTwoTextNode" presStyleLbl="node2" presStyleIdx="4" presStyleCnt="8">
        <dgm:presLayoutVars>
          <dgm:chPref val="3"/>
        </dgm:presLayoutVars>
      </dgm:prSet>
      <dgm:spPr/>
      <dgm:t>
        <a:bodyPr/>
        <a:lstStyle/>
        <a:p>
          <a:endParaRPr lang="en-CA"/>
        </a:p>
      </dgm:t>
    </dgm:pt>
    <dgm:pt modelId="{8709629C-2CDA-475E-8792-46998311BC5B}" type="pres">
      <dgm:prSet presAssocID="{706FC0D2-C00D-4CDF-9B91-09A02DE7A40B}" presName="level3hierChild" presStyleCnt="0"/>
      <dgm:spPr/>
    </dgm:pt>
    <dgm:pt modelId="{C3816B67-25F5-4E8B-9F64-23B3C77633E2}" type="pres">
      <dgm:prSet presAssocID="{A519FCC7-8CB7-4A4E-851F-DD6A8F8D45EC}" presName="conn2-1" presStyleLbl="parChTrans1D2" presStyleIdx="5" presStyleCnt="8"/>
      <dgm:spPr/>
      <dgm:t>
        <a:bodyPr/>
        <a:lstStyle/>
        <a:p>
          <a:endParaRPr lang="en-CA"/>
        </a:p>
      </dgm:t>
    </dgm:pt>
    <dgm:pt modelId="{F42840BA-64D3-4244-A85D-0A55F46C448E}" type="pres">
      <dgm:prSet presAssocID="{A519FCC7-8CB7-4A4E-851F-DD6A8F8D45EC}" presName="connTx" presStyleLbl="parChTrans1D2" presStyleIdx="5" presStyleCnt="8"/>
      <dgm:spPr/>
      <dgm:t>
        <a:bodyPr/>
        <a:lstStyle/>
        <a:p>
          <a:endParaRPr lang="en-CA"/>
        </a:p>
      </dgm:t>
    </dgm:pt>
    <dgm:pt modelId="{DC9F214B-F044-4F8C-BAB8-36A4E9D4C51B}" type="pres">
      <dgm:prSet presAssocID="{BB093421-DE4C-4590-8A6C-AC2E7E144880}" presName="root2" presStyleCnt="0"/>
      <dgm:spPr/>
    </dgm:pt>
    <dgm:pt modelId="{39A1DC0B-935E-47BD-AABC-89EA95D3686E}" type="pres">
      <dgm:prSet presAssocID="{BB093421-DE4C-4590-8A6C-AC2E7E144880}" presName="LevelTwoTextNode" presStyleLbl="node2" presStyleIdx="5" presStyleCnt="8">
        <dgm:presLayoutVars>
          <dgm:chPref val="3"/>
        </dgm:presLayoutVars>
      </dgm:prSet>
      <dgm:spPr/>
      <dgm:t>
        <a:bodyPr/>
        <a:lstStyle/>
        <a:p>
          <a:endParaRPr lang="en-CA"/>
        </a:p>
      </dgm:t>
    </dgm:pt>
    <dgm:pt modelId="{09BAFCAC-495E-4798-B4CE-B0B2DCEB44F6}" type="pres">
      <dgm:prSet presAssocID="{BB093421-DE4C-4590-8A6C-AC2E7E144880}" presName="level3hierChild" presStyleCnt="0"/>
      <dgm:spPr/>
    </dgm:pt>
    <dgm:pt modelId="{DA8204D3-B4E1-4E38-9F70-ED0A7AF67FC0}" type="pres">
      <dgm:prSet presAssocID="{8C92F6DD-3C97-4FA7-8562-6AD7DD01C2EC}" presName="conn2-1" presStyleLbl="parChTrans1D2" presStyleIdx="6" presStyleCnt="8"/>
      <dgm:spPr/>
      <dgm:t>
        <a:bodyPr/>
        <a:lstStyle/>
        <a:p>
          <a:endParaRPr lang="en-CA"/>
        </a:p>
      </dgm:t>
    </dgm:pt>
    <dgm:pt modelId="{8F54AF17-4A7B-40F5-8111-E2F732B8EB48}" type="pres">
      <dgm:prSet presAssocID="{8C92F6DD-3C97-4FA7-8562-6AD7DD01C2EC}" presName="connTx" presStyleLbl="parChTrans1D2" presStyleIdx="6" presStyleCnt="8"/>
      <dgm:spPr/>
      <dgm:t>
        <a:bodyPr/>
        <a:lstStyle/>
        <a:p>
          <a:endParaRPr lang="en-CA"/>
        </a:p>
      </dgm:t>
    </dgm:pt>
    <dgm:pt modelId="{AF0094B2-96D1-4833-B901-E3A4593539F3}" type="pres">
      <dgm:prSet presAssocID="{66EA52B4-8417-47E5-A343-36E6265A2D98}" presName="root2" presStyleCnt="0"/>
      <dgm:spPr/>
    </dgm:pt>
    <dgm:pt modelId="{1CA8BE7C-748A-4911-9B34-BB4FE14490F2}" type="pres">
      <dgm:prSet presAssocID="{66EA52B4-8417-47E5-A343-36E6265A2D98}" presName="LevelTwoTextNode" presStyleLbl="node2" presStyleIdx="6" presStyleCnt="8">
        <dgm:presLayoutVars>
          <dgm:chPref val="3"/>
        </dgm:presLayoutVars>
      </dgm:prSet>
      <dgm:spPr/>
      <dgm:t>
        <a:bodyPr/>
        <a:lstStyle/>
        <a:p>
          <a:endParaRPr lang="en-CA"/>
        </a:p>
      </dgm:t>
    </dgm:pt>
    <dgm:pt modelId="{22930E78-5349-40AB-AED5-91352575B0C6}" type="pres">
      <dgm:prSet presAssocID="{66EA52B4-8417-47E5-A343-36E6265A2D98}" presName="level3hierChild" presStyleCnt="0"/>
      <dgm:spPr/>
    </dgm:pt>
    <dgm:pt modelId="{F2A055E0-274E-4E58-86FD-214EA5B2B9BC}" type="pres">
      <dgm:prSet presAssocID="{BE68CD15-419F-415E-A4EB-9FA6D00DA31F}" presName="conn2-1" presStyleLbl="parChTrans1D2" presStyleIdx="7" presStyleCnt="8"/>
      <dgm:spPr/>
      <dgm:t>
        <a:bodyPr/>
        <a:lstStyle/>
        <a:p>
          <a:endParaRPr lang="en-CA"/>
        </a:p>
      </dgm:t>
    </dgm:pt>
    <dgm:pt modelId="{FB7D7B2B-0A7E-4EA0-842A-0122F6A6C039}" type="pres">
      <dgm:prSet presAssocID="{BE68CD15-419F-415E-A4EB-9FA6D00DA31F}" presName="connTx" presStyleLbl="parChTrans1D2" presStyleIdx="7" presStyleCnt="8"/>
      <dgm:spPr/>
      <dgm:t>
        <a:bodyPr/>
        <a:lstStyle/>
        <a:p>
          <a:endParaRPr lang="en-CA"/>
        </a:p>
      </dgm:t>
    </dgm:pt>
    <dgm:pt modelId="{4ACBB9C4-D858-40F7-A2C0-69446374CD21}" type="pres">
      <dgm:prSet presAssocID="{2BFEF210-9A4C-42C6-A008-7EB7BB3E9F7B}" presName="root2" presStyleCnt="0"/>
      <dgm:spPr/>
    </dgm:pt>
    <dgm:pt modelId="{D03F6B65-34D1-4BB4-B780-207C1B5661DD}" type="pres">
      <dgm:prSet presAssocID="{2BFEF210-9A4C-42C6-A008-7EB7BB3E9F7B}" presName="LevelTwoTextNode" presStyleLbl="node2" presStyleIdx="7" presStyleCnt="8">
        <dgm:presLayoutVars>
          <dgm:chPref val="3"/>
        </dgm:presLayoutVars>
      </dgm:prSet>
      <dgm:spPr/>
      <dgm:t>
        <a:bodyPr/>
        <a:lstStyle/>
        <a:p>
          <a:endParaRPr lang="en-CA"/>
        </a:p>
      </dgm:t>
    </dgm:pt>
    <dgm:pt modelId="{A115FEB0-54B2-4B7D-B67A-0B30C235011F}" type="pres">
      <dgm:prSet presAssocID="{2BFEF210-9A4C-42C6-A008-7EB7BB3E9F7B}" presName="level3hierChild" presStyleCnt="0"/>
      <dgm:spPr/>
    </dgm:pt>
  </dgm:ptLst>
  <dgm:cxnLst>
    <dgm:cxn modelId="{F036CC6A-2FAE-4B16-A87B-99877FB66F4E}" srcId="{62D1F1A9-544E-4D7D-BABE-60DF0DE0F09B}" destId="{2BFEF210-9A4C-42C6-A008-7EB7BB3E9F7B}" srcOrd="7" destOrd="0" parTransId="{BE68CD15-419F-415E-A4EB-9FA6D00DA31F}" sibTransId="{EF26B911-9531-477A-AB02-685F37316078}"/>
    <dgm:cxn modelId="{CB164F5B-9CAA-461B-BE56-2CE28AB4B43C}" type="presOf" srcId="{2BFEF210-9A4C-42C6-A008-7EB7BB3E9F7B}" destId="{D03F6B65-34D1-4BB4-B780-207C1B5661DD}" srcOrd="0" destOrd="0" presId="urn:microsoft.com/office/officeart/2008/layout/HorizontalMultiLevelHierarchy"/>
    <dgm:cxn modelId="{D9A23B66-57B2-4ED2-AFFC-34658834B777}" type="presOf" srcId="{66EA52B4-8417-47E5-A343-36E6265A2D98}" destId="{1CA8BE7C-748A-4911-9B34-BB4FE14490F2}" srcOrd="0" destOrd="0" presId="urn:microsoft.com/office/officeart/2008/layout/HorizontalMultiLevelHierarchy"/>
    <dgm:cxn modelId="{F4A38A26-DD31-4042-B19A-09D341229931}" type="presOf" srcId="{62D1F1A9-544E-4D7D-BABE-60DF0DE0F09B}" destId="{6BE0E0CE-5D63-44FB-9072-BA3154156725}" srcOrd="0" destOrd="0" presId="urn:microsoft.com/office/officeart/2008/layout/HorizontalMultiLevelHierarchy"/>
    <dgm:cxn modelId="{883C8CDE-C453-4C3A-924E-8CEF0FD4C162}" type="presOf" srcId="{154560C1-5935-4E1A-A642-F5467778469B}" destId="{3983F201-EEB8-4280-B570-55409397BBC3}" srcOrd="1" destOrd="0" presId="urn:microsoft.com/office/officeart/2008/layout/HorizontalMultiLevelHierarchy"/>
    <dgm:cxn modelId="{6766F215-A706-4EAF-924B-F77CDAD245A1}" srcId="{62D1F1A9-544E-4D7D-BABE-60DF0DE0F09B}" destId="{FD764772-990B-47D3-9B84-9C3F42B64FD7}" srcOrd="0" destOrd="0" parTransId="{C7DC7F14-F79E-4D53-BF5F-D3218ABAC5A7}" sibTransId="{3F0998AF-CB1E-4144-A8B6-7E0BEF09AFCE}"/>
    <dgm:cxn modelId="{AE112129-1C26-4524-9E50-4E29EF6C8907}" type="presOf" srcId="{A22F42EE-1C93-46D8-91E9-19DDF2E5477F}" destId="{B085AD3E-E5D8-46CF-81D7-D39D0CDA124C}" srcOrd="1" destOrd="0" presId="urn:microsoft.com/office/officeart/2008/layout/HorizontalMultiLevelHierarchy"/>
    <dgm:cxn modelId="{01E5C1BB-EF86-4164-A83E-8A24A7EDDE44}" type="presOf" srcId="{8C92F6DD-3C97-4FA7-8562-6AD7DD01C2EC}" destId="{DA8204D3-B4E1-4E38-9F70-ED0A7AF67FC0}" srcOrd="0" destOrd="0" presId="urn:microsoft.com/office/officeart/2008/layout/HorizontalMultiLevelHierarchy"/>
    <dgm:cxn modelId="{8BE36DD1-929E-4F9C-83D3-97D19F31CB4F}" type="presOf" srcId="{BE68CD15-419F-415E-A4EB-9FA6D00DA31F}" destId="{FB7D7B2B-0A7E-4EA0-842A-0122F6A6C039}" srcOrd="1" destOrd="0" presId="urn:microsoft.com/office/officeart/2008/layout/HorizontalMultiLevelHierarchy"/>
    <dgm:cxn modelId="{DB6D15D2-2C3F-462A-85B5-E243DC7262C9}" type="presOf" srcId="{FD764772-990B-47D3-9B84-9C3F42B64FD7}" destId="{DC574252-6AF4-4EE1-8669-34485397FC8F}" srcOrd="0" destOrd="0" presId="urn:microsoft.com/office/officeart/2008/layout/HorizontalMultiLevelHierarchy"/>
    <dgm:cxn modelId="{06190836-6E18-444C-9182-E2D0DF1A2114}" type="presOf" srcId="{706FC0D2-C00D-4CDF-9B91-09A02DE7A40B}" destId="{4C35D517-567B-462B-8B8D-BBB898222F58}" srcOrd="0" destOrd="0" presId="urn:microsoft.com/office/officeart/2008/layout/HorizontalMultiLevelHierarchy"/>
    <dgm:cxn modelId="{347A032D-55DA-4708-83E9-883EAD229693}" type="presOf" srcId="{C7952291-192D-453B-9B65-6BDE61B5176A}" destId="{06C32CA7-D4BA-40D9-8B8F-2E42BDDB88B2}" srcOrd="1" destOrd="0" presId="urn:microsoft.com/office/officeart/2008/layout/HorizontalMultiLevelHierarchy"/>
    <dgm:cxn modelId="{4B5EBB26-E836-4756-A270-8A6D51BD7D3A}" type="presOf" srcId="{C7DC7F14-F79E-4D53-BF5F-D3218ABAC5A7}" destId="{3873E78A-EC20-41E3-98C0-798328F5A344}" srcOrd="1" destOrd="0" presId="urn:microsoft.com/office/officeart/2008/layout/HorizontalMultiLevelHierarchy"/>
    <dgm:cxn modelId="{B59AA311-31BA-4DC4-9D63-449184827A0D}" type="presOf" srcId="{2B3F014D-DB4D-4B7B-907A-2FFFEE5C33B3}" destId="{C1B10888-0F10-4749-8B2C-EF5208113F73}" srcOrd="0" destOrd="0" presId="urn:microsoft.com/office/officeart/2008/layout/HorizontalMultiLevelHierarchy"/>
    <dgm:cxn modelId="{2312505E-5145-43BD-8796-9D8967982133}" srcId="{62D1F1A9-544E-4D7D-BABE-60DF0DE0F09B}" destId="{2B3F014D-DB4D-4B7B-907A-2FFFEE5C33B3}" srcOrd="3" destOrd="0" parTransId="{58D55052-F464-4017-92B9-6AAEE1B3E2D0}" sibTransId="{6D42D097-BB0E-4DED-AAC6-64E8C96F6401}"/>
    <dgm:cxn modelId="{80DC0421-BC98-4DF1-B5A2-59366F758F5F}" srcId="{62D1F1A9-544E-4D7D-BABE-60DF0DE0F09B}" destId="{BB093421-DE4C-4590-8A6C-AC2E7E144880}" srcOrd="5" destOrd="0" parTransId="{A519FCC7-8CB7-4A4E-851F-DD6A8F8D45EC}" sibTransId="{94C973A3-BA64-4B7C-B9BF-2794ABDB118D}"/>
    <dgm:cxn modelId="{6EB20266-2379-4DA4-9F52-FBB5282C12A8}" srcId="{62D1F1A9-544E-4D7D-BABE-60DF0DE0F09B}" destId="{E5A2A8E5-5F67-44B3-AAC6-B6D3BEDED09D}" srcOrd="1" destOrd="0" parTransId="{C7952291-192D-453B-9B65-6BDE61B5176A}" sibTransId="{E8675DE7-FB28-4CE1-8B4D-A09C3DC438E0}"/>
    <dgm:cxn modelId="{F20DCCAB-5AA6-4693-BD87-E34C361CCE98}" type="presOf" srcId="{A519FCC7-8CB7-4A4E-851F-DD6A8F8D45EC}" destId="{F42840BA-64D3-4244-A85D-0A55F46C448E}" srcOrd="1" destOrd="0" presId="urn:microsoft.com/office/officeart/2008/layout/HorizontalMultiLevelHierarchy"/>
    <dgm:cxn modelId="{23F1F41B-8FE7-46FF-8CF6-65B94577ADC4}" type="presOf" srcId="{C7952291-192D-453B-9B65-6BDE61B5176A}" destId="{C82545B4-F957-4247-880C-0A6A7BCC9DDD}" srcOrd="0" destOrd="0" presId="urn:microsoft.com/office/officeart/2008/layout/HorizontalMultiLevelHierarchy"/>
    <dgm:cxn modelId="{C6489330-A3B1-46E8-8C8E-68523038DFCA}" type="presOf" srcId="{154560C1-5935-4E1A-A642-F5467778469B}" destId="{1FF2BA25-C1F3-4DF3-B1B0-E93422A39031}" srcOrd="0" destOrd="0" presId="urn:microsoft.com/office/officeart/2008/layout/HorizontalMultiLevelHierarchy"/>
    <dgm:cxn modelId="{6248D39E-3329-4B93-A43A-7B6A3DE5BF5D}" srcId="{62D1F1A9-544E-4D7D-BABE-60DF0DE0F09B}" destId="{D7131F2E-7E28-4364-A891-6B0EDE34F95E}" srcOrd="2" destOrd="0" parTransId="{154560C1-5935-4E1A-A642-F5467778469B}" sibTransId="{4F61D3EB-23F2-40C9-93D2-C7F50D555F0D}"/>
    <dgm:cxn modelId="{025DDBAC-DD51-4EE8-8716-352D7FB22B2D}" type="presOf" srcId="{8C92F6DD-3C97-4FA7-8562-6AD7DD01C2EC}" destId="{8F54AF17-4A7B-40F5-8111-E2F732B8EB48}" srcOrd="1" destOrd="0" presId="urn:microsoft.com/office/officeart/2008/layout/HorizontalMultiLevelHierarchy"/>
    <dgm:cxn modelId="{EA271BCA-9B01-411E-8A79-D7F04751C0FA}" type="presOf" srcId="{2779221B-A8D6-4D43-9FA8-F15332A5FCAF}" destId="{99B4831C-E4D4-4BCB-894D-5ED930AFDEB9}" srcOrd="0" destOrd="0" presId="urn:microsoft.com/office/officeart/2008/layout/HorizontalMultiLevelHierarchy"/>
    <dgm:cxn modelId="{6A1CF238-4E23-4CEE-9674-AD1C042517A1}" type="presOf" srcId="{BE68CD15-419F-415E-A4EB-9FA6D00DA31F}" destId="{F2A055E0-274E-4E58-86FD-214EA5B2B9BC}" srcOrd="0" destOrd="0" presId="urn:microsoft.com/office/officeart/2008/layout/HorizontalMultiLevelHierarchy"/>
    <dgm:cxn modelId="{A91EDEA2-999F-4A4A-9506-E0805AD38E54}" type="presOf" srcId="{D7131F2E-7E28-4364-A891-6B0EDE34F95E}" destId="{A09E919B-EAFE-4CB4-A57A-17285181525B}" srcOrd="0" destOrd="0" presId="urn:microsoft.com/office/officeart/2008/layout/HorizontalMultiLevelHierarchy"/>
    <dgm:cxn modelId="{E7F5B0AB-21D0-44CB-892C-4AD495DE87DA}" type="presOf" srcId="{BB093421-DE4C-4590-8A6C-AC2E7E144880}" destId="{39A1DC0B-935E-47BD-AABC-89EA95D3686E}" srcOrd="0" destOrd="0" presId="urn:microsoft.com/office/officeart/2008/layout/HorizontalMultiLevelHierarchy"/>
    <dgm:cxn modelId="{4DDC38E9-7103-4E79-950D-2BA98F006799}" srcId="{62D1F1A9-544E-4D7D-BABE-60DF0DE0F09B}" destId="{706FC0D2-C00D-4CDF-9B91-09A02DE7A40B}" srcOrd="4" destOrd="0" parTransId="{A22F42EE-1C93-46D8-91E9-19DDF2E5477F}" sibTransId="{84C2C81D-7C89-4EC0-88C8-2D92A89E469E}"/>
    <dgm:cxn modelId="{DE5B4DD8-613C-4F4E-8490-3EE01AAC4AA2}" srcId="{62D1F1A9-544E-4D7D-BABE-60DF0DE0F09B}" destId="{66EA52B4-8417-47E5-A343-36E6265A2D98}" srcOrd="6" destOrd="0" parTransId="{8C92F6DD-3C97-4FA7-8562-6AD7DD01C2EC}" sibTransId="{ED2D574F-1C17-4FA7-A133-E62DFCD74906}"/>
    <dgm:cxn modelId="{254F74B1-CDAB-42DB-A420-A548CBDF0326}" type="presOf" srcId="{A22F42EE-1C93-46D8-91E9-19DDF2E5477F}" destId="{289610F5-8372-45DC-BD25-0AD0D86C1557}" srcOrd="0" destOrd="0" presId="urn:microsoft.com/office/officeart/2008/layout/HorizontalMultiLevelHierarchy"/>
    <dgm:cxn modelId="{0DBB8A2D-3CB5-4CB0-BEDD-3EC09AB688F2}" type="presOf" srcId="{A519FCC7-8CB7-4A4E-851F-DD6A8F8D45EC}" destId="{C3816B67-25F5-4E8B-9F64-23B3C77633E2}" srcOrd="0" destOrd="0" presId="urn:microsoft.com/office/officeart/2008/layout/HorizontalMultiLevelHierarchy"/>
    <dgm:cxn modelId="{2F4AF092-D72C-4600-BEA2-84C7C9BA978C}" type="presOf" srcId="{C7DC7F14-F79E-4D53-BF5F-D3218ABAC5A7}" destId="{9B800D02-0425-40A2-BAE4-72D94833EB5B}" srcOrd="0" destOrd="0" presId="urn:microsoft.com/office/officeart/2008/layout/HorizontalMultiLevelHierarchy"/>
    <dgm:cxn modelId="{D4B19229-8F82-454E-B1DB-4571720CE61C}" srcId="{2779221B-A8D6-4D43-9FA8-F15332A5FCAF}" destId="{62D1F1A9-544E-4D7D-BABE-60DF0DE0F09B}" srcOrd="0" destOrd="0" parTransId="{4A6B6BB6-E37B-461F-8715-1CC0C6E7C952}" sibTransId="{A6766790-F590-428B-914B-676B5EF827BF}"/>
    <dgm:cxn modelId="{BB805B75-2CD8-4509-8C66-D4D536829945}" type="presOf" srcId="{E5A2A8E5-5F67-44B3-AAC6-B6D3BEDED09D}" destId="{6A0F0A2D-2CB6-4F82-867E-B8EA39E56775}" srcOrd="0" destOrd="0" presId="urn:microsoft.com/office/officeart/2008/layout/HorizontalMultiLevelHierarchy"/>
    <dgm:cxn modelId="{EE07F7B6-76DC-473E-B199-7CA26D6D799B}" type="presOf" srcId="{58D55052-F464-4017-92B9-6AAEE1B3E2D0}" destId="{652E7446-BD69-42F2-B404-CC2EEFD00402}" srcOrd="0" destOrd="0" presId="urn:microsoft.com/office/officeart/2008/layout/HorizontalMultiLevelHierarchy"/>
    <dgm:cxn modelId="{3472B073-0AE7-4382-B482-1F2D88DB25E5}" type="presOf" srcId="{58D55052-F464-4017-92B9-6AAEE1B3E2D0}" destId="{A0A455A7-A05D-4B4F-BDC4-7C823CC1DAF3}" srcOrd="1" destOrd="0" presId="urn:microsoft.com/office/officeart/2008/layout/HorizontalMultiLevelHierarchy"/>
    <dgm:cxn modelId="{7E3D65D0-9CFE-4780-BDE1-CD21B7501452}" type="presParOf" srcId="{99B4831C-E4D4-4BCB-894D-5ED930AFDEB9}" destId="{38E1968B-A0F1-4840-9963-38252D7E6110}" srcOrd="0" destOrd="0" presId="urn:microsoft.com/office/officeart/2008/layout/HorizontalMultiLevelHierarchy"/>
    <dgm:cxn modelId="{7BAD776E-5FE9-4A16-A887-A4E5AC0D1552}" type="presParOf" srcId="{38E1968B-A0F1-4840-9963-38252D7E6110}" destId="{6BE0E0CE-5D63-44FB-9072-BA3154156725}" srcOrd="0" destOrd="0" presId="urn:microsoft.com/office/officeart/2008/layout/HorizontalMultiLevelHierarchy"/>
    <dgm:cxn modelId="{E32FBAD1-C613-411D-B0BE-5D7F8A18136E}" type="presParOf" srcId="{38E1968B-A0F1-4840-9963-38252D7E6110}" destId="{7A35A90B-D007-412A-8369-B06D2057BB25}" srcOrd="1" destOrd="0" presId="urn:microsoft.com/office/officeart/2008/layout/HorizontalMultiLevelHierarchy"/>
    <dgm:cxn modelId="{E8961AEB-5307-4E68-A969-2168C31BBED4}" type="presParOf" srcId="{7A35A90B-D007-412A-8369-B06D2057BB25}" destId="{9B800D02-0425-40A2-BAE4-72D94833EB5B}" srcOrd="0" destOrd="0" presId="urn:microsoft.com/office/officeart/2008/layout/HorizontalMultiLevelHierarchy"/>
    <dgm:cxn modelId="{C7BCD23D-916C-4960-B0DA-6CA0CCF7FD30}" type="presParOf" srcId="{9B800D02-0425-40A2-BAE4-72D94833EB5B}" destId="{3873E78A-EC20-41E3-98C0-798328F5A344}" srcOrd="0" destOrd="0" presId="urn:microsoft.com/office/officeart/2008/layout/HorizontalMultiLevelHierarchy"/>
    <dgm:cxn modelId="{8B06CAE2-6A4E-4CD1-98DD-222C758F6DF1}" type="presParOf" srcId="{7A35A90B-D007-412A-8369-B06D2057BB25}" destId="{39BB83F8-FF40-4443-9125-72C2FD4E8060}" srcOrd="1" destOrd="0" presId="urn:microsoft.com/office/officeart/2008/layout/HorizontalMultiLevelHierarchy"/>
    <dgm:cxn modelId="{E73F0CAD-A9E4-4639-A753-90A8E7BE0E3D}" type="presParOf" srcId="{39BB83F8-FF40-4443-9125-72C2FD4E8060}" destId="{DC574252-6AF4-4EE1-8669-34485397FC8F}" srcOrd="0" destOrd="0" presId="urn:microsoft.com/office/officeart/2008/layout/HorizontalMultiLevelHierarchy"/>
    <dgm:cxn modelId="{73068359-0698-4BE4-860E-684DBD4E0872}" type="presParOf" srcId="{39BB83F8-FF40-4443-9125-72C2FD4E8060}" destId="{42DDCD99-F975-4377-A752-4FFF95DDD138}" srcOrd="1" destOrd="0" presId="urn:microsoft.com/office/officeart/2008/layout/HorizontalMultiLevelHierarchy"/>
    <dgm:cxn modelId="{49A73E49-C81D-4787-B4CA-8147EE15F5C3}" type="presParOf" srcId="{7A35A90B-D007-412A-8369-B06D2057BB25}" destId="{C82545B4-F957-4247-880C-0A6A7BCC9DDD}" srcOrd="2" destOrd="0" presId="urn:microsoft.com/office/officeart/2008/layout/HorizontalMultiLevelHierarchy"/>
    <dgm:cxn modelId="{6399DD6A-6FFF-4075-A81F-A48EA7003104}" type="presParOf" srcId="{C82545B4-F957-4247-880C-0A6A7BCC9DDD}" destId="{06C32CA7-D4BA-40D9-8B8F-2E42BDDB88B2}" srcOrd="0" destOrd="0" presId="urn:microsoft.com/office/officeart/2008/layout/HorizontalMultiLevelHierarchy"/>
    <dgm:cxn modelId="{9A2B4F2C-D613-47FB-B2DA-638483475E56}" type="presParOf" srcId="{7A35A90B-D007-412A-8369-B06D2057BB25}" destId="{03C0D260-470F-47C6-8CE5-7405F8F9205A}" srcOrd="3" destOrd="0" presId="urn:microsoft.com/office/officeart/2008/layout/HorizontalMultiLevelHierarchy"/>
    <dgm:cxn modelId="{B5D78523-F376-4248-A5F2-EAD83686599B}" type="presParOf" srcId="{03C0D260-470F-47C6-8CE5-7405F8F9205A}" destId="{6A0F0A2D-2CB6-4F82-867E-B8EA39E56775}" srcOrd="0" destOrd="0" presId="urn:microsoft.com/office/officeart/2008/layout/HorizontalMultiLevelHierarchy"/>
    <dgm:cxn modelId="{BE145CE6-085A-4CB4-A70C-81D6545516CE}" type="presParOf" srcId="{03C0D260-470F-47C6-8CE5-7405F8F9205A}" destId="{D0937E75-A3E9-4231-A1CC-1DB7AA3ACCD2}" srcOrd="1" destOrd="0" presId="urn:microsoft.com/office/officeart/2008/layout/HorizontalMultiLevelHierarchy"/>
    <dgm:cxn modelId="{9CBC8611-841A-4B4A-BF1D-6A879877069A}" type="presParOf" srcId="{7A35A90B-D007-412A-8369-B06D2057BB25}" destId="{1FF2BA25-C1F3-4DF3-B1B0-E93422A39031}" srcOrd="4" destOrd="0" presId="urn:microsoft.com/office/officeart/2008/layout/HorizontalMultiLevelHierarchy"/>
    <dgm:cxn modelId="{53C914EE-F278-4A0F-8B9B-6627471E3767}" type="presParOf" srcId="{1FF2BA25-C1F3-4DF3-B1B0-E93422A39031}" destId="{3983F201-EEB8-4280-B570-55409397BBC3}" srcOrd="0" destOrd="0" presId="urn:microsoft.com/office/officeart/2008/layout/HorizontalMultiLevelHierarchy"/>
    <dgm:cxn modelId="{1B4DE75A-D125-4DB2-99D0-F2F70B80E675}" type="presParOf" srcId="{7A35A90B-D007-412A-8369-B06D2057BB25}" destId="{7E486A31-C4C4-4E4E-A86B-C8671A7456E1}" srcOrd="5" destOrd="0" presId="urn:microsoft.com/office/officeart/2008/layout/HorizontalMultiLevelHierarchy"/>
    <dgm:cxn modelId="{31370088-BFE1-41FD-8FB3-17D50EACD086}" type="presParOf" srcId="{7E486A31-C4C4-4E4E-A86B-C8671A7456E1}" destId="{A09E919B-EAFE-4CB4-A57A-17285181525B}" srcOrd="0" destOrd="0" presId="urn:microsoft.com/office/officeart/2008/layout/HorizontalMultiLevelHierarchy"/>
    <dgm:cxn modelId="{5C11A3AF-B9BD-4ED7-80D3-950BBCCB64F0}" type="presParOf" srcId="{7E486A31-C4C4-4E4E-A86B-C8671A7456E1}" destId="{059A280F-3D85-416F-AC32-EBC05C606CC7}" srcOrd="1" destOrd="0" presId="urn:microsoft.com/office/officeart/2008/layout/HorizontalMultiLevelHierarchy"/>
    <dgm:cxn modelId="{62590E72-A7FB-4BA4-A0DB-75F0A5AAE07A}" type="presParOf" srcId="{7A35A90B-D007-412A-8369-B06D2057BB25}" destId="{652E7446-BD69-42F2-B404-CC2EEFD00402}" srcOrd="6" destOrd="0" presId="urn:microsoft.com/office/officeart/2008/layout/HorizontalMultiLevelHierarchy"/>
    <dgm:cxn modelId="{A455EBBC-2F73-4BFE-98BC-9E87D5B34D2C}" type="presParOf" srcId="{652E7446-BD69-42F2-B404-CC2EEFD00402}" destId="{A0A455A7-A05D-4B4F-BDC4-7C823CC1DAF3}" srcOrd="0" destOrd="0" presId="urn:microsoft.com/office/officeart/2008/layout/HorizontalMultiLevelHierarchy"/>
    <dgm:cxn modelId="{CE27D488-B08A-48C7-B7B2-DC5B24A1C959}" type="presParOf" srcId="{7A35A90B-D007-412A-8369-B06D2057BB25}" destId="{9B99E806-A805-4291-8DCA-EF87F1A88F11}" srcOrd="7" destOrd="0" presId="urn:microsoft.com/office/officeart/2008/layout/HorizontalMultiLevelHierarchy"/>
    <dgm:cxn modelId="{47E6A7F9-CA91-462A-815F-366E4893FFFA}" type="presParOf" srcId="{9B99E806-A805-4291-8DCA-EF87F1A88F11}" destId="{C1B10888-0F10-4749-8B2C-EF5208113F73}" srcOrd="0" destOrd="0" presId="urn:microsoft.com/office/officeart/2008/layout/HorizontalMultiLevelHierarchy"/>
    <dgm:cxn modelId="{CF5B34A9-1E6D-44A3-8B48-A6AAE7006321}" type="presParOf" srcId="{9B99E806-A805-4291-8DCA-EF87F1A88F11}" destId="{60E15F45-A19E-408A-B161-405B2FB42939}" srcOrd="1" destOrd="0" presId="urn:microsoft.com/office/officeart/2008/layout/HorizontalMultiLevelHierarchy"/>
    <dgm:cxn modelId="{9597BFA7-24CD-40D3-BF41-3F9C97606C96}" type="presParOf" srcId="{7A35A90B-D007-412A-8369-B06D2057BB25}" destId="{289610F5-8372-45DC-BD25-0AD0D86C1557}" srcOrd="8" destOrd="0" presId="urn:microsoft.com/office/officeart/2008/layout/HorizontalMultiLevelHierarchy"/>
    <dgm:cxn modelId="{6EC543A2-E5F6-4401-96DD-C85F59983CA9}" type="presParOf" srcId="{289610F5-8372-45DC-BD25-0AD0D86C1557}" destId="{B085AD3E-E5D8-46CF-81D7-D39D0CDA124C}" srcOrd="0" destOrd="0" presId="urn:microsoft.com/office/officeart/2008/layout/HorizontalMultiLevelHierarchy"/>
    <dgm:cxn modelId="{59C2141A-087A-43CD-90F9-D203E1A1D286}" type="presParOf" srcId="{7A35A90B-D007-412A-8369-B06D2057BB25}" destId="{D0857233-6475-407C-983A-BC52414B6D5B}" srcOrd="9" destOrd="0" presId="urn:microsoft.com/office/officeart/2008/layout/HorizontalMultiLevelHierarchy"/>
    <dgm:cxn modelId="{F058F147-4BFB-4EF4-B8D0-DAA6B3F380C9}" type="presParOf" srcId="{D0857233-6475-407C-983A-BC52414B6D5B}" destId="{4C35D517-567B-462B-8B8D-BBB898222F58}" srcOrd="0" destOrd="0" presId="urn:microsoft.com/office/officeart/2008/layout/HorizontalMultiLevelHierarchy"/>
    <dgm:cxn modelId="{5B628A97-E9BB-45A7-80AE-A4C6A58FED07}" type="presParOf" srcId="{D0857233-6475-407C-983A-BC52414B6D5B}" destId="{8709629C-2CDA-475E-8792-46998311BC5B}" srcOrd="1" destOrd="0" presId="urn:microsoft.com/office/officeart/2008/layout/HorizontalMultiLevelHierarchy"/>
    <dgm:cxn modelId="{D213678E-23CE-4187-8F93-A2CD59914FD9}" type="presParOf" srcId="{7A35A90B-D007-412A-8369-B06D2057BB25}" destId="{C3816B67-25F5-4E8B-9F64-23B3C77633E2}" srcOrd="10" destOrd="0" presId="urn:microsoft.com/office/officeart/2008/layout/HorizontalMultiLevelHierarchy"/>
    <dgm:cxn modelId="{847D3207-BFFF-4CF7-892C-ED77A34E2983}" type="presParOf" srcId="{C3816B67-25F5-4E8B-9F64-23B3C77633E2}" destId="{F42840BA-64D3-4244-A85D-0A55F46C448E}" srcOrd="0" destOrd="0" presId="urn:microsoft.com/office/officeart/2008/layout/HorizontalMultiLevelHierarchy"/>
    <dgm:cxn modelId="{BEF0C8A2-825F-4E89-B07F-3CC8087EC07E}" type="presParOf" srcId="{7A35A90B-D007-412A-8369-B06D2057BB25}" destId="{DC9F214B-F044-4F8C-BAB8-36A4E9D4C51B}" srcOrd="11" destOrd="0" presId="urn:microsoft.com/office/officeart/2008/layout/HorizontalMultiLevelHierarchy"/>
    <dgm:cxn modelId="{53F086F8-C472-4354-8F05-7D17324D47F6}" type="presParOf" srcId="{DC9F214B-F044-4F8C-BAB8-36A4E9D4C51B}" destId="{39A1DC0B-935E-47BD-AABC-89EA95D3686E}" srcOrd="0" destOrd="0" presId="urn:microsoft.com/office/officeart/2008/layout/HorizontalMultiLevelHierarchy"/>
    <dgm:cxn modelId="{E8CD310A-74F0-4DCE-9B35-B61C489EC87A}" type="presParOf" srcId="{DC9F214B-F044-4F8C-BAB8-36A4E9D4C51B}" destId="{09BAFCAC-495E-4798-B4CE-B0B2DCEB44F6}" srcOrd="1" destOrd="0" presId="urn:microsoft.com/office/officeart/2008/layout/HorizontalMultiLevelHierarchy"/>
    <dgm:cxn modelId="{EE99AAEA-ED74-4663-975E-49C88C3E20FA}" type="presParOf" srcId="{7A35A90B-D007-412A-8369-B06D2057BB25}" destId="{DA8204D3-B4E1-4E38-9F70-ED0A7AF67FC0}" srcOrd="12" destOrd="0" presId="urn:microsoft.com/office/officeart/2008/layout/HorizontalMultiLevelHierarchy"/>
    <dgm:cxn modelId="{0398DC74-7FA6-4082-B07F-8A5DE9B7D63C}" type="presParOf" srcId="{DA8204D3-B4E1-4E38-9F70-ED0A7AF67FC0}" destId="{8F54AF17-4A7B-40F5-8111-E2F732B8EB48}" srcOrd="0" destOrd="0" presId="urn:microsoft.com/office/officeart/2008/layout/HorizontalMultiLevelHierarchy"/>
    <dgm:cxn modelId="{A39690B7-D9A5-4734-9D09-B678F22EA68B}" type="presParOf" srcId="{7A35A90B-D007-412A-8369-B06D2057BB25}" destId="{AF0094B2-96D1-4833-B901-E3A4593539F3}" srcOrd="13" destOrd="0" presId="urn:microsoft.com/office/officeart/2008/layout/HorizontalMultiLevelHierarchy"/>
    <dgm:cxn modelId="{72CCEFAA-B54F-46CA-A897-35AAC83F57D0}" type="presParOf" srcId="{AF0094B2-96D1-4833-B901-E3A4593539F3}" destId="{1CA8BE7C-748A-4911-9B34-BB4FE14490F2}" srcOrd="0" destOrd="0" presId="urn:microsoft.com/office/officeart/2008/layout/HorizontalMultiLevelHierarchy"/>
    <dgm:cxn modelId="{8F72D55D-599E-4E15-B68C-1F0E66871C9F}" type="presParOf" srcId="{AF0094B2-96D1-4833-B901-E3A4593539F3}" destId="{22930E78-5349-40AB-AED5-91352575B0C6}" srcOrd="1" destOrd="0" presId="urn:microsoft.com/office/officeart/2008/layout/HorizontalMultiLevelHierarchy"/>
    <dgm:cxn modelId="{575FF33D-850E-4CA1-814B-5E1194E799F6}" type="presParOf" srcId="{7A35A90B-D007-412A-8369-B06D2057BB25}" destId="{F2A055E0-274E-4E58-86FD-214EA5B2B9BC}" srcOrd="14" destOrd="0" presId="urn:microsoft.com/office/officeart/2008/layout/HorizontalMultiLevelHierarchy"/>
    <dgm:cxn modelId="{A2198C91-1D77-48E2-8F0A-11CE90C50641}" type="presParOf" srcId="{F2A055E0-274E-4E58-86FD-214EA5B2B9BC}" destId="{FB7D7B2B-0A7E-4EA0-842A-0122F6A6C039}" srcOrd="0" destOrd="0" presId="urn:microsoft.com/office/officeart/2008/layout/HorizontalMultiLevelHierarchy"/>
    <dgm:cxn modelId="{56B35BCB-EE90-4BD6-A571-8626BD9A2DDE}" type="presParOf" srcId="{7A35A90B-D007-412A-8369-B06D2057BB25}" destId="{4ACBB9C4-D858-40F7-A2C0-69446374CD21}" srcOrd="15" destOrd="0" presId="urn:microsoft.com/office/officeart/2008/layout/HorizontalMultiLevelHierarchy"/>
    <dgm:cxn modelId="{936D4DA6-E8F7-4DBF-9ECC-31A44BD564F0}" type="presParOf" srcId="{4ACBB9C4-D858-40F7-A2C0-69446374CD21}" destId="{D03F6B65-34D1-4BB4-B780-207C1B5661DD}" srcOrd="0" destOrd="0" presId="urn:microsoft.com/office/officeart/2008/layout/HorizontalMultiLevelHierarchy"/>
    <dgm:cxn modelId="{37BC58AA-A0E8-48B0-85F8-ABD9910F652D}" type="presParOf" srcId="{4ACBB9C4-D858-40F7-A2C0-69446374CD21}" destId="{A115FEB0-54B2-4B7D-B67A-0B30C235011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AB07B-D747-44DD-B194-9A62841AAA33}">
      <dsp:nvSpPr>
        <dsp:cNvPr id="0" name=""/>
        <dsp:cNvSpPr/>
      </dsp:nvSpPr>
      <dsp:spPr>
        <a:xfrm>
          <a:off x="1843531" y="311"/>
          <a:ext cx="1316983" cy="131698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Analysis</a:t>
          </a:r>
          <a:endParaRPr lang="en-CA" sz="1000" kern="1200" dirty="0"/>
        </a:p>
      </dsp:txBody>
      <dsp:txXfrm>
        <a:off x="2036399" y="193179"/>
        <a:ext cx="931247" cy="931247"/>
      </dsp:txXfrm>
    </dsp:sp>
    <dsp:sp modelId="{DDF1D3CA-BD70-49E4-84DC-8A0392253DB0}">
      <dsp:nvSpPr>
        <dsp:cNvPr id="0" name=""/>
        <dsp:cNvSpPr/>
      </dsp:nvSpPr>
      <dsp:spPr>
        <a:xfrm rot="2700000">
          <a:off x="3019164" y="1128850"/>
          <a:ext cx="350293" cy="44448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CA" sz="800" kern="1200"/>
        </a:p>
      </dsp:txBody>
      <dsp:txXfrm>
        <a:off x="3034554" y="1180592"/>
        <a:ext cx="245205" cy="266689"/>
      </dsp:txXfrm>
    </dsp:sp>
    <dsp:sp modelId="{2FD38B3C-EF8B-4B2B-82C7-081C8D7B1F41}">
      <dsp:nvSpPr>
        <dsp:cNvPr id="0" name=""/>
        <dsp:cNvSpPr/>
      </dsp:nvSpPr>
      <dsp:spPr>
        <a:xfrm>
          <a:off x="3242128" y="1398908"/>
          <a:ext cx="1316983" cy="1316983"/>
        </a:xfrm>
        <a:prstGeom prst="ellipse">
          <a:avLst/>
        </a:prstGeom>
        <a:solidFill>
          <a:schemeClr val="accent5">
            <a:hueOff val="5721480"/>
            <a:satOff val="-7812"/>
            <a:lumOff val="-11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Design</a:t>
          </a:r>
          <a:endParaRPr lang="en-CA" sz="1000" kern="1200" dirty="0"/>
        </a:p>
      </dsp:txBody>
      <dsp:txXfrm>
        <a:off x="3434996" y="1591776"/>
        <a:ext cx="931247" cy="931247"/>
      </dsp:txXfrm>
    </dsp:sp>
    <dsp:sp modelId="{5F04DF13-13E2-4F06-BEDB-05EFA1F73109}">
      <dsp:nvSpPr>
        <dsp:cNvPr id="0" name=""/>
        <dsp:cNvSpPr/>
      </dsp:nvSpPr>
      <dsp:spPr>
        <a:xfrm rot="8100000">
          <a:off x="3033185" y="2527447"/>
          <a:ext cx="350293" cy="444481"/>
        </a:xfrm>
        <a:prstGeom prst="rightArrow">
          <a:avLst>
            <a:gd name="adj1" fmla="val 60000"/>
            <a:gd name="adj2" fmla="val 50000"/>
          </a:avLst>
        </a:prstGeom>
        <a:solidFill>
          <a:schemeClr val="accent5">
            <a:hueOff val="5721480"/>
            <a:satOff val="-7812"/>
            <a:lumOff val="-111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CA" sz="800" kern="1200"/>
        </a:p>
      </dsp:txBody>
      <dsp:txXfrm rot="10800000">
        <a:off x="3122883" y="2579189"/>
        <a:ext cx="245205" cy="266689"/>
      </dsp:txXfrm>
    </dsp:sp>
    <dsp:sp modelId="{764E8E87-ABE2-417D-AC8C-93C56A23EA6E}">
      <dsp:nvSpPr>
        <dsp:cNvPr id="0" name=""/>
        <dsp:cNvSpPr/>
      </dsp:nvSpPr>
      <dsp:spPr>
        <a:xfrm>
          <a:off x="1843531" y="2797505"/>
          <a:ext cx="1316983" cy="1316983"/>
        </a:xfrm>
        <a:prstGeom prst="ellipse">
          <a:avLst/>
        </a:prstGeom>
        <a:solidFill>
          <a:schemeClr val="accent5">
            <a:hueOff val="11442960"/>
            <a:satOff val="-15624"/>
            <a:lumOff val="-22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Implementation</a:t>
          </a:r>
          <a:endParaRPr lang="en-CA" sz="1000" kern="1200" dirty="0"/>
        </a:p>
      </dsp:txBody>
      <dsp:txXfrm>
        <a:off x="2036399" y="2990373"/>
        <a:ext cx="931247" cy="931247"/>
      </dsp:txXfrm>
    </dsp:sp>
    <dsp:sp modelId="{760A1878-8508-4E15-89BB-A46EA04DB75B}">
      <dsp:nvSpPr>
        <dsp:cNvPr id="0" name=""/>
        <dsp:cNvSpPr/>
      </dsp:nvSpPr>
      <dsp:spPr>
        <a:xfrm rot="13500000">
          <a:off x="1634588" y="2541467"/>
          <a:ext cx="350293" cy="444481"/>
        </a:xfrm>
        <a:prstGeom prst="rightArrow">
          <a:avLst>
            <a:gd name="adj1" fmla="val 60000"/>
            <a:gd name="adj2" fmla="val 50000"/>
          </a:avLst>
        </a:prstGeom>
        <a:solidFill>
          <a:schemeClr val="accent5">
            <a:hueOff val="11442960"/>
            <a:satOff val="-15624"/>
            <a:lumOff val="-222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CA" sz="800" kern="1200"/>
        </a:p>
      </dsp:txBody>
      <dsp:txXfrm rot="10800000">
        <a:off x="1724286" y="2667517"/>
        <a:ext cx="245205" cy="266689"/>
      </dsp:txXfrm>
    </dsp:sp>
    <dsp:sp modelId="{9E92A722-93EE-4EB3-84F6-B47B273BC20B}">
      <dsp:nvSpPr>
        <dsp:cNvPr id="0" name=""/>
        <dsp:cNvSpPr/>
      </dsp:nvSpPr>
      <dsp:spPr>
        <a:xfrm>
          <a:off x="444935" y="1398908"/>
          <a:ext cx="1316983" cy="1316983"/>
        </a:xfrm>
        <a:prstGeom prst="ellipse">
          <a:avLst/>
        </a:prstGeom>
        <a:solidFill>
          <a:schemeClr val="accent5">
            <a:hueOff val="17164440"/>
            <a:satOff val="-23436"/>
            <a:lumOff val="-33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Testing</a:t>
          </a:r>
          <a:endParaRPr lang="en-CA" sz="1000" kern="1200" dirty="0"/>
        </a:p>
      </dsp:txBody>
      <dsp:txXfrm>
        <a:off x="637803" y="1591776"/>
        <a:ext cx="931247" cy="931247"/>
      </dsp:txXfrm>
    </dsp:sp>
    <dsp:sp modelId="{7E1DE672-35BE-4887-8E27-D5AE42767B0D}">
      <dsp:nvSpPr>
        <dsp:cNvPr id="0" name=""/>
        <dsp:cNvSpPr/>
      </dsp:nvSpPr>
      <dsp:spPr>
        <a:xfrm rot="18900000">
          <a:off x="1620567" y="1142870"/>
          <a:ext cx="350293" cy="444481"/>
        </a:xfrm>
        <a:prstGeom prst="rightArrow">
          <a:avLst>
            <a:gd name="adj1" fmla="val 60000"/>
            <a:gd name="adj2" fmla="val 50000"/>
          </a:avLst>
        </a:prstGeom>
        <a:solidFill>
          <a:schemeClr val="accent5">
            <a:hueOff val="17164440"/>
            <a:satOff val="-23436"/>
            <a:lumOff val="-333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CA" sz="800" kern="1200"/>
        </a:p>
      </dsp:txBody>
      <dsp:txXfrm>
        <a:off x="1635957" y="1268920"/>
        <a:ext cx="245205" cy="2666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055E0-274E-4E58-86FD-214EA5B2B9BC}">
      <dsp:nvSpPr>
        <dsp:cNvPr id="0" name=""/>
        <dsp:cNvSpPr/>
      </dsp:nvSpPr>
      <dsp:spPr>
        <a:xfrm>
          <a:off x="1591117" y="2057400"/>
          <a:ext cx="276468" cy="1843824"/>
        </a:xfrm>
        <a:custGeom>
          <a:avLst/>
          <a:gdLst/>
          <a:ahLst/>
          <a:cxnLst/>
          <a:rect l="0" t="0" r="0" b="0"/>
          <a:pathLst>
            <a:path>
              <a:moveTo>
                <a:pt x="0" y="0"/>
              </a:moveTo>
              <a:lnTo>
                <a:pt x="138234" y="0"/>
              </a:lnTo>
              <a:lnTo>
                <a:pt x="138234" y="1843824"/>
              </a:lnTo>
              <a:lnTo>
                <a:pt x="276468" y="184382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CA" sz="700" i="1" kern="1200">
            <a:latin typeface="Times New Roman" panose="02020603050405020304" pitchFamily="18" charset="0"/>
            <a:cs typeface="Times New Roman" panose="02020603050405020304" pitchFamily="18" charset="0"/>
          </a:endParaRPr>
        </a:p>
      </dsp:txBody>
      <dsp:txXfrm>
        <a:off x="1682741" y="2932701"/>
        <a:ext cx="93221" cy="93221"/>
      </dsp:txXfrm>
    </dsp:sp>
    <dsp:sp modelId="{DA8204D3-B4E1-4E38-9F70-ED0A7AF67FC0}">
      <dsp:nvSpPr>
        <dsp:cNvPr id="0" name=""/>
        <dsp:cNvSpPr/>
      </dsp:nvSpPr>
      <dsp:spPr>
        <a:xfrm>
          <a:off x="1591117" y="2057400"/>
          <a:ext cx="276468" cy="1317017"/>
        </a:xfrm>
        <a:custGeom>
          <a:avLst/>
          <a:gdLst/>
          <a:ahLst/>
          <a:cxnLst/>
          <a:rect l="0" t="0" r="0" b="0"/>
          <a:pathLst>
            <a:path>
              <a:moveTo>
                <a:pt x="0" y="0"/>
              </a:moveTo>
              <a:lnTo>
                <a:pt x="138234" y="0"/>
              </a:lnTo>
              <a:lnTo>
                <a:pt x="138234" y="1317017"/>
              </a:lnTo>
              <a:lnTo>
                <a:pt x="276468" y="131701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i="1" kern="1200">
            <a:latin typeface="Times New Roman" panose="02020603050405020304" pitchFamily="18" charset="0"/>
            <a:cs typeface="Times New Roman" panose="02020603050405020304" pitchFamily="18" charset="0"/>
          </a:endParaRPr>
        </a:p>
      </dsp:txBody>
      <dsp:txXfrm>
        <a:off x="1695709" y="2682265"/>
        <a:ext cx="67286" cy="67286"/>
      </dsp:txXfrm>
    </dsp:sp>
    <dsp:sp modelId="{C3816B67-25F5-4E8B-9F64-23B3C77633E2}">
      <dsp:nvSpPr>
        <dsp:cNvPr id="0" name=""/>
        <dsp:cNvSpPr/>
      </dsp:nvSpPr>
      <dsp:spPr>
        <a:xfrm>
          <a:off x="1591117" y="2057400"/>
          <a:ext cx="276468" cy="790210"/>
        </a:xfrm>
        <a:custGeom>
          <a:avLst/>
          <a:gdLst/>
          <a:ahLst/>
          <a:cxnLst/>
          <a:rect l="0" t="0" r="0" b="0"/>
          <a:pathLst>
            <a:path>
              <a:moveTo>
                <a:pt x="0" y="0"/>
              </a:moveTo>
              <a:lnTo>
                <a:pt x="138234" y="0"/>
              </a:lnTo>
              <a:lnTo>
                <a:pt x="138234" y="790210"/>
              </a:lnTo>
              <a:lnTo>
                <a:pt x="276468" y="7902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i="1" kern="1200">
            <a:latin typeface="Times New Roman" panose="02020603050405020304" pitchFamily="18" charset="0"/>
            <a:cs typeface="Times New Roman" panose="02020603050405020304" pitchFamily="18" charset="0"/>
          </a:endParaRPr>
        </a:p>
      </dsp:txBody>
      <dsp:txXfrm>
        <a:off x="1708422" y="2431575"/>
        <a:ext cx="41858" cy="41858"/>
      </dsp:txXfrm>
    </dsp:sp>
    <dsp:sp modelId="{289610F5-8372-45DC-BD25-0AD0D86C1557}">
      <dsp:nvSpPr>
        <dsp:cNvPr id="0" name=""/>
        <dsp:cNvSpPr/>
      </dsp:nvSpPr>
      <dsp:spPr>
        <a:xfrm>
          <a:off x="1591117" y="2057400"/>
          <a:ext cx="276468" cy="263403"/>
        </a:xfrm>
        <a:custGeom>
          <a:avLst/>
          <a:gdLst/>
          <a:ahLst/>
          <a:cxnLst/>
          <a:rect l="0" t="0" r="0" b="0"/>
          <a:pathLst>
            <a:path>
              <a:moveTo>
                <a:pt x="0" y="0"/>
              </a:moveTo>
              <a:lnTo>
                <a:pt x="138234" y="0"/>
              </a:lnTo>
              <a:lnTo>
                <a:pt x="138234" y="263403"/>
              </a:lnTo>
              <a:lnTo>
                <a:pt x="276468" y="26340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i="1" kern="1200">
            <a:latin typeface="Times New Roman" panose="02020603050405020304" pitchFamily="18" charset="0"/>
            <a:cs typeface="Times New Roman" panose="02020603050405020304" pitchFamily="18" charset="0"/>
          </a:endParaRPr>
        </a:p>
      </dsp:txBody>
      <dsp:txXfrm>
        <a:off x="1719805" y="2179555"/>
        <a:ext cx="19092" cy="19092"/>
      </dsp:txXfrm>
    </dsp:sp>
    <dsp:sp modelId="{652E7446-BD69-42F2-B404-CC2EEFD00402}">
      <dsp:nvSpPr>
        <dsp:cNvPr id="0" name=""/>
        <dsp:cNvSpPr/>
      </dsp:nvSpPr>
      <dsp:spPr>
        <a:xfrm>
          <a:off x="1591117" y="1793996"/>
          <a:ext cx="276468" cy="263403"/>
        </a:xfrm>
        <a:custGeom>
          <a:avLst/>
          <a:gdLst/>
          <a:ahLst/>
          <a:cxnLst/>
          <a:rect l="0" t="0" r="0" b="0"/>
          <a:pathLst>
            <a:path>
              <a:moveTo>
                <a:pt x="0" y="263403"/>
              </a:moveTo>
              <a:lnTo>
                <a:pt x="138234" y="263403"/>
              </a:lnTo>
              <a:lnTo>
                <a:pt x="138234" y="0"/>
              </a:lnTo>
              <a:lnTo>
                <a:pt x="276468"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i="1" kern="1200">
            <a:latin typeface="Times New Roman" panose="02020603050405020304" pitchFamily="18" charset="0"/>
            <a:cs typeface="Times New Roman" panose="02020603050405020304" pitchFamily="18" charset="0"/>
          </a:endParaRPr>
        </a:p>
      </dsp:txBody>
      <dsp:txXfrm>
        <a:off x="1719805" y="1916151"/>
        <a:ext cx="19092" cy="19092"/>
      </dsp:txXfrm>
    </dsp:sp>
    <dsp:sp modelId="{1FF2BA25-C1F3-4DF3-B1B0-E93422A39031}">
      <dsp:nvSpPr>
        <dsp:cNvPr id="0" name=""/>
        <dsp:cNvSpPr/>
      </dsp:nvSpPr>
      <dsp:spPr>
        <a:xfrm>
          <a:off x="1591117" y="1267189"/>
          <a:ext cx="276468" cy="790210"/>
        </a:xfrm>
        <a:custGeom>
          <a:avLst/>
          <a:gdLst/>
          <a:ahLst/>
          <a:cxnLst/>
          <a:rect l="0" t="0" r="0" b="0"/>
          <a:pathLst>
            <a:path>
              <a:moveTo>
                <a:pt x="0" y="790210"/>
              </a:moveTo>
              <a:lnTo>
                <a:pt x="138234" y="790210"/>
              </a:lnTo>
              <a:lnTo>
                <a:pt x="138234" y="0"/>
              </a:lnTo>
              <a:lnTo>
                <a:pt x="276468"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i="1" kern="1200">
            <a:latin typeface="Times New Roman" panose="02020603050405020304" pitchFamily="18" charset="0"/>
            <a:cs typeface="Times New Roman" panose="02020603050405020304" pitchFamily="18" charset="0"/>
          </a:endParaRPr>
        </a:p>
      </dsp:txBody>
      <dsp:txXfrm>
        <a:off x="1708422" y="1641365"/>
        <a:ext cx="41858" cy="41858"/>
      </dsp:txXfrm>
    </dsp:sp>
    <dsp:sp modelId="{C82545B4-F957-4247-880C-0A6A7BCC9DDD}">
      <dsp:nvSpPr>
        <dsp:cNvPr id="0" name=""/>
        <dsp:cNvSpPr/>
      </dsp:nvSpPr>
      <dsp:spPr>
        <a:xfrm>
          <a:off x="1591117" y="740382"/>
          <a:ext cx="276468" cy="1317017"/>
        </a:xfrm>
        <a:custGeom>
          <a:avLst/>
          <a:gdLst/>
          <a:ahLst/>
          <a:cxnLst/>
          <a:rect l="0" t="0" r="0" b="0"/>
          <a:pathLst>
            <a:path>
              <a:moveTo>
                <a:pt x="0" y="1317017"/>
              </a:moveTo>
              <a:lnTo>
                <a:pt x="138234" y="1317017"/>
              </a:lnTo>
              <a:lnTo>
                <a:pt x="138234" y="0"/>
              </a:lnTo>
              <a:lnTo>
                <a:pt x="276468"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i="1" kern="1200">
            <a:latin typeface="Times New Roman" panose="02020603050405020304" pitchFamily="18" charset="0"/>
            <a:cs typeface="Times New Roman" panose="02020603050405020304" pitchFamily="18" charset="0"/>
          </a:endParaRPr>
        </a:p>
      </dsp:txBody>
      <dsp:txXfrm>
        <a:off x="1695709" y="1365248"/>
        <a:ext cx="67286" cy="67286"/>
      </dsp:txXfrm>
    </dsp:sp>
    <dsp:sp modelId="{9B800D02-0425-40A2-BAE4-72D94833EB5B}">
      <dsp:nvSpPr>
        <dsp:cNvPr id="0" name=""/>
        <dsp:cNvSpPr/>
      </dsp:nvSpPr>
      <dsp:spPr>
        <a:xfrm>
          <a:off x="1591117" y="213575"/>
          <a:ext cx="276468" cy="1843824"/>
        </a:xfrm>
        <a:custGeom>
          <a:avLst/>
          <a:gdLst/>
          <a:ahLst/>
          <a:cxnLst/>
          <a:rect l="0" t="0" r="0" b="0"/>
          <a:pathLst>
            <a:path>
              <a:moveTo>
                <a:pt x="0" y="1843824"/>
              </a:moveTo>
              <a:lnTo>
                <a:pt x="138234" y="1843824"/>
              </a:lnTo>
              <a:lnTo>
                <a:pt x="138234" y="0"/>
              </a:lnTo>
              <a:lnTo>
                <a:pt x="276468"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CA" sz="700" i="1" kern="1200">
            <a:latin typeface="Times New Roman" panose="02020603050405020304" pitchFamily="18" charset="0"/>
            <a:cs typeface="Times New Roman" panose="02020603050405020304" pitchFamily="18" charset="0"/>
          </a:endParaRPr>
        </a:p>
      </dsp:txBody>
      <dsp:txXfrm>
        <a:off x="1682741" y="1088876"/>
        <a:ext cx="93221" cy="93221"/>
      </dsp:txXfrm>
    </dsp:sp>
    <dsp:sp modelId="{6BE0E0CE-5D63-44FB-9072-BA3154156725}">
      <dsp:nvSpPr>
        <dsp:cNvPr id="0" name=""/>
        <dsp:cNvSpPr/>
      </dsp:nvSpPr>
      <dsp:spPr>
        <a:xfrm rot="16200000">
          <a:off x="271328" y="1846677"/>
          <a:ext cx="2218134" cy="42144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latin typeface="Times New Roman" panose="02020603050405020304" pitchFamily="18" charset="0"/>
              <a:cs typeface="Times New Roman" panose="02020603050405020304" pitchFamily="18" charset="0"/>
            </a:rPr>
            <a:t>Checklist</a:t>
          </a:r>
          <a:endParaRPr lang="en-CA" sz="2900" i="1" kern="1200" dirty="0">
            <a:latin typeface="Times New Roman" panose="02020603050405020304" pitchFamily="18" charset="0"/>
            <a:cs typeface="Times New Roman" panose="02020603050405020304" pitchFamily="18" charset="0"/>
          </a:endParaRPr>
        </a:p>
      </dsp:txBody>
      <dsp:txXfrm>
        <a:off x="271328" y="1846677"/>
        <a:ext cx="2218134" cy="421445"/>
      </dsp:txXfrm>
    </dsp:sp>
    <dsp:sp modelId="{DC574252-6AF4-4EE1-8669-34485397FC8F}">
      <dsp:nvSpPr>
        <dsp:cNvPr id="0" name=""/>
        <dsp:cNvSpPr/>
      </dsp:nvSpPr>
      <dsp:spPr>
        <a:xfrm>
          <a:off x="1867586" y="2853"/>
          <a:ext cx="1382341" cy="42144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CA" sz="1600" i="1" kern="1200" dirty="0" smtClean="0">
              <a:latin typeface="Times New Roman" panose="02020603050405020304" pitchFamily="18" charset="0"/>
              <a:cs typeface="Times New Roman" panose="02020603050405020304" pitchFamily="18" charset="0"/>
            </a:rPr>
            <a:t>Identifiers</a:t>
          </a:r>
          <a:endParaRPr lang="en-CA" sz="1600" i="1" kern="1200" dirty="0">
            <a:latin typeface="Times New Roman" panose="02020603050405020304" pitchFamily="18" charset="0"/>
            <a:cs typeface="Times New Roman" panose="02020603050405020304" pitchFamily="18" charset="0"/>
          </a:endParaRPr>
        </a:p>
      </dsp:txBody>
      <dsp:txXfrm>
        <a:off x="1867586" y="2853"/>
        <a:ext cx="1382341" cy="421445"/>
      </dsp:txXfrm>
    </dsp:sp>
    <dsp:sp modelId="{6A0F0A2D-2CB6-4F82-867E-B8EA39E56775}">
      <dsp:nvSpPr>
        <dsp:cNvPr id="0" name=""/>
        <dsp:cNvSpPr/>
      </dsp:nvSpPr>
      <dsp:spPr>
        <a:xfrm>
          <a:off x="1867586" y="529659"/>
          <a:ext cx="1382341" cy="42144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CA" sz="1600" i="1" kern="1200" dirty="0" smtClean="0">
              <a:latin typeface="Times New Roman" panose="02020603050405020304" pitchFamily="18" charset="0"/>
              <a:cs typeface="Times New Roman" panose="02020603050405020304" pitchFamily="18" charset="0"/>
            </a:rPr>
            <a:t>Bare literals</a:t>
          </a:r>
          <a:endParaRPr lang="en-CA" sz="1600" i="1" kern="1200" dirty="0">
            <a:latin typeface="Times New Roman" panose="02020603050405020304" pitchFamily="18" charset="0"/>
            <a:cs typeface="Times New Roman" panose="02020603050405020304" pitchFamily="18" charset="0"/>
          </a:endParaRPr>
        </a:p>
      </dsp:txBody>
      <dsp:txXfrm>
        <a:off x="1867586" y="529659"/>
        <a:ext cx="1382341" cy="421445"/>
      </dsp:txXfrm>
    </dsp:sp>
    <dsp:sp modelId="{A09E919B-EAFE-4CB4-A57A-17285181525B}">
      <dsp:nvSpPr>
        <dsp:cNvPr id="0" name=""/>
        <dsp:cNvSpPr/>
      </dsp:nvSpPr>
      <dsp:spPr>
        <a:xfrm>
          <a:off x="1867586" y="1056466"/>
          <a:ext cx="1382341" cy="42144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CA" sz="1600" i="1" kern="1200" dirty="0" smtClean="0">
              <a:latin typeface="Times New Roman" panose="02020603050405020304" pitchFamily="18" charset="0"/>
              <a:cs typeface="Times New Roman" panose="02020603050405020304" pitchFamily="18" charset="0"/>
            </a:rPr>
            <a:t>Modularization</a:t>
          </a:r>
          <a:endParaRPr lang="en-CA" sz="1600" i="1" kern="1200" dirty="0">
            <a:latin typeface="Times New Roman" panose="02020603050405020304" pitchFamily="18" charset="0"/>
            <a:cs typeface="Times New Roman" panose="02020603050405020304" pitchFamily="18" charset="0"/>
          </a:endParaRPr>
        </a:p>
      </dsp:txBody>
      <dsp:txXfrm>
        <a:off x="1867586" y="1056466"/>
        <a:ext cx="1382341" cy="421445"/>
      </dsp:txXfrm>
    </dsp:sp>
    <dsp:sp modelId="{C1B10888-0F10-4749-8B2C-EF5208113F73}">
      <dsp:nvSpPr>
        <dsp:cNvPr id="0" name=""/>
        <dsp:cNvSpPr/>
      </dsp:nvSpPr>
      <dsp:spPr>
        <a:xfrm>
          <a:off x="1867586" y="1583273"/>
          <a:ext cx="1382341" cy="42144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CA" sz="1600" i="1" kern="1200" dirty="0" smtClean="0">
              <a:latin typeface="Times New Roman" panose="02020603050405020304" pitchFamily="18" charset="0"/>
              <a:cs typeface="Times New Roman" panose="02020603050405020304" pitchFamily="18" charset="0"/>
            </a:rPr>
            <a:t>Formatting</a:t>
          </a:r>
          <a:endParaRPr lang="en-CA" sz="1600" i="1" kern="1200" dirty="0">
            <a:latin typeface="Times New Roman" panose="02020603050405020304" pitchFamily="18" charset="0"/>
            <a:cs typeface="Times New Roman" panose="02020603050405020304" pitchFamily="18" charset="0"/>
          </a:endParaRPr>
        </a:p>
      </dsp:txBody>
      <dsp:txXfrm>
        <a:off x="1867586" y="1583273"/>
        <a:ext cx="1382341" cy="421445"/>
      </dsp:txXfrm>
    </dsp:sp>
    <dsp:sp modelId="{4C35D517-567B-462B-8B8D-BBB898222F58}">
      <dsp:nvSpPr>
        <dsp:cNvPr id="0" name=""/>
        <dsp:cNvSpPr/>
      </dsp:nvSpPr>
      <dsp:spPr>
        <a:xfrm>
          <a:off x="1867586" y="2110080"/>
          <a:ext cx="1382341" cy="42144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CA" sz="1600" i="1" kern="1200" dirty="0" smtClean="0">
              <a:latin typeface="Times New Roman" panose="02020603050405020304" pitchFamily="18" charset="0"/>
              <a:cs typeface="Times New Roman" panose="02020603050405020304" pitchFamily="18" charset="0"/>
            </a:rPr>
            <a:t>Coding</a:t>
          </a:r>
          <a:endParaRPr lang="en-CA" sz="1600" i="1" kern="1200" dirty="0">
            <a:latin typeface="Times New Roman" panose="02020603050405020304" pitchFamily="18" charset="0"/>
            <a:cs typeface="Times New Roman" panose="02020603050405020304" pitchFamily="18" charset="0"/>
          </a:endParaRPr>
        </a:p>
      </dsp:txBody>
      <dsp:txXfrm>
        <a:off x="1867586" y="2110080"/>
        <a:ext cx="1382341" cy="421445"/>
      </dsp:txXfrm>
    </dsp:sp>
    <dsp:sp modelId="{39A1DC0B-935E-47BD-AABC-89EA95D3686E}">
      <dsp:nvSpPr>
        <dsp:cNvPr id="0" name=""/>
        <dsp:cNvSpPr/>
      </dsp:nvSpPr>
      <dsp:spPr>
        <a:xfrm>
          <a:off x="1867586" y="2636887"/>
          <a:ext cx="1382341" cy="42144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CA" sz="1600" i="1" kern="1200" dirty="0" smtClean="0">
              <a:latin typeface="Times New Roman" panose="02020603050405020304" pitchFamily="18" charset="0"/>
              <a:cs typeface="Times New Roman" panose="02020603050405020304" pitchFamily="18" charset="0"/>
            </a:rPr>
            <a:t>Compilers</a:t>
          </a:r>
          <a:endParaRPr lang="en-CA" sz="1600" i="1" kern="1200" dirty="0">
            <a:latin typeface="Times New Roman" panose="02020603050405020304" pitchFamily="18" charset="0"/>
            <a:cs typeface="Times New Roman" panose="02020603050405020304" pitchFamily="18" charset="0"/>
          </a:endParaRPr>
        </a:p>
      </dsp:txBody>
      <dsp:txXfrm>
        <a:off x="1867586" y="2636887"/>
        <a:ext cx="1382341" cy="421445"/>
      </dsp:txXfrm>
    </dsp:sp>
    <dsp:sp modelId="{1CA8BE7C-748A-4911-9B34-BB4FE14490F2}">
      <dsp:nvSpPr>
        <dsp:cNvPr id="0" name=""/>
        <dsp:cNvSpPr/>
      </dsp:nvSpPr>
      <dsp:spPr>
        <a:xfrm>
          <a:off x="1867586" y="3163694"/>
          <a:ext cx="1382341" cy="42144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CA" sz="1600" i="1" kern="1200" dirty="0" smtClean="0">
              <a:latin typeface="Times New Roman" panose="02020603050405020304" pitchFamily="18" charset="0"/>
              <a:cs typeface="Times New Roman" panose="02020603050405020304" pitchFamily="18" charset="0"/>
            </a:rPr>
            <a:t>The make utility</a:t>
          </a:r>
          <a:endParaRPr lang="en-CA" sz="1600" i="1" kern="1200" dirty="0">
            <a:latin typeface="Times New Roman" panose="02020603050405020304" pitchFamily="18" charset="0"/>
            <a:cs typeface="Times New Roman" panose="02020603050405020304" pitchFamily="18" charset="0"/>
          </a:endParaRPr>
        </a:p>
      </dsp:txBody>
      <dsp:txXfrm>
        <a:off x="1867586" y="3163694"/>
        <a:ext cx="1382341" cy="421445"/>
      </dsp:txXfrm>
    </dsp:sp>
    <dsp:sp modelId="{D03F6B65-34D1-4BB4-B780-207C1B5661DD}">
      <dsp:nvSpPr>
        <dsp:cNvPr id="0" name=""/>
        <dsp:cNvSpPr/>
      </dsp:nvSpPr>
      <dsp:spPr>
        <a:xfrm>
          <a:off x="1867586" y="3690501"/>
          <a:ext cx="1382341" cy="42144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CA" sz="1600" i="1" kern="1200" dirty="0" smtClean="0">
              <a:latin typeface="Times New Roman" panose="02020603050405020304" pitchFamily="18" charset="0"/>
              <a:cs typeface="Times New Roman" panose="02020603050405020304" pitchFamily="18" charset="0"/>
            </a:rPr>
            <a:t>Documentation</a:t>
          </a:r>
          <a:endParaRPr lang="en-CA" sz="1600" i="1" kern="1200" dirty="0">
            <a:latin typeface="Times New Roman" panose="02020603050405020304" pitchFamily="18" charset="0"/>
            <a:cs typeface="Times New Roman" panose="02020603050405020304" pitchFamily="18" charset="0"/>
          </a:endParaRPr>
        </a:p>
      </dsp:txBody>
      <dsp:txXfrm>
        <a:off x="1867586" y="3690501"/>
        <a:ext cx="1382341" cy="42144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12/3/2015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12/3/2015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12/3/2015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12/3/2015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12/3/2015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t>12/3/2015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t>12/3/2015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t>12/3/2015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t>12/3/2015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t>12/3/2015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t>12/3/2015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12/3/2015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12/3/2015</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geosoft.no/development/javastyle.html"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Final project </a:t>
            </a:r>
            <a:r>
              <a:rPr lang="en-US" dirty="0" err="1" smtClean="0"/>
              <a:t>c++</a:t>
            </a:r>
            <a:endParaRPr lang="en-US" dirty="0"/>
          </a:p>
        </p:txBody>
      </p:sp>
      <p:sp>
        <p:nvSpPr>
          <p:cNvPr id="4" name="Subtitle 3"/>
          <p:cNvSpPr>
            <a:spLocks noGrp="1"/>
          </p:cNvSpPr>
          <p:nvPr>
            <p:ph type="subTitle" idx="1"/>
          </p:nvPr>
        </p:nvSpPr>
        <p:spPr/>
        <p:txBody>
          <a:bodyPr/>
          <a:lstStyle/>
          <a:p>
            <a:r>
              <a:rPr lang="it-IT" dirty="0" smtClean="0"/>
              <a:t>Arash goodarzi</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Formatting</a:t>
            </a:r>
          </a:p>
        </p:txBody>
      </p:sp>
      <p:sp>
        <p:nvSpPr>
          <p:cNvPr id="3" name="Content Placeholder 3"/>
          <p:cNvSpPr txBox="1">
            <a:spLocks/>
          </p:cNvSpPr>
          <p:nvPr/>
        </p:nvSpPr>
        <p:spPr>
          <a:xfrm>
            <a:off x="1522413" y="1904999"/>
            <a:ext cx="9134391" cy="411480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lvl="1"/>
            <a:r>
              <a:rPr lang="en-CA" sz="1800" dirty="0" smtClean="0"/>
              <a:t>Look </a:t>
            </a:r>
            <a:r>
              <a:rPr lang="en-CA" sz="1800" dirty="0"/>
              <a:t>at </a:t>
            </a:r>
            <a:r>
              <a:rPr lang="en-CA" sz="1800" u="sng" dirty="0">
                <a:hlinkClick r:id="rId2"/>
              </a:rPr>
              <a:t>http://geosoft.no/development/javastyle.html</a:t>
            </a:r>
            <a:r>
              <a:rPr lang="en-CA" sz="1800" dirty="0"/>
              <a:t> for clear suggestions on formatting and other presentation issues. This reference is specifically directed at Java, but it has value for other languages, too. </a:t>
            </a:r>
          </a:p>
          <a:p>
            <a:pPr lvl="1"/>
            <a:r>
              <a:rPr lang="en-CA" sz="1800" dirty="0"/>
              <a:t>Try to restrict all your lines to 80 characters; many people view code in 80-column windows for historical reasons. </a:t>
            </a:r>
          </a:p>
          <a:p>
            <a:pPr lvl="1"/>
            <a:r>
              <a:rPr lang="en-CA" sz="1800" dirty="0"/>
              <a:t>Don't use both tabs and spaces for indentation, because not all text editors treat tabs as exactly 8 spaces. </a:t>
            </a:r>
          </a:p>
          <a:p>
            <a:pPr lvl="1"/>
            <a:r>
              <a:rPr lang="en-CA" sz="1800" dirty="0"/>
              <a:t>Do follow a consistent indentation pattern that reflects the program's control structure. </a:t>
            </a:r>
          </a:p>
          <a:p>
            <a:pPr lvl="1"/>
            <a:r>
              <a:rPr lang="en-CA" sz="1800" dirty="0"/>
              <a:t>Don't put lots of blank lines in your program. One blank line between subroutines is enough. </a:t>
            </a:r>
          </a:p>
          <a:p>
            <a:pPr lvl="1"/>
            <a:r>
              <a:rPr lang="en-CA" sz="1800" dirty="0"/>
              <a:t>Different operating systems terminate lines different ways. If you move between Win32 (which uses \r\n), Unix (which uses \n), and </a:t>
            </a:r>
            <a:r>
              <a:rPr lang="en-CA" sz="1800" dirty="0" err="1"/>
              <a:t>MacOS</a:t>
            </a:r>
            <a:r>
              <a:rPr lang="en-CA" sz="1800" dirty="0"/>
              <a:t> (which uses \r), reformat your file to use a consistent termination method. </a:t>
            </a:r>
          </a:p>
          <a:p>
            <a:pPr lvl="1"/>
            <a:r>
              <a:rPr lang="en-CA" sz="1800" dirty="0"/>
              <a:t>Don't set the executable bit (Unix) on your source files. </a:t>
            </a:r>
          </a:p>
          <a:p>
            <a:pPr marL="0" indent="0">
              <a:buFont typeface="Arial" pitchFamily="34" charset="0"/>
              <a:buNone/>
            </a:pP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08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Coding</a:t>
            </a:r>
          </a:p>
        </p:txBody>
      </p:sp>
      <p:sp>
        <p:nvSpPr>
          <p:cNvPr id="3" name="Content Placeholder 3"/>
          <p:cNvSpPr txBox="1">
            <a:spLocks/>
          </p:cNvSpPr>
          <p:nvPr/>
        </p:nvSpPr>
        <p:spPr>
          <a:xfrm>
            <a:off x="1522413" y="1904999"/>
            <a:ext cx="9134391" cy="4836369"/>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lvl="1"/>
            <a:r>
              <a:rPr lang="en-CA" sz="1200" dirty="0" smtClean="0"/>
              <a:t>Don't </a:t>
            </a:r>
            <a:r>
              <a:rPr lang="en-CA" sz="1200" dirty="0"/>
              <a:t>use a sequence of </a:t>
            </a:r>
            <a:r>
              <a:rPr lang="en-CA" sz="1200" b="1" dirty="0"/>
              <a:t>if</a:t>
            </a:r>
            <a:r>
              <a:rPr lang="en-CA" sz="1200" dirty="0"/>
              <a:t> statements that have no </a:t>
            </a:r>
            <a:r>
              <a:rPr lang="en-CA" sz="1200" b="1" dirty="0"/>
              <a:t>else</a:t>
            </a:r>
            <a:r>
              <a:rPr lang="en-CA" sz="1200" dirty="0"/>
              <a:t> if only one can match; use </a:t>
            </a:r>
            <a:r>
              <a:rPr lang="en-CA" sz="1200" b="1" dirty="0"/>
              <a:t>else if</a:t>
            </a:r>
            <a:r>
              <a:rPr lang="en-CA" sz="1200" dirty="0"/>
              <a:t>. </a:t>
            </a:r>
          </a:p>
          <a:p>
            <a:pPr lvl="1"/>
            <a:r>
              <a:rPr lang="en-CA" sz="1200" dirty="0"/>
              <a:t>When you want to categorize text input, don't enumerate the possible first characters. </a:t>
            </a:r>
          </a:p>
          <a:p>
            <a:pPr lvl="1"/>
            <a:r>
              <a:rPr lang="en-CA" sz="1200" dirty="0"/>
              <a:t>Use shift operators instead of multiplication for constructing bit patterns. </a:t>
            </a:r>
          </a:p>
          <a:p>
            <a:pPr lvl="1"/>
            <a:r>
              <a:rPr lang="en-CA" sz="1200" dirty="0"/>
              <a:t>In a </a:t>
            </a:r>
            <a:r>
              <a:rPr lang="en-CA" sz="1200" b="1" dirty="0"/>
              <a:t>switch</a:t>
            </a:r>
            <a:r>
              <a:rPr lang="en-CA" sz="1200" dirty="0"/>
              <a:t> statement, always check for the default case. Likewise, in a sequence of </a:t>
            </a:r>
            <a:r>
              <a:rPr lang="en-CA" sz="1200" b="1" dirty="0"/>
              <a:t>if-then-else</a:t>
            </a:r>
            <a:r>
              <a:rPr lang="en-CA" sz="1200" dirty="0"/>
              <a:t> statements, use a final </a:t>
            </a:r>
            <a:r>
              <a:rPr lang="en-CA" sz="1200" b="1" dirty="0"/>
              <a:t>else</a:t>
            </a:r>
            <a:r>
              <a:rPr lang="en-CA" sz="1200" dirty="0"/>
              <a:t>. </a:t>
            </a:r>
          </a:p>
          <a:p>
            <a:pPr lvl="1"/>
            <a:r>
              <a:rPr lang="en-CA" sz="1200" dirty="0"/>
              <a:t>All system calls can fail. Always check the return code, and use </a:t>
            </a:r>
            <a:r>
              <a:rPr lang="en-CA" sz="1200" b="1" dirty="0" err="1"/>
              <a:t>perror</a:t>
            </a:r>
            <a:r>
              <a:rPr lang="en-CA" sz="1200" b="1" dirty="0"/>
              <a:t>()</a:t>
            </a:r>
            <a:r>
              <a:rPr lang="en-CA" sz="1200" dirty="0"/>
              <a:t> to report the failure. </a:t>
            </a:r>
          </a:p>
          <a:p>
            <a:pPr lvl="1"/>
            <a:r>
              <a:rPr lang="en-CA" sz="1200" dirty="0"/>
              <a:t>Booleans should always use the </a:t>
            </a:r>
            <a:r>
              <a:rPr lang="en-CA" sz="1200" b="1" dirty="0" err="1"/>
              <a:t>boolean</a:t>
            </a:r>
            <a:r>
              <a:rPr lang="en-CA" sz="1200" dirty="0"/>
              <a:t> type in Java, </a:t>
            </a:r>
            <a:r>
              <a:rPr lang="en-CA" sz="1200" b="1" dirty="0" err="1"/>
              <a:t>bool</a:t>
            </a:r>
            <a:r>
              <a:rPr lang="en-CA" sz="1200" dirty="0"/>
              <a:t> in C++, and 0/1 integers in C. Don't use characters t and f, and don't use -1 and 1. </a:t>
            </a:r>
          </a:p>
          <a:p>
            <a:pPr lvl="1"/>
            <a:r>
              <a:rPr lang="en-CA" sz="1200" dirty="0"/>
              <a:t>Use loops to initialize data structures if possible. </a:t>
            </a:r>
          </a:p>
          <a:p>
            <a:pPr lvl="1"/>
            <a:r>
              <a:rPr lang="en-CA" sz="1200" dirty="0"/>
              <a:t>Use each variable and each field of a structure for exactly one purpose. Don't overload them unless there is an excellent reason to do so. </a:t>
            </a:r>
          </a:p>
          <a:p>
            <a:pPr lvl="1"/>
            <a:r>
              <a:rPr lang="en-CA" sz="1200" dirty="0"/>
              <a:t>Don't use the same identifier for both a type, a variable, and a file name, even if you change the capitalization. It's too confusing. </a:t>
            </a:r>
          </a:p>
          <a:p>
            <a:pPr lvl="1"/>
            <a:r>
              <a:rPr lang="en-CA" sz="1200" dirty="0"/>
              <a:t>If you are modifying data with </a:t>
            </a:r>
            <a:r>
              <a:rPr lang="en-CA" sz="1200" b="1" dirty="0" err="1"/>
              <a:t>htonl</a:t>
            </a:r>
            <a:r>
              <a:rPr lang="en-CA" sz="1200" b="1" dirty="0"/>
              <a:t>()</a:t>
            </a:r>
            <a:r>
              <a:rPr lang="en-CA" sz="1200" dirty="0"/>
              <a:t> or a similar routine before network transmission, don't modify the data in place. Build a second data structure. </a:t>
            </a:r>
          </a:p>
          <a:p>
            <a:pPr lvl="1"/>
            <a:r>
              <a:rPr lang="en-CA" sz="1200" dirty="0"/>
              <a:t>Try not to use global or nonlocal variables. Declare each variable in the smallest scope you can. There are legitimate uses of nonlocal variables, but make sure you really need them. </a:t>
            </a:r>
          </a:p>
          <a:p>
            <a:pPr lvl="1"/>
            <a:r>
              <a:rPr lang="en-CA" sz="1200" dirty="0"/>
              <a:t>Shell and Perl programs should have their </a:t>
            </a:r>
            <a:r>
              <a:rPr lang="en-CA" sz="1200" b="1" dirty="0"/>
              <a:t>#!</a:t>
            </a:r>
            <a:r>
              <a:rPr lang="en-CA" sz="1200" dirty="0"/>
              <a:t> line as the first line of the file; otherwise, the line is just a comment. </a:t>
            </a:r>
          </a:p>
          <a:p>
            <a:pPr lvl="1"/>
            <a:r>
              <a:rPr lang="en-CA" sz="1200" dirty="0"/>
              <a:t>Try to avoid coding special cases. You can often use pseudo-data or other data-structure methods that allow you to fold special cases into the regular cases. </a:t>
            </a:r>
          </a:p>
          <a:p>
            <a:pPr marL="0" indent="0">
              <a:buFont typeface="Arial" pitchFamily="34" charset="0"/>
              <a:buNone/>
            </a:pPr>
            <a:endParaRPr lang="en-CA"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13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Compilers</a:t>
            </a:r>
          </a:p>
        </p:txBody>
      </p:sp>
      <p:sp>
        <p:nvSpPr>
          <p:cNvPr id="4" name="Content Placeholder 3"/>
          <p:cNvSpPr txBox="1">
            <a:spLocks/>
          </p:cNvSpPr>
          <p:nvPr/>
        </p:nvSpPr>
        <p:spPr>
          <a:xfrm>
            <a:off x="1522413" y="1904999"/>
            <a:ext cx="9134391" cy="411480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endParaRPr lang="en-CA" dirty="0"/>
          </a:p>
          <a:p>
            <a:pPr lvl="1"/>
            <a:r>
              <a:rPr lang="en-CA" dirty="0"/>
              <a:t>Always invoke compilers with all warnings enabled. For C and C++, use the </a:t>
            </a:r>
            <a:r>
              <a:rPr lang="en-CA" b="1" dirty="0"/>
              <a:t>-Wall</a:t>
            </a:r>
            <a:r>
              <a:rPr lang="en-CA" dirty="0"/>
              <a:t> flag. For Java, use </a:t>
            </a:r>
            <a:r>
              <a:rPr lang="en-CA" b="1" dirty="0"/>
              <a:t>-</a:t>
            </a:r>
            <a:r>
              <a:rPr lang="en-CA" b="1" dirty="0" err="1"/>
              <a:t>Xlint:all</a:t>
            </a:r>
            <a:r>
              <a:rPr lang="en-CA" b="1" dirty="0"/>
              <a:t> -deprecation</a:t>
            </a:r>
            <a:r>
              <a:rPr lang="en-CA" dirty="0"/>
              <a:t>, and use the </a:t>
            </a:r>
            <a:r>
              <a:rPr lang="en-CA" b="1" i="1" dirty="0" err="1"/>
              <a:t>pmd</a:t>
            </a:r>
            <a:r>
              <a:rPr lang="en-CA" dirty="0"/>
              <a:t> program to get suggestions for better style. For Python, use </a:t>
            </a:r>
            <a:r>
              <a:rPr lang="en-CA" b="1" dirty="0"/>
              <a:t>-t -W all</a:t>
            </a:r>
            <a:r>
              <a:rPr lang="en-CA" dirty="0"/>
              <a:t>. </a:t>
            </a:r>
            <a:endParaRPr lang="en-CA" sz="1800" dirty="0"/>
          </a:p>
          <a:p>
            <a:pPr lvl="1"/>
            <a:r>
              <a:rPr lang="en-CA" dirty="0"/>
              <a:t>All Perl programs should run with the </a:t>
            </a:r>
            <a:r>
              <a:rPr lang="en-CA" b="1" dirty="0"/>
              <a:t>-w</a:t>
            </a:r>
            <a:r>
              <a:rPr lang="en-CA" dirty="0"/>
              <a:t> flag and should have </a:t>
            </a:r>
            <a:r>
              <a:rPr lang="en-CA" b="1" dirty="0"/>
              <a:t>use strict</a:t>
            </a:r>
            <a:r>
              <a:rPr lang="en-CA" dirty="0"/>
              <a:t>. All Perl </a:t>
            </a:r>
            <a:r>
              <a:rPr lang="en-CA" dirty="0" err="1"/>
              <a:t>cgi</a:t>
            </a:r>
            <a:r>
              <a:rPr lang="en-CA" dirty="0"/>
              <a:t>-bin scripts should have the </a:t>
            </a:r>
            <a:r>
              <a:rPr lang="en-CA" b="1" dirty="0"/>
              <a:t>-T</a:t>
            </a:r>
            <a:r>
              <a:rPr lang="en-CA" dirty="0"/>
              <a:t> flag, too. </a:t>
            </a:r>
            <a:endParaRPr lang="en-CA" sz="1800" dirty="0"/>
          </a:p>
          <a:p>
            <a:pPr marL="0" indent="0">
              <a:buFont typeface="Arial" pitchFamily="34" charset="0"/>
              <a:buNone/>
            </a:pP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93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a:t>
            </a:r>
            <a:r>
              <a:rPr lang="en-CA" i="1" dirty="0"/>
              <a:t>make</a:t>
            </a:r>
            <a:r>
              <a:rPr lang="en-CA" dirty="0"/>
              <a:t> utility</a:t>
            </a:r>
          </a:p>
        </p:txBody>
      </p:sp>
      <p:sp>
        <p:nvSpPr>
          <p:cNvPr id="3" name="Content Placeholder 3"/>
          <p:cNvSpPr txBox="1">
            <a:spLocks/>
          </p:cNvSpPr>
          <p:nvPr/>
        </p:nvSpPr>
        <p:spPr>
          <a:xfrm>
            <a:off x="1522413" y="1904999"/>
            <a:ext cx="9134391" cy="411480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lvl="1"/>
            <a:r>
              <a:rPr lang="en-CA" sz="1800" dirty="0" smtClean="0"/>
              <a:t>A </a:t>
            </a:r>
            <a:r>
              <a:rPr lang="en-CA" sz="1800" dirty="0" err="1"/>
              <a:t>makefile</a:t>
            </a:r>
            <a:r>
              <a:rPr lang="en-CA" sz="1800" dirty="0"/>
              <a:t> should always have a "clean" recipe, which should remove all files that can be reconstructed by other recipes in the </a:t>
            </a:r>
            <a:r>
              <a:rPr lang="en-CA" sz="1800" dirty="0" err="1"/>
              <a:t>makefile</a:t>
            </a:r>
            <a:r>
              <a:rPr lang="en-CA" sz="1800" dirty="0"/>
              <a:t>, including object and executable files. </a:t>
            </a:r>
          </a:p>
          <a:p>
            <a:pPr lvl="1"/>
            <a:r>
              <a:rPr lang="en-CA" sz="1800" dirty="0"/>
              <a:t>If your project has multiple source files, the </a:t>
            </a:r>
            <a:r>
              <a:rPr lang="en-CA" sz="1800" dirty="0" err="1"/>
              <a:t>makefile</a:t>
            </a:r>
            <a:r>
              <a:rPr lang="en-CA" sz="1800" dirty="0"/>
              <a:t> should generate object (</a:t>
            </a:r>
            <a:r>
              <a:rPr lang="en-CA" sz="1800" b="1" dirty="0"/>
              <a:t>.o</a:t>
            </a:r>
            <a:r>
              <a:rPr lang="en-CA" sz="1800" dirty="0"/>
              <a:t>) files as needed and link them together. </a:t>
            </a:r>
          </a:p>
          <a:p>
            <a:pPr lvl="1"/>
            <a:r>
              <a:rPr lang="en-CA" sz="1800" dirty="0"/>
              <a:t>The </a:t>
            </a:r>
            <a:r>
              <a:rPr lang="en-CA" sz="1800" dirty="0" err="1"/>
              <a:t>makefile</a:t>
            </a:r>
            <a:r>
              <a:rPr lang="en-CA" sz="1800" dirty="0"/>
              <a:t> should be written so that if you run </a:t>
            </a:r>
            <a:r>
              <a:rPr lang="en-CA" sz="1800" i="1" dirty="0"/>
              <a:t>make</a:t>
            </a:r>
            <a:r>
              <a:rPr lang="en-CA" sz="1800" dirty="0"/>
              <a:t> twice in a row, the second run does no recompilation. </a:t>
            </a:r>
          </a:p>
          <a:p>
            <a:pPr lvl="1"/>
            <a:r>
              <a:rPr lang="en-CA" sz="1800" dirty="0"/>
              <a:t>Every recipe should create the file specified in its target. </a:t>
            </a:r>
          </a:p>
          <a:p>
            <a:pPr lvl="1"/>
            <a:r>
              <a:rPr lang="en-CA" sz="1800" dirty="0"/>
              <a:t>Every recipe should use every file specified in its prerequisite list. </a:t>
            </a:r>
          </a:p>
          <a:p>
            <a:pPr lvl="1"/>
            <a:r>
              <a:rPr lang="en-CA" sz="1800" dirty="0"/>
              <a:t>Learn to use rules for targets like </a:t>
            </a:r>
            <a:r>
              <a:rPr lang="en-CA" sz="1800" b="1" dirty="0"/>
              <a:t>.</a:t>
            </a:r>
            <a:r>
              <a:rPr lang="en-CA" sz="1800" b="1" dirty="0" err="1"/>
              <a:t>c.o</a:t>
            </a:r>
            <a:r>
              <a:rPr lang="en-CA" sz="1800" dirty="0"/>
              <a:t> to avoid repetitious </a:t>
            </a:r>
            <a:r>
              <a:rPr lang="en-CA" sz="1800" dirty="0" err="1"/>
              <a:t>makefiles</a:t>
            </a:r>
            <a:r>
              <a:rPr lang="en-CA" sz="1800" dirty="0"/>
              <a:t>. </a:t>
            </a:r>
          </a:p>
          <a:p>
            <a:pPr lvl="1"/>
            <a:r>
              <a:rPr lang="en-CA" sz="1800" dirty="0"/>
              <a:t>If you have just one C or C++ source file, the executable file should have the same name (without the extension </a:t>
            </a:r>
            <a:r>
              <a:rPr lang="en-CA" sz="1800" b="1" dirty="0"/>
              <a:t>.c</a:t>
            </a:r>
            <a:r>
              <a:rPr lang="en-CA" sz="1800" dirty="0"/>
              <a:t> or </a:t>
            </a:r>
            <a:r>
              <a:rPr lang="en-CA" sz="1800" b="1" dirty="0"/>
              <a:t>.</a:t>
            </a:r>
            <a:r>
              <a:rPr lang="en-CA" sz="1800" b="1" dirty="0" err="1"/>
              <a:t>cpp</a:t>
            </a:r>
            <a:r>
              <a:rPr lang="en-CA" sz="1800" dirty="0"/>
              <a:t>). </a:t>
            </a:r>
          </a:p>
          <a:p>
            <a:pPr lvl="1"/>
            <a:r>
              <a:rPr lang="en-CA" sz="1800" dirty="0"/>
              <a:t>Make sure you list all </a:t>
            </a:r>
            <a:r>
              <a:rPr lang="en-CA" sz="1800" b="1" dirty="0"/>
              <a:t>.h</a:t>
            </a:r>
            <a:r>
              <a:rPr lang="en-CA" sz="1800" dirty="0"/>
              <a:t> files as prerequisites where they are needed. Consider using </a:t>
            </a:r>
            <a:r>
              <a:rPr lang="en-CA" sz="1800" i="1" dirty="0" err="1"/>
              <a:t>makedepend</a:t>
            </a:r>
            <a:r>
              <a:rPr lang="en-CA" sz="1800" dirty="0"/>
              <a:t> to generate the prerequisite list for you. </a:t>
            </a:r>
          </a:p>
          <a:p>
            <a:pPr marL="0" indent="0">
              <a:buFont typeface="Arial" pitchFamily="34" charset="0"/>
              <a:buNone/>
            </a:pP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81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Documentation</a:t>
            </a:r>
          </a:p>
        </p:txBody>
      </p:sp>
      <p:sp>
        <p:nvSpPr>
          <p:cNvPr id="3" name="Content Placeholder 3"/>
          <p:cNvSpPr txBox="1">
            <a:spLocks/>
          </p:cNvSpPr>
          <p:nvPr/>
        </p:nvSpPr>
        <p:spPr>
          <a:xfrm>
            <a:off x="1522413" y="1904999"/>
            <a:ext cx="9134391" cy="411480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endParaRPr lang="en-CA" sz="1600" dirty="0"/>
          </a:p>
          <a:p>
            <a:pPr lvl="1"/>
            <a:r>
              <a:rPr lang="en-CA" sz="1600" dirty="0"/>
              <a:t>Add documentation as you write the program. You can always modify it as your design changes. </a:t>
            </a:r>
          </a:p>
          <a:p>
            <a:pPr lvl="1"/>
            <a:r>
              <a:rPr lang="en-CA" sz="1600" dirty="0"/>
              <a:t>Include external documentation: How does one compile and run the program, and what is it meant to do? The external documentation could be in a separate file; for small projects, it can be a comment in the single source file. </a:t>
            </a:r>
          </a:p>
          <a:p>
            <a:pPr lvl="1"/>
            <a:r>
              <a:rPr lang="en-CA" sz="1600" dirty="0"/>
              <a:t>Include internal documentation: What algorithms and data structures are you using? An overview can be in a separate file, but usually internal documentation is placed on the specific routines, declarations, and steps that it describes. </a:t>
            </a:r>
          </a:p>
          <a:p>
            <a:pPr lvl="1"/>
            <a:r>
              <a:rPr lang="en-CA" sz="1600" dirty="0"/>
              <a:t>Check your whole program and documentation for spelling mistakes. It is impolite to turn in misspelled work, and it bespeaks inattention to detail. </a:t>
            </a:r>
          </a:p>
          <a:p>
            <a:pPr lvl="1"/>
            <a:r>
              <a:rPr lang="en-CA" sz="1600" dirty="0"/>
              <a:t>Check all your documentation (and output messages) for grammar mistakes. </a:t>
            </a:r>
          </a:p>
          <a:p>
            <a:pPr lvl="1"/>
            <a:r>
              <a:rPr lang="en-CA" sz="1600" dirty="0"/>
              <a:t>Programs are much more readable if you put a short comment on closing braces. For instance, the brace closing a conditional can have a comment like "if value looks good". A brace closing a loop can have a comment like "for each input line". A brace closing a procedure can have a comment just naming the procedure. A brace closing a class can have a comment saying "class" and then the name of the class. </a:t>
            </a:r>
          </a:p>
          <a:p>
            <a:pPr marL="0" indent="0">
              <a:buFont typeface="Arial" pitchFamily="34" charset="0"/>
              <a:buNone/>
            </a:pPr>
            <a:endParaRPr lang="en-CA"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923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t>Before anything</a:t>
            </a:r>
            <a:endParaRPr lang="en-US" dirty="0"/>
          </a:p>
        </p:txBody>
      </p:sp>
      <p:sp>
        <p:nvSpPr>
          <p:cNvPr id="14" name="Content Placeholder 13"/>
          <p:cNvSpPr>
            <a:spLocks noGrp="1"/>
          </p:cNvSpPr>
          <p:nvPr>
            <p:ph idx="1"/>
          </p:nvPr>
        </p:nvSpPr>
        <p:spPr/>
        <p:txBody>
          <a:bodyPr>
            <a:normAutofit fontScale="85000" lnSpcReduction="20000"/>
          </a:bodyPr>
          <a:lstStyle/>
          <a:p>
            <a:r>
              <a:rPr lang="en-US" dirty="0" smtClean="0"/>
              <a:t>This is </a:t>
            </a:r>
            <a:r>
              <a:rPr lang="en-US" u="sng" dirty="0" smtClean="0"/>
              <a:t>first project </a:t>
            </a:r>
            <a:r>
              <a:rPr lang="en-US" dirty="0" smtClean="0"/>
              <a:t>of programming for me. It take a lot of time but it was </a:t>
            </a:r>
            <a:r>
              <a:rPr lang="en-US" dirty="0" smtClean="0"/>
              <a:t>joyful. Thanks of my teacher in all steps.</a:t>
            </a:r>
          </a:p>
          <a:p>
            <a:r>
              <a:rPr lang="en-US" dirty="0" smtClean="0"/>
              <a:t>I want to share my idea about this project (</a:t>
            </a:r>
            <a:r>
              <a:rPr lang="en-US" dirty="0"/>
              <a:t>This is </a:t>
            </a:r>
            <a:r>
              <a:rPr lang="en-US" dirty="0" smtClean="0"/>
              <a:t>a first project of programming for me)</a:t>
            </a:r>
            <a:endParaRPr lang="en-US" dirty="0" smtClean="0"/>
          </a:p>
          <a:p>
            <a:pPr marL="457200" indent="-457200">
              <a:buFont typeface="+mj-lt"/>
              <a:buAutoNum type="arabicPeriod"/>
            </a:pPr>
            <a:r>
              <a:rPr lang="en-US" dirty="0" smtClean="0"/>
              <a:t>I </a:t>
            </a:r>
            <a:r>
              <a:rPr lang="en-US" dirty="0" smtClean="0"/>
              <a:t>wrote many code and it should work together (managing of the code)</a:t>
            </a:r>
          </a:p>
          <a:p>
            <a:pPr marL="457200" indent="-457200">
              <a:buFont typeface="+mj-lt"/>
              <a:buAutoNum type="arabicPeriod"/>
            </a:pPr>
            <a:r>
              <a:rPr lang="en-US" dirty="0" smtClean="0"/>
              <a:t>I use function in my project</a:t>
            </a:r>
          </a:p>
          <a:p>
            <a:pPr marL="457200" indent="-457200">
              <a:buFont typeface="+mj-lt"/>
              <a:buAutoNum type="arabicPeriod"/>
            </a:pPr>
            <a:r>
              <a:rPr lang="en-US" dirty="0" smtClean="0"/>
              <a:t>How can I deal with error</a:t>
            </a:r>
          </a:p>
          <a:p>
            <a:pPr marL="457200" indent="-457200">
              <a:buFont typeface="+mj-lt"/>
              <a:buAutoNum type="arabicPeriod"/>
            </a:pPr>
            <a:r>
              <a:rPr lang="en-US" dirty="0" smtClean="0"/>
              <a:t>Time </a:t>
            </a:r>
            <a:r>
              <a:rPr lang="en-US" dirty="0"/>
              <a:t>management </a:t>
            </a:r>
            <a:r>
              <a:rPr lang="en-US" dirty="0" smtClean="0"/>
              <a:t>and stress management</a:t>
            </a:r>
          </a:p>
          <a:p>
            <a:pPr marL="457200" indent="-457200">
              <a:buFont typeface="+mj-lt"/>
              <a:buAutoNum type="arabicPeriod"/>
            </a:pPr>
            <a:r>
              <a:rPr lang="en-US" dirty="0" smtClean="0"/>
              <a:t>Design before doing</a:t>
            </a:r>
            <a:r>
              <a:rPr lang="en-US" dirty="0" smtClean="0"/>
              <a:t>.</a:t>
            </a:r>
            <a:endParaRPr lang="en-US" dirty="0" smtClean="0"/>
          </a:p>
          <a:p>
            <a:pPr marL="457200" indent="-457200">
              <a:buFont typeface="+mj-lt"/>
              <a:buAutoNum type="arabicPeriod"/>
            </a:pPr>
            <a:r>
              <a:rPr lang="en-US" dirty="0" smtClean="0"/>
              <a:t>Thanks of my classmate </a:t>
            </a: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4212" y="729172"/>
            <a:ext cx="4358934" cy="20364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56" y="3778624"/>
            <a:ext cx="5642506" cy="26537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2404" y="3778625"/>
            <a:ext cx="5661315" cy="2653741"/>
          </a:xfrm>
          <a:prstGeom prst="rect">
            <a:avLst/>
          </a:prstGeom>
        </p:spPr>
      </p:pic>
    </p:spTree>
    <p:extLst>
      <p:ext uri="{BB962C8B-B14F-4D97-AF65-F5344CB8AC3E}">
        <p14:creationId xmlns:p14="http://schemas.microsoft.com/office/powerpoint/2010/main" val="4387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5686" y="826846"/>
            <a:ext cx="5405352" cy="2848373"/>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89" y="826846"/>
            <a:ext cx="5400599" cy="285789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1224" y="3789040"/>
            <a:ext cx="6106377" cy="2867425"/>
          </a:xfrm>
          <a:prstGeom prst="rect">
            <a:avLst/>
          </a:prstGeom>
        </p:spPr>
      </p:pic>
    </p:spTree>
    <p:extLst>
      <p:ext uri="{BB962C8B-B14F-4D97-AF65-F5344CB8AC3E}">
        <p14:creationId xmlns:p14="http://schemas.microsoft.com/office/powerpoint/2010/main" val="114119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966620" y="692696"/>
            <a:ext cx="3923927" cy="1371600"/>
          </a:xfrm>
        </p:spPr>
        <p:txBody>
          <a:bodyPr/>
          <a:lstStyle/>
          <a:p>
            <a:r>
              <a:rPr lang="en-US" dirty="0" smtClean="0"/>
              <a:t>Development process</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921948767"/>
              </p:ext>
            </p:extLst>
          </p:nvPr>
        </p:nvGraphicFramePr>
        <p:xfrm>
          <a:off x="7182163" y="2026569"/>
          <a:ext cx="5004047"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1629916" y="404664"/>
            <a:ext cx="4139954"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CA" dirty="0" smtClean="0"/>
              <a:t>Strategy of writing</a:t>
            </a:r>
            <a:endParaRPr lang="en-CA" dirty="0"/>
          </a:p>
        </p:txBody>
      </p:sp>
      <p:sp>
        <p:nvSpPr>
          <p:cNvPr id="5" name="Content Placeholder 2"/>
          <p:cNvSpPr txBox="1">
            <a:spLocks/>
          </p:cNvSpPr>
          <p:nvPr/>
        </p:nvSpPr>
        <p:spPr>
          <a:xfrm>
            <a:off x="549796" y="1916832"/>
            <a:ext cx="9134391" cy="4114801"/>
          </a:xfrm>
          <a:prstGeom prst="rect">
            <a:avLst/>
          </a:prstGeom>
        </p:spPr>
        <p:txBody>
          <a:bodyPr vert="horz" lIns="91440" tIns="45720" rIns="91440" bIns="45720" rtlCol="0">
            <a:normAutofit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457200" indent="-457200">
              <a:buFont typeface="+mj-lt"/>
              <a:buAutoNum type="arabicPeriod"/>
            </a:pPr>
            <a:r>
              <a:rPr lang="en-CA" dirty="0" smtClean="0"/>
              <a:t>Thinking about (size of program-input-output-process)</a:t>
            </a:r>
          </a:p>
          <a:p>
            <a:pPr marL="457200" indent="-457200">
              <a:buFont typeface="+mj-lt"/>
              <a:buAutoNum type="arabicPeriod"/>
            </a:pPr>
            <a:r>
              <a:rPr lang="en-CA" dirty="0" smtClean="0"/>
              <a:t>Writing header-app-imp</a:t>
            </a:r>
          </a:p>
          <a:p>
            <a:pPr marL="457200" indent="-457200">
              <a:buFont typeface="+mj-lt"/>
              <a:buAutoNum type="arabicPeriod"/>
            </a:pPr>
            <a:r>
              <a:rPr lang="en-CA" dirty="0" smtClean="0"/>
              <a:t>Writing structure, variable, array, library,..</a:t>
            </a:r>
          </a:p>
          <a:p>
            <a:pPr marL="457200" indent="-457200">
              <a:buFont typeface="+mj-lt"/>
              <a:buAutoNum type="arabicPeriod"/>
            </a:pPr>
            <a:r>
              <a:rPr lang="en-CA" dirty="0" smtClean="0"/>
              <a:t>Writing menu and loop</a:t>
            </a:r>
          </a:p>
          <a:p>
            <a:pPr marL="457200" indent="-457200">
              <a:buFont typeface="+mj-lt"/>
              <a:buAutoNum type="arabicPeriod"/>
            </a:pPr>
            <a:r>
              <a:rPr lang="en-CA" dirty="0" smtClean="0"/>
              <a:t>Writing Function and call it in main program</a:t>
            </a:r>
          </a:p>
          <a:p>
            <a:pPr marL="457200" indent="-457200">
              <a:buFont typeface="+mj-lt"/>
              <a:buAutoNum type="arabicPeriod"/>
            </a:pPr>
            <a:r>
              <a:rPr lang="en-CA" dirty="0" smtClean="0"/>
              <a:t>Finding of information and follow the same way</a:t>
            </a:r>
          </a:p>
          <a:p>
            <a:pPr marL="457200" indent="-457200">
              <a:buFont typeface="+mj-lt"/>
              <a:buAutoNum type="arabicPeriod"/>
            </a:pPr>
            <a:r>
              <a:rPr lang="en-CA" dirty="0" smtClean="0"/>
              <a:t>Validation</a:t>
            </a:r>
          </a:p>
          <a:p>
            <a:pPr marL="457200" indent="-457200">
              <a:buFont typeface="+mj-lt"/>
              <a:buAutoNum type="arabicPeriod"/>
            </a:pPr>
            <a:r>
              <a:rPr lang="en-CA" dirty="0" smtClean="0"/>
              <a:t>Display</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hecklist</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919168272"/>
              </p:ext>
            </p:extLst>
          </p:nvPr>
        </p:nvGraphicFramePr>
        <p:xfrm>
          <a:off x="261764" y="1916832"/>
          <a:ext cx="44196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CA" dirty="0" smtClean="0">
                <a:latin typeface="Times New Roman" panose="02020603050405020304" pitchFamily="18" charset="0"/>
                <a:cs typeface="Times New Roman" panose="02020603050405020304" pitchFamily="18" charset="0"/>
              </a:rPr>
              <a:t>Identifiers</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endParaRPr lang="en-CA" dirty="0">
              <a:latin typeface="Times New Roman" panose="02020603050405020304" pitchFamily="18" charset="0"/>
              <a:cs typeface="Times New Roman" panose="02020603050405020304" pitchFamily="18" charset="0"/>
            </a:endParaRPr>
          </a:p>
          <a:p>
            <a:pPr lvl="1"/>
            <a:r>
              <a:rPr lang="en-CA" sz="2800" dirty="0">
                <a:latin typeface="Times New Roman" panose="02020603050405020304" pitchFamily="18" charset="0"/>
                <a:cs typeface="Times New Roman" panose="02020603050405020304" pitchFamily="18" charset="0"/>
              </a:rPr>
              <a:t>One-letter identifiers are almost never meaningful. </a:t>
            </a:r>
          </a:p>
          <a:p>
            <a:pPr lvl="1"/>
            <a:r>
              <a:rPr lang="en-CA" sz="2800" dirty="0">
                <a:latin typeface="Times New Roman" panose="02020603050405020304" pitchFamily="18" charset="0"/>
                <a:cs typeface="Times New Roman" panose="02020603050405020304" pitchFamily="18" charset="0"/>
              </a:rPr>
              <a:t>Names like </a:t>
            </a:r>
            <a:r>
              <a:rPr lang="en-CA" sz="2800" b="1" dirty="0">
                <a:latin typeface="Times New Roman" panose="02020603050405020304" pitchFamily="18" charset="0"/>
                <a:cs typeface="Times New Roman" panose="02020603050405020304" pitchFamily="18" charset="0"/>
              </a:rPr>
              <a:t>flag</a:t>
            </a:r>
            <a:r>
              <a:rPr lang="en-CA" sz="2800" dirty="0">
                <a:latin typeface="Times New Roman" panose="02020603050405020304" pitchFamily="18" charset="0"/>
                <a:cs typeface="Times New Roman" panose="02020603050405020304" pitchFamily="18" charset="0"/>
              </a:rPr>
              <a:t> and </a:t>
            </a:r>
            <a:r>
              <a:rPr lang="en-CA" sz="2800" b="1" dirty="0">
                <a:latin typeface="Times New Roman" panose="02020603050405020304" pitchFamily="18" charset="0"/>
                <a:cs typeface="Times New Roman" panose="02020603050405020304" pitchFamily="18" charset="0"/>
              </a:rPr>
              <a:t>temp</a:t>
            </a:r>
            <a:r>
              <a:rPr lang="en-CA" sz="2800" dirty="0">
                <a:latin typeface="Times New Roman" panose="02020603050405020304" pitchFamily="18" charset="0"/>
                <a:cs typeface="Times New Roman" panose="02020603050405020304" pitchFamily="18" charset="0"/>
              </a:rPr>
              <a:t> are seldom meaningful. Instead of </a:t>
            </a:r>
            <a:r>
              <a:rPr lang="en-CA" sz="2800" b="1" dirty="0">
                <a:latin typeface="Times New Roman" panose="02020603050405020304" pitchFamily="18" charset="0"/>
                <a:cs typeface="Times New Roman" panose="02020603050405020304" pitchFamily="18" charset="0"/>
              </a:rPr>
              <a:t>flag</a:t>
            </a:r>
            <a:r>
              <a:rPr lang="en-CA" sz="2800" dirty="0">
                <a:latin typeface="Times New Roman" panose="02020603050405020304" pitchFamily="18" charset="0"/>
                <a:cs typeface="Times New Roman" panose="02020603050405020304" pitchFamily="18" charset="0"/>
              </a:rPr>
              <a:t>, consider naming the Boolean condition it checks for, such as </a:t>
            </a:r>
            <a:r>
              <a:rPr lang="en-CA" sz="2800" b="1" dirty="0" err="1">
                <a:latin typeface="Times New Roman" panose="02020603050405020304" pitchFamily="18" charset="0"/>
                <a:cs typeface="Times New Roman" panose="02020603050405020304" pitchFamily="18" charset="0"/>
              </a:rPr>
              <a:t>valueFound</a:t>
            </a:r>
            <a:r>
              <a:rPr lang="en-CA" sz="2800" dirty="0">
                <a:latin typeface="Times New Roman" panose="02020603050405020304" pitchFamily="18" charset="0"/>
                <a:cs typeface="Times New Roman" panose="02020603050405020304" pitchFamily="18" charset="0"/>
              </a:rPr>
              <a:t>. </a:t>
            </a:r>
          </a:p>
          <a:p>
            <a:pPr lvl="1"/>
            <a:r>
              <a:rPr lang="en-CA" sz="2800" dirty="0">
                <a:latin typeface="Times New Roman" panose="02020603050405020304" pitchFamily="18" charset="0"/>
                <a:cs typeface="Times New Roman" panose="02020603050405020304" pitchFamily="18" charset="0"/>
              </a:rPr>
              <a:t>Consider multi-word identifiers, like </a:t>
            </a:r>
            <a:r>
              <a:rPr lang="en-CA" sz="2800" b="1" dirty="0" err="1">
                <a:latin typeface="Times New Roman" panose="02020603050405020304" pitchFamily="18" charset="0"/>
                <a:cs typeface="Times New Roman" panose="02020603050405020304" pitchFamily="18" charset="0"/>
              </a:rPr>
              <a:t>nameIndex</a:t>
            </a:r>
            <a:r>
              <a:rPr lang="en-CA" sz="2800" dirty="0">
                <a:latin typeface="Times New Roman" panose="02020603050405020304" pitchFamily="18" charset="0"/>
                <a:cs typeface="Times New Roman" panose="02020603050405020304" pitchFamily="18" charset="0"/>
              </a:rPr>
              <a:t>. Long identifiers (within reason) tend to be very readable. </a:t>
            </a:r>
          </a:p>
          <a:p>
            <a:pPr marL="0" indent="0">
              <a:buNone/>
            </a:pP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Bare literals</a:t>
            </a:r>
          </a:p>
        </p:txBody>
      </p:sp>
      <p:sp>
        <p:nvSpPr>
          <p:cNvPr id="3" name="Content Placeholder 3"/>
          <p:cNvSpPr txBox="1">
            <a:spLocks/>
          </p:cNvSpPr>
          <p:nvPr/>
        </p:nvSpPr>
        <p:spPr>
          <a:xfrm>
            <a:off x="1522413" y="1904999"/>
            <a:ext cx="9134391" cy="411480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endParaRPr lang="en-CA" dirty="0" smtClean="0">
              <a:latin typeface="Times New Roman" panose="02020603050405020304" pitchFamily="18" charset="0"/>
              <a:cs typeface="Times New Roman" panose="02020603050405020304" pitchFamily="18" charset="0"/>
            </a:endParaRPr>
          </a:p>
          <a:p>
            <a:endParaRPr lang="en-CA" dirty="0"/>
          </a:p>
          <a:p>
            <a:pPr lvl="1"/>
            <a:r>
              <a:rPr lang="en-CA" dirty="0"/>
              <a:t>Don't use a literal integer as an array bound. </a:t>
            </a:r>
            <a:endParaRPr lang="en-CA" sz="1800" dirty="0"/>
          </a:p>
          <a:p>
            <a:pPr lvl="1"/>
            <a:r>
              <a:rPr lang="en-CA" dirty="0"/>
              <a:t>Don't use a literal integer as a run parameter, such as a timeout or port number. </a:t>
            </a:r>
            <a:endParaRPr lang="en-CA" sz="1800" dirty="0"/>
          </a:p>
          <a:p>
            <a:pPr lvl="1"/>
            <a:r>
              <a:rPr lang="en-CA" dirty="0"/>
              <a:t>Don't use literal integers to select menu entries. </a:t>
            </a:r>
            <a:endParaRPr lang="en-CA" sz="1800" dirty="0"/>
          </a:p>
          <a:p>
            <a:pPr lvl="1"/>
            <a:r>
              <a:rPr lang="en-CA" dirty="0"/>
              <a:t>Don't use a literal integer to measure the size of a string or some data; use </a:t>
            </a:r>
            <a:r>
              <a:rPr lang="en-CA" b="1" dirty="0" err="1"/>
              <a:t>sizeof</a:t>
            </a:r>
            <a:r>
              <a:rPr lang="en-CA" b="1" dirty="0"/>
              <a:t>()</a:t>
            </a:r>
            <a:r>
              <a:rPr lang="en-CA" dirty="0"/>
              <a:t> and </a:t>
            </a:r>
            <a:r>
              <a:rPr lang="en-CA" b="1" dirty="0" err="1"/>
              <a:t>strlen</a:t>
            </a:r>
            <a:r>
              <a:rPr lang="en-CA" b="1" dirty="0"/>
              <a:t>()</a:t>
            </a:r>
            <a:r>
              <a:rPr lang="en-CA" dirty="0"/>
              <a:t> in C and C++ and </a:t>
            </a:r>
            <a:r>
              <a:rPr lang="en-CA" b="1" dirty="0"/>
              <a:t>.length()</a:t>
            </a:r>
            <a:r>
              <a:rPr lang="en-CA" dirty="0"/>
              <a:t> and </a:t>
            </a:r>
            <a:r>
              <a:rPr lang="en-CA" b="1" dirty="0"/>
              <a:t>.size</a:t>
            </a:r>
            <a:r>
              <a:rPr lang="en-CA" dirty="0"/>
              <a:t> in Java. </a:t>
            </a:r>
            <a:endParaRPr lang="en-CA" sz="1800" dirty="0"/>
          </a:p>
          <a:p>
            <a:pPr lvl="1"/>
            <a:r>
              <a:rPr lang="en-CA" dirty="0"/>
              <a:t>Don't use a literal string for a file name. You may output literal strings, though. </a:t>
            </a:r>
            <a:endParaRPr lang="en-CA" sz="1800" dirty="0"/>
          </a:p>
          <a:p>
            <a:pPr lvl="1"/>
            <a:r>
              <a:rPr lang="en-CA" dirty="0"/>
              <a:t>Don't use a literal integer to index into an array containing heterogeneous data. </a:t>
            </a:r>
            <a:endParaRPr lang="en-CA" sz="1800" dirty="0"/>
          </a:p>
          <a:p>
            <a:pPr lvl="1"/>
            <a:r>
              <a:rPr lang="en-CA" dirty="0"/>
              <a:t>Don't declare an identifier with a name denoting a literal, such as "thirty". </a:t>
            </a:r>
            <a:endParaRPr lang="en-CA" sz="1800" dirty="0"/>
          </a:p>
          <a:p>
            <a:pPr marL="0" indent="0">
              <a:buFont typeface="Arial" pitchFamily="34" charset="0"/>
              <a:buNone/>
            </a:pP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71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Modularization</a:t>
            </a:r>
          </a:p>
        </p:txBody>
      </p:sp>
      <p:sp>
        <p:nvSpPr>
          <p:cNvPr id="3" name="Content Placeholder 3"/>
          <p:cNvSpPr txBox="1">
            <a:spLocks/>
          </p:cNvSpPr>
          <p:nvPr/>
        </p:nvSpPr>
        <p:spPr>
          <a:xfrm>
            <a:off x="1522413" y="1904999"/>
            <a:ext cx="9134391" cy="476436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lvl="1"/>
            <a:r>
              <a:rPr lang="en-CA" dirty="0" smtClean="0"/>
              <a:t>Don't </a:t>
            </a:r>
            <a:r>
              <a:rPr lang="en-CA" dirty="0"/>
              <a:t>put all your code into the </a:t>
            </a:r>
            <a:r>
              <a:rPr lang="en-CA" b="1" dirty="0"/>
              <a:t>main()</a:t>
            </a:r>
            <a:r>
              <a:rPr lang="en-CA" dirty="0"/>
              <a:t> routine. </a:t>
            </a:r>
            <a:endParaRPr lang="en-CA" sz="1800" dirty="0"/>
          </a:p>
          <a:p>
            <a:pPr lvl="1"/>
            <a:r>
              <a:rPr lang="en-CA" dirty="0"/>
              <a:t>In fact, don't make any routine do too much work. If it's longer than about 50 lines, it is maybe too long. </a:t>
            </a:r>
            <a:endParaRPr lang="en-CA" sz="1800" dirty="0"/>
          </a:p>
          <a:p>
            <a:pPr lvl="1"/>
            <a:r>
              <a:rPr lang="en-CA" dirty="0"/>
              <a:t>If you duplicate code several times, consider whether a loop would work better, or perhaps a subroutine. </a:t>
            </a:r>
            <a:endParaRPr lang="en-CA" sz="1800" dirty="0"/>
          </a:p>
          <a:p>
            <a:pPr lvl="1"/>
            <a:r>
              <a:rPr lang="en-CA" dirty="0"/>
              <a:t>If you find you are indenting very deeply, you most likely aren't using subroutines when you should. </a:t>
            </a:r>
            <a:endParaRPr lang="en-CA" sz="1800" dirty="0"/>
          </a:p>
          <a:p>
            <a:pPr lvl="1"/>
            <a:r>
              <a:rPr lang="en-CA" dirty="0"/>
              <a:t>Don't reinvent library routines (unless your assignment requires it). Look in the manuals to learn about </a:t>
            </a:r>
            <a:r>
              <a:rPr lang="en-CA" b="1" dirty="0" err="1"/>
              <a:t>sprintf</a:t>
            </a:r>
            <a:r>
              <a:rPr lang="en-CA" b="1" dirty="0"/>
              <a:t>()</a:t>
            </a:r>
            <a:r>
              <a:rPr lang="en-CA" dirty="0"/>
              <a:t> and </a:t>
            </a:r>
            <a:r>
              <a:rPr lang="en-CA" b="1" dirty="0" err="1"/>
              <a:t>atoi</a:t>
            </a:r>
            <a:r>
              <a:rPr lang="en-CA" b="1" dirty="0"/>
              <a:t>()</a:t>
            </a:r>
            <a:r>
              <a:rPr lang="en-CA" dirty="0"/>
              <a:t>, for instance. </a:t>
            </a:r>
            <a:endParaRPr lang="en-CA" sz="1800" dirty="0"/>
          </a:p>
          <a:p>
            <a:pPr lvl="1"/>
            <a:r>
              <a:rPr lang="en-CA" dirty="0"/>
              <a:t>Use header files in C and C++ (header files have names ending </a:t>
            </a:r>
            <a:r>
              <a:rPr lang="en-CA" b="1" dirty="0"/>
              <a:t>.h</a:t>
            </a:r>
            <a:r>
              <a:rPr lang="en-CA" dirty="0"/>
              <a:t>) to define all constants needed by multiple files and declare all subroutines exported between files. But don't put the body of subroutines in header files (with the rare exception of inline subroutines). </a:t>
            </a:r>
            <a:endParaRPr lang="en-CA" sz="1800" dirty="0"/>
          </a:p>
          <a:p>
            <a:pPr marL="0" indent="0">
              <a:buFont typeface="Arial" pitchFamily="34" charset="0"/>
              <a:buNone/>
            </a:pP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23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1454</Words>
  <Application>Microsoft Office PowerPoint</Application>
  <PresentationFormat>Custom</PresentationFormat>
  <Paragraphs>101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Times New Roman</vt:lpstr>
      <vt:lpstr>Digital Blue Tunnel 16x9</vt:lpstr>
      <vt:lpstr>Final project c++</vt:lpstr>
      <vt:lpstr>Before anything</vt:lpstr>
      <vt:lpstr>Introduction</vt:lpstr>
      <vt:lpstr>PowerPoint Presentation</vt:lpstr>
      <vt:lpstr>Development process</vt:lpstr>
      <vt:lpstr>Checklist</vt:lpstr>
      <vt:lpstr>Identifiers</vt:lpstr>
      <vt:lpstr>Bare literals</vt:lpstr>
      <vt:lpstr>Modularization</vt:lpstr>
      <vt:lpstr>Formatting</vt:lpstr>
      <vt:lpstr>Coding</vt:lpstr>
      <vt:lpstr>Compilers</vt:lpstr>
      <vt:lpstr>The make utility</vt:lpstr>
      <vt:lpstr>Documentation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2015-12-02T04:27:52Z</dcterms:created>
  <dcterms:modified xsi:type="dcterms:W3CDTF">2015-12-04T00:32:18Z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