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E785-0B76-7E64-A8BF-7511ED21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D4EC8-0222-AEB3-A65A-B4B9B5AB6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8B53-7BC0-BC5B-5AEE-B8EE4287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C35B-84CC-48A9-91A6-65D3170DF62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D9E1-9D50-5085-D74A-CB7D81DB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2B272-47B7-F321-0A75-D2061240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FE37-D548-4E44-8C1F-C98E504D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7D70-2ABF-E6D7-F8F4-A8D94076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F05D6-0927-8AD4-745A-B14A4873F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8C1E-8CC9-DAA0-5FC7-3109B20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C35B-84CC-48A9-91A6-65D3170DF62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5646-4E4B-DE1D-A7A9-8428D413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D9EA-830E-6862-6853-D5A04D59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FE37-D548-4E44-8C1F-C98E504D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1E5AB-F207-8FE1-2F83-F96D81DBE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E45F0-492B-86F2-1AEC-CAE916D6F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58874-7EC4-18DF-0D56-DF516294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C35B-84CC-48A9-91A6-65D3170DF62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EAC4-5BB3-75D2-F0BC-C7008FB4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9359-25BB-6015-CA74-4B03F3C5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FE37-D548-4E44-8C1F-C98E504D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3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6F3B-3418-2513-A7AC-0B378098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5434-FA6C-47DA-9477-4A3C23E5F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8617C-814B-BA02-277E-BAB6E1B8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C35B-84CC-48A9-91A6-65D3170DF62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78A9-E371-2F30-96C8-840A7233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F460-1FCF-72E3-2C31-44F4472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FE37-D548-4E44-8C1F-C98E504D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8F64-3411-A498-FD00-1A9AB080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6DC1-9273-A471-8EC5-8E072991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161F-278A-F36D-E6BD-873FAF68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C35B-84CC-48A9-91A6-65D3170DF62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75E7-DCFB-CF2D-59F1-A4F1F922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1EF7-F573-485D-D12F-9000172A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FE37-D548-4E44-8C1F-C98E504D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CD96-204C-B730-EBD4-0093678A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2438-3318-CA1E-7B1C-279E576E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4C35B-3F35-FEBB-3679-75FD8A2C7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A0CE7-9E8E-A394-174C-C1E30E9D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C35B-84CC-48A9-91A6-65D3170DF62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E1F7D-3D44-953B-014C-F6D60F97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2A4EA-238B-C7C1-0BDA-3918F7BD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FE37-D548-4E44-8C1F-C98E504D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3170-96BD-F5BB-0797-FC299627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1532-D363-2091-E803-51A108802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6975C-6979-57C1-F134-C4051D77E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B3DD8-E5A7-59E5-74C6-B8BDA4DD8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8B88D-DF03-B0AC-742F-483DB913F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6268F-1A2E-15EC-57CA-810606B5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C35B-84CC-48A9-91A6-65D3170DF62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9BC41-5F45-3D75-4D4A-007E9AE8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07CD4-6E36-F966-2839-056E3AC4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FE37-D548-4E44-8C1F-C98E504D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0858-32DD-00E7-3A39-C0D04BD2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75813-C71E-E349-E571-05F0D039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C35B-84CC-48A9-91A6-65D3170DF62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24390-EB5B-8237-B71A-2A9739BE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E2DA9-3EA6-6AE3-A6A0-0981CA1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FE37-D548-4E44-8C1F-C98E504D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7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8669A-07BE-56FF-6B23-5DF0F631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C35B-84CC-48A9-91A6-65D3170DF62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F1E7B-D58D-A21C-4A8B-E501BE04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83BB2-77FE-40AF-4162-71A47123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FE37-D548-4E44-8C1F-C98E504D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6F09-C670-5C4C-9D62-72A46B17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7D7E-0861-6230-0A1C-875ED99CF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52FDE-4C48-9A32-E37C-4906A8750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C7CC0-89A1-61AE-693F-372AA53E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C35B-84CC-48A9-91A6-65D3170DF62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2663-FA28-43F7-9391-9D7A8300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A6019-7C98-CB92-7BF7-E3F9E32C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FE37-D548-4E44-8C1F-C98E504D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2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6E98-4C6C-A6EC-FE12-74DA57A5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FFBE3-AEF2-876E-AF5B-C7B903820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7380E-BE21-3AF1-73BF-BFB8A8FCD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9FEC7-45BC-2D93-8E89-CD5548AD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C35B-84CC-48A9-91A6-65D3170DF62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AE7F0-224C-046E-781E-7FE0AD1C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0E79-7E69-CE14-2313-E85E2A7B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FE37-D548-4E44-8C1F-C98E504D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6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C45FA-ED32-D797-DD77-C264CE8A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44420-6AD2-BD3A-4F4D-CF773076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2216-F911-5809-A4CF-FC05FF64A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C35B-84CC-48A9-91A6-65D3170DF62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DD3E-36A0-E21A-87E9-C09C41FF6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8B84D-123C-B03D-953A-519764E1A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FE37-D548-4E44-8C1F-C98E504D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0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C022-16ED-7A8D-C253-304CFE450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8C023-6FAC-D179-9507-7619710D1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anahid</dc:creator>
  <cp:lastModifiedBy>anahid</cp:lastModifiedBy>
  <cp:revision>1</cp:revision>
  <dcterms:created xsi:type="dcterms:W3CDTF">2022-08-12T15:16:51Z</dcterms:created>
  <dcterms:modified xsi:type="dcterms:W3CDTF">2022-08-12T15:19:22Z</dcterms:modified>
</cp:coreProperties>
</file>