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1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5405-F7AD-42BB-AB52-4AB1F74F297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DE74-2B7C-42BF-AD49-727E08F5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763D-9DB7-4F97-9688-16D2608A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6016-EABB-427E-A792-A58AD81CC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EF1-E797-4AEC-82D2-8CF7B0A1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632D-5B74-4198-BF3F-E05872D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4FBB-7249-4993-83D6-D13B378C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5266-3230-48C5-AFCA-31AA9B95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41C4B-F84D-407A-995A-73BC9217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32CC-2C60-4A45-B24E-973DB0E4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986A-0195-4F4C-89C0-0282C5E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FDF1-E3AD-4104-9BB8-4DBB67E8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DCB4-BCA4-4BCD-B2D3-95B4944A6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7C84-0A3F-4D7D-A57F-C1F6882A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3F53-B4A4-4FBC-BD7A-5AFBF62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A4ED-6DD7-4E25-B36C-859EF4E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A177-4110-4447-98B8-C0B61F4A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F361-FBDC-4196-98F2-7DB90AB8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AF09-1139-427A-82E5-57982D83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4B6B-9C94-468B-9F77-19C3B3F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88FD-AAFE-4B48-8891-CFC9530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F2C4-6C15-4D0A-8D96-E56A7E2A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8C05-844F-4040-956B-B7609EDD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9D37-4E6A-4840-945C-AAA01868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80B3-7C4E-4394-9075-55987780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4960-FCD9-4589-BE0D-8747022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EEF-C916-4E5F-8B3C-DD05BC0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0A4B-476D-4BDB-8946-A3A785AF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F0CB-37CA-4516-B8D1-D5D5601E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81E0-AF7C-4006-B392-A8491F06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E975-0F20-4BC3-BE4F-D9FD882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2BD4-498B-4058-92E4-E0CB8A2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EA7A-FECC-40AA-A69D-7F9EEBB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D03-6500-482C-AC8F-3DE8547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8CA2-D159-41FB-BFE2-BA8F0B3F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781F-6C20-4643-8D8F-CE04B1A3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C848-B8C9-45F8-886F-43ED4685C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0FE71-2DD5-4F55-8921-ED07F5D3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60C28-4FF0-46D1-8447-442BF49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14ECE-C70C-479A-BA7A-ADA1E34B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1F085-A493-4402-AA94-AAE43FA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FD-123C-4591-8F17-5C68D4E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119C9-BF62-488A-ACD7-5710299B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A6FEB-DDFF-4F73-B009-CD780481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62FC-929B-471E-8F49-888D51E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B82CB-1E10-4816-9981-1A8803FE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F0FCD-1A1B-4627-8AA5-29A82615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4751-7DCA-42FC-A5A7-5BC992AA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4C37-607A-46B4-8DC7-81973F15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E4E3-94AE-42D9-9A54-7AD8AAC2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A2B77-7638-435D-AED1-E3D6E131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C3331-23A6-4B6C-8A7E-BB07B54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6A4D-7B47-4101-8057-34CA8492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92B7-C209-4DD6-BB6E-BDE6CA7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99E-1C1F-4AA6-9E4D-72922F1C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ACCB1-BCC8-486A-81C2-CC1CB042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6C5B-8154-4A26-A49B-C54DDEA1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D19D-A302-412C-AC1C-78522148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1CE9-52B7-44B5-9E7B-A5418DD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C33-7619-44D5-9508-2C6B393F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386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6EBB2-1E1D-4E57-B7BA-335AC47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1C09-DE51-4046-9AE6-F77B9091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A9F9-1FA7-429A-AFC3-D3C85971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9DAD-84A5-464F-9782-AA6F4B35F2B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B1A8-6A17-4DCD-996F-D394E9390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9352-A880-4449-916D-0A3E5E1C6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analog-to-digital-conversion/all" TargetMode="External"/><Relationship Id="rId2" Type="http://schemas.openxmlformats.org/officeDocument/2006/relationships/hyperlink" Target="https://microcontrollerslab.com/analog-to-digital-adc-converter-work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yhpk4V9w-ZM&amp;list=LL&amp;index=1" TargetMode="External"/><Relationship Id="rId4" Type="http://schemas.openxmlformats.org/officeDocument/2006/relationships/hyperlink" Target="https://www.seeedstudio.com/blog/2020/06/16/basic-electronics-pulse-width-modulationpwm-and-arduino-appli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D7514-3A76-4262-B855-86FE941D9114}"/>
              </a:ext>
            </a:extLst>
          </p:cNvPr>
          <p:cNvSpPr txBox="1"/>
          <p:nvPr/>
        </p:nvSpPr>
        <p:spPr>
          <a:xfrm>
            <a:off x="853439" y="740229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Name: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Arash Harirpoosh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063-7C8E-4849-8164-8FF7FE52E076}"/>
              </a:ext>
            </a:extLst>
          </p:cNvPr>
          <p:cNvSpPr txBox="1"/>
          <p:nvPr/>
        </p:nvSpPr>
        <p:spPr>
          <a:xfrm>
            <a:off x="853438" y="2120537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Student Number: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9731505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536AF-04A6-4269-A35C-CB709BE49CDF}"/>
              </a:ext>
            </a:extLst>
          </p:cNvPr>
          <p:cNvSpPr txBox="1"/>
          <p:nvPr/>
        </p:nvSpPr>
        <p:spPr>
          <a:xfrm>
            <a:off x="853438" y="3814873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Presentation Title: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PWM - ADC</a:t>
            </a:r>
          </a:p>
        </p:txBody>
      </p:sp>
    </p:spTree>
    <p:extLst>
      <p:ext uri="{BB962C8B-B14F-4D97-AF65-F5344CB8AC3E}">
        <p14:creationId xmlns:p14="http://schemas.microsoft.com/office/powerpoint/2010/main" val="464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ADC?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6" y="1635853"/>
            <a:ext cx="46558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Analog to Digital Convertor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directly converts the continuous form of signal to discrete form so that they can easily be read by the digital devices</a:t>
            </a:r>
          </a:p>
        </p:txBody>
      </p:sp>
      <p:pic>
        <p:nvPicPr>
          <p:cNvPr id="1034" name="Picture 10" descr="Input and output definitions of an Analog to Digital converter">
            <a:extLst>
              <a:ext uri="{FF2B5EF4-FFF2-40B4-BE49-F238E27FC236}">
                <a16:creationId xmlns:a16="http://schemas.microsoft.com/office/drawing/2014/main" id="{DD41C108-D467-4E8A-B492-F262E09D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562573"/>
            <a:ext cx="614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856C783-928A-459D-8783-E4E49B5D1664}"/>
              </a:ext>
            </a:extLst>
          </p:cNvPr>
          <p:cNvSpPr txBox="1">
            <a:spLocks/>
          </p:cNvSpPr>
          <p:nvPr/>
        </p:nvSpPr>
        <p:spPr>
          <a:xfrm>
            <a:off x="947956" y="3524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ADC in microcontrollers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7C346-75AF-4F94-87D8-866E8C4B708E}"/>
                  </a:ext>
                </a:extLst>
              </p:cNvPr>
              <p:cNvSpPr txBox="1"/>
              <p:nvPr/>
            </p:nvSpPr>
            <p:spPr>
              <a:xfrm>
                <a:off x="838200" y="4670217"/>
                <a:ext cx="46558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Palatino Linotype" panose="02040502050505030304" pitchFamily="18" charset="0"/>
                  </a:rPr>
                  <a:t>Depend on the resolution it c</a:t>
                </a:r>
                <a:r>
                  <a:rPr lang="en-US" dirty="0">
                    <a:latin typeface="Palatino Linotype" panose="02040502050505030304" pitchFamily="18" charset="0"/>
                  </a:rPr>
                  <a:t>an detect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b="0" i="0" dirty="0">
                    <a:effectLst/>
                    <a:latin typeface="Palatino Linotype" panose="02040502050505030304" pitchFamily="18" charset="0"/>
                  </a:rPr>
                  <a:t> discrete levels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Palatino Linotype" panose="02040502050505030304" pitchFamily="18" charset="0"/>
                  </a:rPr>
                  <a:t>Used in reading sensors with analog output</a:t>
                </a:r>
                <a:endParaRPr lang="en-US" b="0" i="0" dirty="0">
                  <a:effectLst/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7C346-75AF-4F94-87D8-866E8C4B7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0217"/>
                <a:ext cx="4655890" cy="1200329"/>
              </a:xfrm>
              <a:prstGeom prst="rect">
                <a:avLst/>
              </a:prstGeom>
              <a:blipFill>
                <a:blip r:embed="rId4"/>
                <a:stretch>
                  <a:fillRect l="-91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B58A-FB95-4D99-9EC2-DA71681F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PWM?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0E179-E725-4981-AEDD-3B02C7DE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54" y="1164210"/>
            <a:ext cx="4622946" cy="16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88E916-4FF6-4FB8-909C-64654459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166" y="2972719"/>
            <a:ext cx="4809834" cy="38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73E6C-F6FF-4B93-A2AD-E05FC2ED08D5}"/>
              </a:ext>
            </a:extLst>
          </p:cNvPr>
          <p:cNvSpPr txBox="1"/>
          <p:nvPr/>
        </p:nvSpPr>
        <p:spPr>
          <a:xfrm>
            <a:off x="838200" y="1386048"/>
            <a:ext cx="6417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Pulse Width Modulation(PWM) is a digital technology that uses the amount of power delivered to a device that can be changed.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It generates analogue signals by using a digital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A PWM signal is basically a square wave which is switched between on and off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The duty cycle and frequency of a PWM signal determine its behavior.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FBF03A-84DC-4388-864A-AEAD035EA033}"/>
              </a:ext>
            </a:extLst>
          </p:cNvPr>
          <p:cNvSpPr txBox="1">
            <a:spLocks/>
          </p:cNvSpPr>
          <p:nvPr/>
        </p:nvSpPr>
        <p:spPr>
          <a:xfrm>
            <a:off x="838200" y="3694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Duty cycle in 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433A0-F3ED-45BF-B268-4FB22F437787}"/>
              </a:ext>
            </a:extLst>
          </p:cNvPr>
          <p:cNvSpPr txBox="1"/>
          <p:nvPr/>
        </p:nvSpPr>
        <p:spPr>
          <a:xfrm>
            <a:off x="838200" y="4738638"/>
            <a:ext cx="641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The duty cycle of the PWM signal refers to the ratio of the time that the signal is in a high(on) state over the total time it takes to complete one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2A2A"/>
                </a:solidFill>
                <a:latin typeface="Source Sans Pro" panose="020B0503030403020204" pitchFamily="34" charset="0"/>
              </a:rPr>
              <a:t>A</a:t>
            </a: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100% duty cycle means the signal is always on(full-scale)</a:t>
            </a:r>
          </a:p>
        </p:txBody>
      </p:sp>
    </p:spTree>
    <p:extLst>
      <p:ext uri="{BB962C8B-B14F-4D97-AF65-F5344CB8AC3E}">
        <p14:creationId xmlns:p14="http://schemas.microsoft.com/office/powerpoint/2010/main" val="386247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6AB7-0C60-4339-B82B-ACF51DA6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PWM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3A09A-DED5-4AB4-97F2-C753442B3D50}"/>
              </a:ext>
            </a:extLst>
          </p:cNvPr>
          <p:cNvSpPr txBox="1"/>
          <p:nvPr/>
        </p:nvSpPr>
        <p:spPr>
          <a:xfrm>
            <a:off x="973123" y="1551963"/>
            <a:ext cx="10380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2A2A"/>
                </a:solidFill>
                <a:latin typeface="Source Sans Pro" panose="020B0503030403020204" pitchFamily="34" charset="0"/>
              </a:rPr>
              <a:t>Frequency is the number of times a </a:t>
            </a:r>
            <a:r>
              <a:rPr lang="en-US" b="0" i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one-and-off cycle </a:t>
            </a:r>
            <a:r>
              <a:rPr lang="en-US">
                <a:solidFill>
                  <a:srgbClr val="2A2A2A"/>
                </a:solidFill>
                <a:latin typeface="Source Sans Pro" panose="020B0503030403020204" pitchFamily="34" charset="0"/>
              </a:rPr>
              <a:t>is </a:t>
            </a:r>
            <a:r>
              <a:rPr lang="en-US" dirty="0">
                <a:solidFill>
                  <a:srgbClr val="2A2A2A"/>
                </a:solidFill>
                <a:latin typeface="Source Sans Pro" panose="020B0503030403020204" pitchFamily="34" charset="0"/>
              </a:rPr>
              <a:t>completed per unit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2A2A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etermines the speed at which the PWM completes one cycle</a:t>
            </a:r>
            <a:endParaRPr lang="en-US" dirty="0">
              <a:solidFill>
                <a:srgbClr val="2A2A2A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If the digital signal turned on and off repeatedly with a high enough frequency, the output will behave like an analogue signal with a constant voltage.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70AAE1-0CE4-4484-A751-2865A03D2AD7}"/>
              </a:ext>
            </a:extLst>
          </p:cNvPr>
          <p:cNvSpPr txBox="1">
            <a:spLocks/>
          </p:cNvSpPr>
          <p:nvPr/>
        </p:nvSpPr>
        <p:spPr>
          <a:xfrm>
            <a:off x="838200" y="2673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D8AA2-F44D-444D-BB3A-B949284CDF96}"/>
              </a:ext>
            </a:extLst>
          </p:cNvPr>
          <p:cNvSpPr txBox="1"/>
          <p:nvPr/>
        </p:nvSpPr>
        <p:spPr>
          <a:xfrm>
            <a:off x="838200" y="3843556"/>
            <a:ext cx="10380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brightness of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 buzzer with different 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speed of the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the direction of a servo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an analog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audio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Telecommunication: Encode message</a:t>
            </a:r>
          </a:p>
        </p:txBody>
      </p:sp>
    </p:spTree>
    <p:extLst>
      <p:ext uri="{BB962C8B-B14F-4D97-AF65-F5344CB8AC3E}">
        <p14:creationId xmlns:p14="http://schemas.microsoft.com/office/powerpoint/2010/main" val="12613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838200" y="1635853"/>
            <a:ext cx="10515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Palatino Linotype" panose="02040502050505030304" pitchFamily="18" charset="0"/>
                <a:hlinkClick r:id="rId2"/>
              </a:rPr>
              <a:t>https://microcontrollerslab.com/analog-to-digital-adc-converter-working/</a:t>
            </a:r>
            <a:endParaRPr lang="en-US" b="0" i="0" dirty="0">
              <a:effectLst/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Palatino Linotype" panose="02040502050505030304" pitchFamily="18" charset="0"/>
                <a:hlinkClick r:id="rId3"/>
              </a:rPr>
              <a:t>https://learn.sparkfun.com/tutorials/analog-to-digital-conversion/all</a:t>
            </a:r>
            <a:endParaRPr lang="en-US" b="0" i="0" dirty="0">
              <a:effectLst/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hlinkClick r:id="rId4"/>
              </a:rPr>
              <a:t>https://www.seeedstudio.com/blog/2020/06/16/basic-electronics-pulse-width-modulationpwm-and-arduino-applications/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hlinkClick r:id="rId5"/>
              </a:rPr>
              <a:t>https://www.youtube.com/watch?v=yhpk4V9w-ZM&amp;list=LL&amp;index=1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333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Palatino Linotype</vt:lpstr>
      <vt:lpstr>Source Sans Pro</vt:lpstr>
      <vt:lpstr>Office Theme</vt:lpstr>
      <vt:lpstr>PowerPoint Presentation</vt:lpstr>
      <vt:lpstr>What is ADC?</vt:lpstr>
      <vt:lpstr>What is PWM?</vt:lpstr>
      <vt:lpstr>Frequency of PWM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harirpoosh</dc:creator>
  <cp:lastModifiedBy>arash harirpoosh</cp:lastModifiedBy>
  <cp:revision>25</cp:revision>
  <dcterms:created xsi:type="dcterms:W3CDTF">2021-04-12T09:44:22Z</dcterms:created>
  <dcterms:modified xsi:type="dcterms:W3CDTF">2021-04-12T22:11:15Z</dcterms:modified>
</cp:coreProperties>
</file>