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1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5405-F7AD-42BB-AB52-4AB1F74F297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DE74-2B7C-42BF-AD49-727E08F5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763D-9DB7-4F97-9688-16D2608A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6016-EABB-427E-A792-A58AD81C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EF1-E797-4AEC-82D2-8CF7B0A1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632D-5B74-4198-BF3F-E05872D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4FBB-7249-4993-83D6-D13B378C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5266-3230-48C5-AFCA-31AA9B95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41C4B-F84D-407A-995A-73BC9217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32CC-2C60-4A45-B24E-973DB0E4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986A-0195-4F4C-89C0-0282C5E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FDF1-E3AD-4104-9BB8-4DBB67E8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DCB4-BCA4-4BCD-B2D3-95B4944A6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7C84-0A3F-4D7D-A57F-C1F6882A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3F53-B4A4-4FBC-BD7A-5AFBF62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A4ED-6DD7-4E25-B36C-859EF4E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A177-4110-4447-98B8-C0B61F4A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F361-FBDC-4196-98F2-7DB90AB8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F09-1139-427A-82E5-57982D83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4B6B-9C94-468B-9F77-19C3B3F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88FD-AAFE-4B48-8891-CFC9530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F2C4-6C15-4D0A-8D96-E56A7E2A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8C05-844F-4040-956B-B7609EDD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9D37-4E6A-4840-945C-AAA01868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80B3-7C4E-4394-9075-5598778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960-FCD9-4589-BE0D-8747022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EEF-C916-4E5F-8B3C-DD05BC0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A4B-476D-4BDB-8946-A3A785AF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F0CB-37CA-4516-B8D1-D5D5601E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1E0-AF7C-4006-B392-A8491F06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E975-0F20-4BC3-BE4F-D9FD882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2BD4-498B-4058-92E4-E0CB8A2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EA7A-FECC-40AA-A69D-7F9EEBB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D03-6500-482C-AC8F-3DE8547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8CA2-D159-41FB-BFE2-BA8F0B3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781F-6C20-4643-8D8F-CE04B1A3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848-B8C9-45F8-886F-43ED4685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FE71-2DD5-4F55-8921-ED07F5D3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60C28-4FF0-46D1-8447-442BF49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14ECE-C70C-479A-BA7A-ADA1E34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F085-A493-4402-AA94-AAE43FA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FD-123C-4591-8F17-5C68D4E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19C9-BF62-488A-ACD7-5710299B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6FEB-DDFF-4F73-B009-CD78048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62FC-929B-471E-8F49-888D51E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B82CB-1E10-4816-9981-1A8803F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F0FCD-1A1B-4627-8AA5-29A82615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4751-7DCA-42FC-A5A7-5BC992AA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C37-607A-46B4-8DC7-81973F15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E4E3-94AE-42D9-9A54-7AD8AAC2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2B77-7638-435D-AED1-E3D6E131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C3331-23A6-4B6C-8A7E-BB07B54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A4D-7B47-4101-8057-34CA8492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92B7-C209-4DD6-BB6E-BDE6CA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99E-1C1F-4AA6-9E4D-72922F1C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ACCB1-BCC8-486A-81C2-CC1CB042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C5B-8154-4A26-A49B-C54DDEA1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D19D-A302-412C-AC1C-78522148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1CE9-52B7-44B5-9E7B-A5418DD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C33-7619-44D5-9508-2C6B393F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86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EBB2-1E1D-4E57-B7BA-335AC47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1C09-DE51-4046-9AE6-F77B9091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A9F9-1FA7-429A-AFC3-D3C85971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9DAD-84A5-464F-9782-AA6F4B35F2B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B1A8-6A17-4DCD-996F-D394E939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9352-A880-4449-916D-0A3E5E1C6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how-rfid-works-rc522-arduino-tutorial/#:~:text=RFID%20or%20Radio%20Frequency%20Identification,generates%20high%20frequency%20electromagnetic%20fiel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D7514-3A76-4262-B855-86FE941D9114}"/>
              </a:ext>
            </a:extLst>
          </p:cNvPr>
          <p:cNvSpPr txBox="1"/>
          <p:nvPr/>
        </p:nvSpPr>
        <p:spPr>
          <a:xfrm>
            <a:off x="853439" y="740229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Name: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Arash Harirpoosh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063-7C8E-4849-8164-8FF7FE52E076}"/>
              </a:ext>
            </a:extLst>
          </p:cNvPr>
          <p:cNvSpPr txBox="1"/>
          <p:nvPr/>
        </p:nvSpPr>
        <p:spPr>
          <a:xfrm>
            <a:off x="853438" y="2120537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Student Number: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9731505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536AF-04A6-4269-A35C-CB709BE49CDF}"/>
              </a:ext>
            </a:extLst>
          </p:cNvPr>
          <p:cNvSpPr txBox="1"/>
          <p:nvPr/>
        </p:nvSpPr>
        <p:spPr>
          <a:xfrm>
            <a:off x="853438" y="3814873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Presentation Title: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RFID Specs</a:t>
            </a:r>
          </a:p>
        </p:txBody>
      </p:sp>
    </p:spTree>
    <p:extLst>
      <p:ext uri="{BB962C8B-B14F-4D97-AF65-F5344CB8AC3E}">
        <p14:creationId xmlns:p14="http://schemas.microsoft.com/office/powerpoint/2010/main" val="464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6216591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Consists of two main components: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Transponder/tag attached to an object to be identified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Transceiver also know as interrogator/Reader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Reader in RFID Module: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Consists of a Radio Frequency Module which generates high  frequency electromagnetic field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Tag in RFID Module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 a passive device, means that it doesn’t contain a battery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Contains microchip that stores and processes information, then the antenna receive and transmit a signal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ow RFID Technology Works Reader Writer System Tag Communication">
            <a:extLst>
              <a:ext uri="{FF2B5EF4-FFF2-40B4-BE49-F238E27FC236}">
                <a16:creationId xmlns:a16="http://schemas.microsoft.com/office/drawing/2014/main" id="{9BCFAE01-1825-40CA-9960-076B22E9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83" y="2975864"/>
            <a:ext cx="4655890" cy="15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65707A-D902-44AA-A5F4-BD5BBFB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RFID’s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D84D-ED5C-451C-8E0E-99DF36320F08}"/>
              </a:ext>
            </a:extLst>
          </p:cNvPr>
          <p:cNvSpPr txBox="1"/>
          <p:nvPr/>
        </p:nvSpPr>
        <p:spPr>
          <a:xfrm>
            <a:off x="947956" y="1635853"/>
            <a:ext cx="4655890" cy="52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happens Inside RFID Module: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Reader generates electromagnetic field which causes electrons to move through the tag’s antenna and subsequently power the chip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Powered chip inside the tag then responds by sending its stored information back to the reader in the form of another radio signal. (This is called backscatter)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Change in the electromagnetic/RF wave or the backscatter, is detected and interpreted by the reader which sends the data out to a computer or microcontroller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Untitled Project">
            <a:hlinkClick r:id="" action="ppaction://media"/>
            <a:extLst>
              <a:ext uri="{FF2B5EF4-FFF2-40B4-BE49-F238E27FC236}">
                <a16:creationId xmlns:a16="http://schemas.microsoft.com/office/drawing/2014/main" id="{66F3A9B7-30BA-4EAC-9232-9AB21A8B5F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87611" y="1845578"/>
            <a:ext cx="6007380" cy="3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65707A-D902-44AA-A5F4-BD5BBFB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RFID Hardware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D84D-ED5C-451C-8E0E-99DF36320F08}"/>
              </a:ext>
            </a:extLst>
          </p:cNvPr>
          <p:cNvSpPr txBox="1"/>
          <p:nvPr/>
        </p:nvSpPr>
        <p:spPr>
          <a:xfrm>
            <a:off x="947956" y="1635853"/>
            <a:ext cx="4655890" cy="531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Have 1 KB memory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store some sort of secrete messages by writing it in a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13.56 MHz electromagnetic field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Communicate with a microcontroller over a 4—pin SPI with a maximum data rate of 10Mbps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Supports communication over I2C and UART protocols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Operating voltage of the module is from 2.5 to 3.3 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097FC-86F4-4967-90FA-1421F3C7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0077"/>
            <a:ext cx="6033869" cy="34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3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65707A-D902-44AA-A5F4-BD5BBFB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RFID Module Pinout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D84D-ED5C-451C-8E0E-99DF36320F08}"/>
              </a:ext>
            </a:extLst>
          </p:cNvPr>
          <p:cNvSpPr txBox="1"/>
          <p:nvPr/>
        </p:nvSpPr>
        <p:spPr>
          <a:xfrm>
            <a:off x="947956" y="1635853"/>
            <a:ext cx="4655890" cy="457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VCC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Supplies power for the module. This can be anywhere from 2.5 to 3.3 volts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Input for Reset an power-down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goes low, hard power-down is enabled, that turns off all internal current sinks including the oscillator and the input pins are disconnected from the outside world.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 the rising edge, the module is reset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050" name="Picture 2" descr="RC522 RFID Reader Writer Module Pinout">
            <a:extLst>
              <a:ext uri="{FF2B5EF4-FFF2-40B4-BE49-F238E27FC236}">
                <a16:creationId xmlns:a16="http://schemas.microsoft.com/office/drawing/2014/main" id="{4E9B4835-4014-44D7-8873-48323520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23" y="2200667"/>
            <a:ext cx="6251865" cy="33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4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65707A-D902-44AA-A5F4-BD5BBFB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RFID Module Pinout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D84D-ED5C-451C-8E0E-99DF36320F08}"/>
              </a:ext>
            </a:extLst>
          </p:cNvPr>
          <p:cNvSpPr txBox="1"/>
          <p:nvPr/>
        </p:nvSpPr>
        <p:spPr>
          <a:xfrm>
            <a:off x="947956" y="1635853"/>
            <a:ext cx="4655890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Ground Pin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IRQ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interrupt pin that can alert the microcontroller when RFID tag comes into its vicinity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MISO / SCL / Tx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Acts as Master-In-Slave-Out when SPI interface is enabled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Acts as serial clock when I2C interface is enabled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Acts as serial data output when UART interface is enabled</a:t>
            </a:r>
          </a:p>
        </p:txBody>
      </p:sp>
      <p:pic>
        <p:nvPicPr>
          <p:cNvPr id="2050" name="Picture 2" descr="RC522 RFID Reader Writer Module Pinout">
            <a:extLst>
              <a:ext uri="{FF2B5EF4-FFF2-40B4-BE49-F238E27FC236}">
                <a16:creationId xmlns:a16="http://schemas.microsoft.com/office/drawing/2014/main" id="{4E9B4835-4014-44D7-8873-48323520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23" y="2200667"/>
            <a:ext cx="6251865" cy="33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65707A-D902-44AA-A5F4-BD5BBFB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RFID Module Pinout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D84D-ED5C-451C-8E0E-99DF36320F08}"/>
              </a:ext>
            </a:extLst>
          </p:cNvPr>
          <p:cNvSpPr txBox="1"/>
          <p:nvPr/>
        </p:nvSpPr>
        <p:spPr>
          <a:xfrm>
            <a:off x="922789" y="1494737"/>
            <a:ext cx="4655890" cy="536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MOSI (Master Out Slave In)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SPI input to the RC522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SCK (Serial Clock)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Accepts clock pulses provided by the SPI bus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SS / SDA / Rx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Acts as  Signal input when SPI interface is enabled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Acts as serial data when I2C interface is enabled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Acts as serial data input when UART interface is enabled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can be used as a reference for identifying the other pins</a:t>
            </a:r>
          </a:p>
        </p:txBody>
      </p:sp>
      <p:pic>
        <p:nvPicPr>
          <p:cNvPr id="2050" name="Picture 2" descr="RC522 RFID Reader Writer Module Pinout">
            <a:extLst>
              <a:ext uri="{FF2B5EF4-FFF2-40B4-BE49-F238E27FC236}">
                <a16:creationId xmlns:a16="http://schemas.microsoft.com/office/drawing/2014/main" id="{4E9B4835-4014-44D7-8873-48323520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23" y="2200667"/>
            <a:ext cx="6251865" cy="33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7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838200" y="1635853"/>
            <a:ext cx="10515600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3"/>
              </a:rPr>
              <a:t>https://lastminuteengineers.com/how-rfid-works-rc522-arduino-tutorial/#:~:text=RFID%20or%20Radio%20Frequency%20Identification,generates%20high%20frequency%20electromagnetic%20field</a:t>
            </a:r>
            <a:r>
              <a:rPr lang="en-US" dirty="0">
                <a:latin typeface="Palatino Linotype" panose="020405020505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26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469</Words>
  <Application>Microsoft Office PowerPoint</Application>
  <PresentationFormat>Widescreen</PresentationFormat>
  <Paragraphs>65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RFID Components</vt:lpstr>
      <vt:lpstr>How Does RFID’s Work?</vt:lpstr>
      <vt:lpstr>RFID Hardware Overview</vt:lpstr>
      <vt:lpstr>RFID Module Pinout</vt:lpstr>
      <vt:lpstr>RFID Module Pinout</vt:lpstr>
      <vt:lpstr>RFID Module Pinout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arash harirpoosh</cp:lastModifiedBy>
  <cp:revision>55</cp:revision>
  <dcterms:created xsi:type="dcterms:W3CDTF">2021-04-12T09:44:22Z</dcterms:created>
  <dcterms:modified xsi:type="dcterms:W3CDTF">2021-05-04T22:40:07Z</dcterms:modified>
</cp:coreProperties>
</file>