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010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5405-F7AD-42BB-AB52-4AB1F74F297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8DE74-2B7C-42BF-AD49-727E08F5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8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7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3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8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8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35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34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8DE74-2B7C-42BF-AD49-727E08F56D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9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763D-9DB7-4F97-9688-16D2608A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B6016-EABB-427E-A792-A58AD81CC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90EF1-E797-4AEC-82D2-8CF7B0A1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4632D-5B74-4198-BF3F-E05872D3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F4FBB-7249-4993-83D6-D13B378C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5266-3230-48C5-AFCA-31AA9B95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41C4B-F84D-407A-995A-73BC9217F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32CC-2C60-4A45-B24E-973DB0E4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986A-0195-4F4C-89C0-0282C5E0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4FDF1-E3AD-4104-9BB8-4DBB67E8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9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2DCB4-BCA4-4BCD-B2D3-95B4944A6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7C84-0A3F-4D7D-A57F-C1F6882A5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3F53-B4A4-4FBC-BD7A-5AFBF624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EA4ED-6DD7-4E25-B36C-859EF4EC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7A177-4110-4447-98B8-C0B61F4A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3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F361-FBDC-4196-98F2-7DB90AB8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AF09-1139-427A-82E5-57982D83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C4B6B-9C94-468B-9F77-19C3B3F1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688FD-AAFE-4B48-8891-CFC9530A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DF2C4-6C15-4D0A-8D96-E56A7E2A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8C05-844F-4040-956B-B7609EDD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D9D37-4E6A-4840-945C-AAA018684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80B3-7C4E-4394-9075-55987780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4960-FCD9-4589-BE0D-8747022F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FDEEF-C916-4E5F-8B3C-DD05BC02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9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0A4B-476D-4BDB-8946-A3A785AF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F0CB-37CA-4516-B8D1-D5D5601E7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981E0-AF7C-4006-B392-A8491F06D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6E975-0F20-4BC3-BE4F-D9FD882A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A2BD4-498B-4058-92E4-E0CB8A24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7EA7A-FECC-40AA-A69D-7F9EEBB3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2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5D03-6500-482C-AC8F-3DE8547A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8CA2-D159-41FB-BFE2-BA8F0B3F0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2781F-6C20-4643-8D8F-CE04B1A3A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BC848-B8C9-45F8-886F-43ED4685C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0FE71-2DD5-4F55-8921-ED07F5D3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60C28-4FF0-46D1-8447-442BF498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14ECE-C70C-479A-BA7A-ADA1E34B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1F085-A493-4402-AA94-AAE43FA1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2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DEFD-123C-4591-8F17-5C68D4E3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119C9-BF62-488A-ACD7-5710299B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A6FEB-DDFF-4F73-B009-CD780481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862FC-929B-471E-8F49-888D51EB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5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B82CB-1E10-4816-9981-1A8803FE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F0FCD-1A1B-4627-8AA5-29A82615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D4751-7DCA-42FC-A5A7-5BC992AA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4C37-607A-46B4-8DC7-81973F15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8E4E3-94AE-42D9-9A54-7AD8AAC2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A2B77-7638-435D-AED1-E3D6E1313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C3331-23A6-4B6C-8A7E-BB07B543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26A4D-7B47-4101-8057-34CA8492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F92B7-C209-4DD6-BB6E-BDE6CA71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899E-1C1F-4AA6-9E4D-72922F1C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ACCB1-BCC8-486A-81C2-CC1CB0422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96C5B-8154-4A26-A49B-C54DDEA18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1D19D-A302-412C-AC1C-78522148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9DAD-84A5-464F-9782-AA6F4B35F2B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91CE9-52B7-44B5-9E7B-A5418DDF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27C33-7619-44D5-9508-2C6B393F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9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03864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6EBB2-1E1D-4E57-B7BA-335AC472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1C09-DE51-4046-9AE6-F77B9091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5A9F9-1FA7-429A-AFC3-D3C85971D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39DAD-84A5-464F-9782-AA6F4B35F2B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1B1A8-6A17-4DCD-996F-D394E9390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F9352-A880-4449-916D-0A3E5E1C6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040E1-5DFB-4E5E-BE87-33A9621F9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2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ytesofgigabytes.com/mqtt/mqtt-protocol-packet-structur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5D7514-3A76-4262-B855-86FE941D9114}"/>
              </a:ext>
            </a:extLst>
          </p:cNvPr>
          <p:cNvSpPr txBox="1"/>
          <p:nvPr/>
        </p:nvSpPr>
        <p:spPr>
          <a:xfrm>
            <a:off x="853439" y="740229"/>
            <a:ext cx="4136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Name: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Arash Harirpoosh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DA063-7C8E-4849-8164-8FF7FE52E076}"/>
              </a:ext>
            </a:extLst>
          </p:cNvPr>
          <p:cNvSpPr txBox="1"/>
          <p:nvPr/>
        </p:nvSpPr>
        <p:spPr>
          <a:xfrm>
            <a:off x="853438" y="2120537"/>
            <a:ext cx="4136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Student Number: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9731505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536AF-04A6-4269-A35C-CB709BE49CDF}"/>
              </a:ext>
            </a:extLst>
          </p:cNvPr>
          <p:cNvSpPr txBox="1"/>
          <p:nvPr/>
        </p:nvSpPr>
        <p:spPr>
          <a:xfrm>
            <a:off x="853438" y="3814873"/>
            <a:ext cx="4136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Presentation Title: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cs typeface="+mj-cs"/>
              </a:rPr>
              <a:t>MQTT packet</a:t>
            </a:r>
          </a:p>
        </p:txBody>
      </p:sp>
    </p:spTree>
    <p:extLst>
      <p:ext uri="{BB962C8B-B14F-4D97-AF65-F5344CB8AC3E}">
        <p14:creationId xmlns:p14="http://schemas.microsoft.com/office/powerpoint/2010/main" val="46463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3B4-5FA2-47B1-96A8-E0C3669E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Packet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004E-3E63-419F-82B0-CA9982675768}"/>
              </a:ext>
            </a:extLst>
          </p:cNvPr>
          <p:cNvSpPr txBox="1"/>
          <p:nvPr/>
        </p:nvSpPr>
        <p:spPr>
          <a:xfrm>
            <a:off x="947955" y="1635853"/>
            <a:ext cx="6216591" cy="305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Consists of three fields: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Fixed Header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Present in all packet and the size is 2 bytes.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Variable Header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Has Variable size and no present in all packets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Payload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Has Variable size and no present in all packet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917A350-F999-466F-BA57-D176CBDC6A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90D9056-F807-4122-9D62-8014FCFD01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F185E4-6EEF-483B-8F0B-E79C358C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294" y="2356260"/>
            <a:ext cx="5381897" cy="129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49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3B4-5FA2-47B1-96A8-E0C3669E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Packet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004E-3E63-419F-82B0-CA9982675768}"/>
              </a:ext>
            </a:extLst>
          </p:cNvPr>
          <p:cNvSpPr txBox="1"/>
          <p:nvPr/>
        </p:nvSpPr>
        <p:spPr>
          <a:xfrm>
            <a:off x="947955" y="1635853"/>
            <a:ext cx="5830339" cy="305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Fixed Header: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Message Type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Represents  a connection request type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Each value of message type represents different connection request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4 bit in length</a:t>
            </a:r>
            <a:endParaRPr lang="en-US" sz="16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Header Flags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Remaining Length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917A350-F999-466F-BA57-D176CBDC6A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90D9056-F807-4122-9D62-8014FCFD01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31B56F-266F-4025-AE71-4C0B4D147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660" y="3533759"/>
            <a:ext cx="5830340" cy="33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qtt packet structure">
            <a:extLst>
              <a:ext uri="{FF2B5EF4-FFF2-40B4-BE49-F238E27FC236}">
                <a16:creationId xmlns:a16="http://schemas.microsoft.com/office/drawing/2014/main" id="{2E40826F-0E95-4E22-8F70-8015A3831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660" y="2439351"/>
            <a:ext cx="5830340" cy="101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34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3B4-5FA2-47B1-96A8-E0C3669E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Packet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004E-3E63-419F-82B0-CA9982675768}"/>
              </a:ext>
            </a:extLst>
          </p:cNvPr>
          <p:cNvSpPr txBox="1"/>
          <p:nvPr/>
        </p:nvSpPr>
        <p:spPr>
          <a:xfrm>
            <a:off x="947955" y="1635853"/>
            <a:ext cx="5830339" cy="527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Fixed Header: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Message 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Header Flags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DUP: </a:t>
            </a:r>
            <a:r>
              <a:rPr lang="en-US" sz="1600" dirty="0"/>
              <a:t>duplicate delivery of publish control packet.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DUP=0 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is the first attempt of Clients to send MQTT publish control packet.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DUP=1 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Client is again trying to send previously sent packet.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QOS</a:t>
            </a:r>
            <a:r>
              <a:rPr lang="en-US" sz="1600" dirty="0"/>
              <a:t>: Quality of service 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Its 2 bit in length and indicates the assurance of message delivery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Remaining Length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917A350-F999-466F-BA57-D176CBDC6A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90D9056-F807-4122-9D62-8014FCFD01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31B56F-266F-4025-AE71-4C0B4D147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294" y="3533759"/>
            <a:ext cx="5413706" cy="33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qtt OQS levels">
            <a:extLst>
              <a:ext uri="{FF2B5EF4-FFF2-40B4-BE49-F238E27FC236}">
                <a16:creationId xmlns:a16="http://schemas.microsoft.com/office/drawing/2014/main" id="{F31DE0A4-33B7-4CDE-9AC7-4A71C2342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293" y="1924050"/>
            <a:ext cx="5413707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9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3B4-5FA2-47B1-96A8-E0C3669E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Packet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004E-3E63-419F-82B0-CA9982675768}"/>
              </a:ext>
            </a:extLst>
          </p:cNvPr>
          <p:cNvSpPr txBox="1"/>
          <p:nvPr/>
        </p:nvSpPr>
        <p:spPr>
          <a:xfrm>
            <a:off x="947955" y="1635853"/>
            <a:ext cx="5830339" cy="527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Fixed Header: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Message 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Header Flags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RETAIN: </a:t>
            </a:r>
            <a:endParaRPr lang="en-US" sz="16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RETAIN=1 means Broker or server  will hold or store the packet unless there no subscriber with same topic as topic in stored packet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As soon as there is subscriber , Broker will deliver the stored packet.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RETAIN=0 means broker will not hold the packet.</a:t>
            </a:r>
            <a:endParaRPr lang="en-US" sz="16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Remaining Length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Number of bytes left within current packet, including variable header plus payload.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917A350-F999-466F-BA57-D176CBDC6A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90D9056-F807-4122-9D62-8014FCFD01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31B56F-266F-4025-AE71-4C0B4D147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294" y="3533759"/>
            <a:ext cx="5413706" cy="33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qtt OQS levels">
            <a:extLst>
              <a:ext uri="{FF2B5EF4-FFF2-40B4-BE49-F238E27FC236}">
                <a16:creationId xmlns:a16="http://schemas.microsoft.com/office/drawing/2014/main" id="{F31DE0A4-33B7-4CDE-9AC7-4A71C2342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294" y="1924050"/>
            <a:ext cx="5413707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8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3B4-5FA2-47B1-96A8-E0C3669E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Packet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004E-3E63-419F-82B0-CA9982675768}"/>
              </a:ext>
            </a:extLst>
          </p:cNvPr>
          <p:cNvSpPr txBox="1"/>
          <p:nvPr/>
        </p:nvSpPr>
        <p:spPr>
          <a:xfrm>
            <a:off x="947955" y="1635853"/>
            <a:ext cx="583033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Variable Header: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Not present in all MQTT control packets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Different structure for different MQTT request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Payload</a:t>
            </a:r>
            <a:r>
              <a:rPr lang="en-US" dirty="0"/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Actual data which is to be send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Not present in all MQTT control packets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917A350-F999-466F-BA57-D176CBDC6A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90D9056-F807-4122-9D62-8014FCFD01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mosquitto packet format">
            <a:extLst>
              <a:ext uri="{FF2B5EF4-FFF2-40B4-BE49-F238E27FC236}">
                <a16:creationId xmlns:a16="http://schemas.microsoft.com/office/drawing/2014/main" id="{C20AD799-E595-4F5B-9DBB-FF6F9A48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866" y="487875"/>
            <a:ext cx="5272134" cy="309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3C3FCD7-DE22-4015-AA4C-BE9E12352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866" y="3733800"/>
            <a:ext cx="5272134" cy="291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09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3B4-5FA2-47B1-96A8-E0C3669E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004E-3E63-419F-82B0-CA9982675768}"/>
              </a:ext>
            </a:extLst>
          </p:cNvPr>
          <p:cNvSpPr txBox="1"/>
          <p:nvPr/>
        </p:nvSpPr>
        <p:spPr>
          <a:xfrm>
            <a:off x="838200" y="1635853"/>
            <a:ext cx="10515600" cy="46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  <a:hlinkClick r:id="rId3"/>
              </a:rPr>
              <a:t>https://bytesofgigabytes.com/mqtt/mqtt-protocol-packet-structure/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263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286</Words>
  <Application>Microsoft Office PowerPoint</Application>
  <PresentationFormat>Widescreen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MQTT Packet Structure</vt:lpstr>
      <vt:lpstr>MQTT Packet Structure</vt:lpstr>
      <vt:lpstr>MQTT Packet Structure</vt:lpstr>
      <vt:lpstr>MQTT Packet Structure</vt:lpstr>
      <vt:lpstr>MQTT Packet Structure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arash harirpoosh</dc:creator>
  <cp:lastModifiedBy>arash harirpoosh</cp:lastModifiedBy>
  <cp:revision>73</cp:revision>
  <dcterms:created xsi:type="dcterms:W3CDTF">2021-04-12T09:44:22Z</dcterms:created>
  <dcterms:modified xsi:type="dcterms:W3CDTF">2021-07-15T19:01:23Z</dcterms:modified>
</cp:coreProperties>
</file>