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CD8B-FA7E-4CCE-8EBD-4DA9D0E5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2DBE2-9154-46C7-BF97-88BAF87F1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77F07-E7EA-48F6-AE7A-EED2CDD0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E5DD-A603-4A6A-986B-E216172A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CC75-E0E6-428B-8F72-570B486F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8909-24B6-4012-A6B8-C37C7ADF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FAB7A-D5DA-4254-B25F-15296E25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82E0-61F5-42E8-A40D-75EDF675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B0CDE-6B2D-43C3-B426-713AF657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DDE6-56F7-4147-9D8C-3EA1EB6E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B5A97-C9E9-4B05-8FFB-C6CE5C312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F01D7-C457-4F3B-8583-613E7A22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87D1-2173-457A-B48E-B76F5A8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D598-BECC-4F9F-92E2-52891608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114E-302C-4E1D-B814-3578FF3F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3941-8DEA-43B2-AE6A-A15B5CFD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A74D-CD8E-4EF0-AA1D-A59511BF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AB9D-8A90-4A8E-96B5-E0400525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4A5B0-FB7C-490D-AAB2-CE0C8C21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55C0-B5DC-40BF-8733-20B1482D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F3FC-BB21-4BA9-A221-A32EA77F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7DA1-54EE-462D-B5F6-E8B96B20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F531-97E1-4D1F-9A06-4F71AB08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8BF5-FA0F-44DA-9656-16003F72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83A8-E086-4727-9694-3AA06A0E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84FD-CCAD-435F-B0F8-7018AEDE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3EB2-9F5C-4033-A117-3295AC7D3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0236D-CB8B-47CC-8D0F-3272E79D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78062-1EFA-476F-817E-55B2B101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C7B6-EB7F-4FFF-8141-78317865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62C2-D9FF-40E0-954F-20202EB7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BD50-1071-46CE-85E5-D08AC8A0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F9B0-9DB6-4ACE-B0F5-D436EFDDA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6ADC-2C92-458F-BEBE-5B6377E3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89E2B-33F4-46FB-89D9-6D8AD392C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F41C6-9DE4-4541-BA5D-BF03E906F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19043-BC74-4356-90D3-718F84A6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F871F-A523-4A34-98CC-E617B9B0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C88D7-E33E-4CF9-B177-F621AB8D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FAF3-48A5-4636-8AFB-39132657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19236-8B32-4EB7-A816-E1040F14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30400-8089-4014-B472-E17A19B8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9DB73-DEDD-4CCB-9DD6-8BC5A343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861FF-B6F1-4706-8624-06B41297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2728A-DF12-44DE-B334-9B78803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42B4-76C4-4A58-836D-F0DFFBA6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A865-A61C-4E5A-B972-A8704B4E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DC90-1707-448A-AE8E-6C8119E0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DDDC-6580-4B33-B5FD-1C0185AB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EECF-E243-465E-893E-F9AC55D7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16BDE-C263-48A5-B4FA-91E2C121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4B21-2FF6-4E78-9181-2E2087A6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84AE-5186-4400-A364-E95D9E54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2E0D-4A75-48F2-AADC-830F807A4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3CA00-B7CE-4F1A-94F0-491D7748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B8054-F73A-4139-900A-9F1A01A6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FFCE-EA83-4AD8-B9AA-E0F52B5A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17E9-4157-496C-B2D2-B6086BA0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A7272-FD2B-4729-898D-0CE0E080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5AB7-EFFF-47A6-9827-842056C1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03AE-C624-4F79-AD42-8835FD6E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72F6-2330-4762-8F78-2547186054F8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1280-FC5B-4035-B868-67E146CE8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9B0EB-778C-4FE0-B12A-1E4EE6F23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70E0-E78D-43FB-85C9-0E81F02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A041-BF4E-4BCB-B400-683B509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71587"/>
            <a:ext cx="67627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A187D-1A04-4C63-8A1A-5084FFD97F2F}"/>
              </a:ext>
            </a:extLst>
          </p:cNvPr>
          <p:cNvSpPr txBox="1"/>
          <p:nvPr/>
        </p:nvSpPr>
        <p:spPr>
          <a:xfrm rot="1501739">
            <a:off x="4503752" y="2952206"/>
            <a:ext cx="160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PUT(‘</a:t>
            </a:r>
            <a:r>
              <a:rPr lang="en-US" sz="1400" dirty="0" err="1"/>
              <a:t>tagID</a:t>
            </a:r>
            <a:r>
              <a:rPr lang="en-US" sz="1400" dirty="0"/>
              <a:t>’, id)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17957-D8C3-484C-8877-D7B2EEF04BAD}"/>
              </a:ext>
            </a:extLst>
          </p:cNvPr>
          <p:cNvSpPr txBox="1"/>
          <p:nvPr/>
        </p:nvSpPr>
        <p:spPr>
          <a:xfrm>
            <a:off x="888274" y="444137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 – step1</a:t>
            </a:r>
          </a:p>
        </p:txBody>
      </p:sp>
    </p:spTree>
    <p:extLst>
      <p:ext uri="{BB962C8B-B14F-4D97-AF65-F5344CB8AC3E}">
        <p14:creationId xmlns:p14="http://schemas.microsoft.com/office/powerpoint/2010/main" val="12190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A041-BF4E-4BCB-B400-683B509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71587"/>
            <a:ext cx="67627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A187D-1A04-4C63-8A1A-5084FFD97F2F}"/>
              </a:ext>
            </a:extLst>
          </p:cNvPr>
          <p:cNvSpPr txBox="1"/>
          <p:nvPr/>
        </p:nvSpPr>
        <p:spPr>
          <a:xfrm rot="1501739">
            <a:off x="4503752" y="2952206"/>
            <a:ext cx="160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GET(‘</a:t>
            </a:r>
            <a:r>
              <a:rPr lang="en-US" sz="1400" dirty="0" err="1"/>
              <a:t>userInfo</a:t>
            </a:r>
            <a:r>
              <a:rPr lang="en-US" sz="1400" dirty="0"/>
              <a:t>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17957-D8C3-484C-8877-D7B2EEF04BAD}"/>
              </a:ext>
            </a:extLst>
          </p:cNvPr>
          <p:cNvSpPr txBox="1"/>
          <p:nvPr/>
        </p:nvSpPr>
        <p:spPr>
          <a:xfrm>
            <a:off x="888274" y="444137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 – step2</a:t>
            </a:r>
          </a:p>
        </p:txBody>
      </p:sp>
    </p:spTree>
    <p:extLst>
      <p:ext uri="{BB962C8B-B14F-4D97-AF65-F5344CB8AC3E}">
        <p14:creationId xmlns:p14="http://schemas.microsoft.com/office/powerpoint/2010/main" val="54921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A041-BF4E-4BCB-B400-683B509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71587"/>
            <a:ext cx="67627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A187D-1A04-4C63-8A1A-5084FFD97F2F}"/>
              </a:ext>
            </a:extLst>
          </p:cNvPr>
          <p:cNvSpPr txBox="1"/>
          <p:nvPr/>
        </p:nvSpPr>
        <p:spPr>
          <a:xfrm rot="1501739">
            <a:off x="4503752" y="2952206"/>
            <a:ext cx="160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PUT(‘</a:t>
            </a:r>
            <a:r>
              <a:rPr lang="en-US" sz="1400" dirty="0" err="1"/>
              <a:t>userInfo</a:t>
            </a:r>
            <a:r>
              <a:rPr lang="en-US" sz="1400" dirty="0"/>
              <a:t>’, “”)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17957-D8C3-484C-8877-D7B2EEF04BAD}"/>
              </a:ext>
            </a:extLst>
          </p:cNvPr>
          <p:cNvSpPr txBox="1"/>
          <p:nvPr/>
        </p:nvSpPr>
        <p:spPr>
          <a:xfrm>
            <a:off x="888274" y="444137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 – step3</a:t>
            </a:r>
          </a:p>
        </p:txBody>
      </p:sp>
    </p:spTree>
    <p:extLst>
      <p:ext uri="{BB962C8B-B14F-4D97-AF65-F5344CB8AC3E}">
        <p14:creationId xmlns:p14="http://schemas.microsoft.com/office/powerpoint/2010/main" val="62238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A041-BF4E-4BCB-B400-683B509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71587"/>
            <a:ext cx="67627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A187D-1A04-4C63-8A1A-5084FFD97F2F}"/>
              </a:ext>
            </a:extLst>
          </p:cNvPr>
          <p:cNvSpPr txBox="1"/>
          <p:nvPr/>
        </p:nvSpPr>
        <p:spPr>
          <a:xfrm rot="20100782">
            <a:off x="6454471" y="2725895"/>
            <a:ext cx="160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GET(‘</a:t>
            </a:r>
            <a:r>
              <a:rPr lang="en-US" sz="1400" dirty="0" err="1"/>
              <a:t>tagID</a:t>
            </a:r>
            <a:r>
              <a:rPr lang="en-US" sz="1400" dirty="0"/>
              <a:t>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17957-D8C3-484C-8877-D7B2EEF04BAD}"/>
              </a:ext>
            </a:extLst>
          </p:cNvPr>
          <p:cNvSpPr txBox="1"/>
          <p:nvPr/>
        </p:nvSpPr>
        <p:spPr>
          <a:xfrm>
            <a:off x="888274" y="444137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 – step1</a:t>
            </a:r>
          </a:p>
        </p:txBody>
      </p:sp>
    </p:spTree>
    <p:extLst>
      <p:ext uri="{BB962C8B-B14F-4D97-AF65-F5344CB8AC3E}">
        <p14:creationId xmlns:p14="http://schemas.microsoft.com/office/powerpoint/2010/main" val="30088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A041-BF4E-4BCB-B400-683B509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71587"/>
            <a:ext cx="67627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A187D-1A04-4C63-8A1A-5084FFD97F2F}"/>
              </a:ext>
            </a:extLst>
          </p:cNvPr>
          <p:cNvSpPr txBox="1"/>
          <p:nvPr/>
        </p:nvSpPr>
        <p:spPr>
          <a:xfrm rot="20100782">
            <a:off x="6454471" y="2725895"/>
            <a:ext cx="160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PUT(‘</a:t>
            </a:r>
            <a:r>
              <a:rPr lang="en-US" sz="1400" dirty="0" err="1"/>
              <a:t>tagID</a:t>
            </a:r>
            <a:r>
              <a:rPr lang="en-US" sz="1400" dirty="0"/>
              <a:t>’, “”)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17957-D8C3-484C-8877-D7B2EEF04BAD}"/>
              </a:ext>
            </a:extLst>
          </p:cNvPr>
          <p:cNvSpPr txBox="1"/>
          <p:nvPr/>
        </p:nvSpPr>
        <p:spPr>
          <a:xfrm>
            <a:off x="888274" y="444137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 – step2</a:t>
            </a:r>
          </a:p>
        </p:txBody>
      </p:sp>
    </p:spTree>
    <p:extLst>
      <p:ext uri="{BB962C8B-B14F-4D97-AF65-F5344CB8AC3E}">
        <p14:creationId xmlns:p14="http://schemas.microsoft.com/office/powerpoint/2010/main" val="4480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22A041-BF4E-4BCB-B400-683B5099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71587"/>
            <a:ext cx="6762750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A187D-1A04-4C63-8A1A-5084FFD97F2F}"/>
              </a:ext>
            </a:extLst>
          </p:cNvPr>
          <p:cNvSpPr txBox="1"/>
          <p:nvPr/>
        </p:nvSpPr>
        <p:spPr>
          <a:xfrm rot="20100782">
            <a:off x="6306418" y="2793538"/>
            <a:ext cx="160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PUT(‘</a:t>
            </a:r>
            <a:r>
              <a:rPr lang="en-US" sz="1200" dirty="0" err="1"/>
              <a:t>userInfo</a:t>
            </a:r>
            <a:r>
              <a:rPr lang="en-US" sz="1200" dirty="0"/>
              <a:t>’, data)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17957-D8C3-484C-8877-D7B2EEF04BAD}"/>
              </a:ext>
            </a:extLst>
          </p:cNvPr>
          <p:cNvSpPr txBox="1"/>
          <p:nvPr/>
        </p:nvSpPr>
        <p:spPr>
          <a:xfrm>
            <a:off x="888274" y="444137"/>
            <a:ext cx="229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Node2 – step3</a:t>
            </a:r>
          </a:p>
        </p:txBody>
      </p:sp>
    </p:spTree>
    <p:extLst>
      <p:ext uri="{BB962C8B-B14F-4D97-AF65-F5344CB8AC3E}">
        <p14:creationId xmlns:p14="http://schemas.microsoft.com/office/powerpoint/2010/main" val="200830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harirpoosh</dc:creator>
  <cp:lastModifiedBy>arash harirpoosh</cp:lastModifiedBy>
  <cp:revision>6</cp:revision>
  <dcterms:created xsi:type="dcterms:W3CDTF">2021-07-14T14:44:00Z</dcterms:created>
  <dcterms:modified xsi:type="dcterms:W3CDTF">2021-07-14T15:50:37Z</dcterms:modified>
</cp:coreProperties>
</file>