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1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5405-F7AD-42BB-AB52-4AB1F74F297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DE74-2B7C-42BF-AD49-727E08F5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763D-9DB7-4F97-9688-16D2608A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6016-EABB-427E-A792-A58AD81CC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EF1-E797-4AEC-82D2-8CF7B0A1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632D-5B74-4198-BF3F-E05872D3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4FBB-7249-4993-83D6-D13B378C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5266-3230-48C5-AFCA-31AA9B95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41C4B-F84D-407A-995A-73BC9217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32CC-2C60-4A45-B24E-973DB0E4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986A-0195-4F4C-89C0-0282C5E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FDF1-E3AD-4104-9BB8-4DBB67E8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DCB4-BCA4-4BCD-B2D3-95B4944A6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7C84-0A3F-4D7D-A57F-C1F6882A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3F53-B4A4-4FBC-BD7A-5AFBF62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A4ED-6DD7-4E25-B36C-859EF4E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A177-4110-4447-98B8-C0B61F4A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F361-FBDC-4196-98F2-7DB90AB8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AF09-1139-427A-82E5-57982D83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4B6B-9C94-468B-9F77-19C3B3F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88FD-AAFE-4B48-8891-CFC9530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F2C4-6C15-4D0A-8D96-E56A7E2A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8C05-844F-4040-956B-B7609EDD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9D37-4E6A-4840-945C-AAA018684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80B3-7C4E-4394-9075-55987780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4960-FCD9-4589-BE0D-8747022F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DEEF-C916-4E5F-8B3C-DD05BC02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0A4B-476D-4BDB-8946-A3A785AF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F0CB-37CA-4516-B8D1-D5D5601E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81E0-AF7C-4006-B392-A8491F06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E975-0F20-4BC3-BE4F-D9FD882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2BD4-498B-4058-92E4-E0CB8A24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EA7A-FECC-40AA-A69D-7F9EEBB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5D03-6500-482C-AC8F-3DE8547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8CA2-D159-41FB-BFE2-BA8F0B3F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781F-6C20-4643-8D8F-CE04B1A3A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BC848-B8C9-45F8-886F-43ED4685C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0FE71-2DD5-4F55-8921-ED07F5D3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60C28-4FF0-46D1-8447-442BF49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14ECE-C70C-479A-BA7A-ADA1E34B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1F085-A493-4402-AA94-AAE43FA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FD-123C-4591-8F17-5C68D4E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119C9-BF62-488A-ACD7-5710299B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A6FEB-DDFF-4F73-B009-CD780481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62FC-929B-471E-8F49-888D51EB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B82CB-1E10-4816-9981-1A8803FE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F0FCD-1A1B-4627-8AA5-29A82615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4751-7DCA-42FC-A5A7-5BC992AA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4C37-607A-46B4-8DC7-81973F15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E4E3-94AE-42D9-9A54-7AD8AAC2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A2B77-7638-435D-AED1-E3D6E131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C3331-23A6-4B6C-8A7E-BB07B54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6A4D-7B47-4101-8057-34CA8492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92B7-C209-4DD6-BB6E-BDE6CA7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99E-1C1F-4AA6-9E4D-72922F1C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ACCB1-BCC8-486A-81C2-CC1CB042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6C5B-8154-4A26-A49B-C54DDEA1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1D19D-A302-412C-AC1C-78522148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1CE9-52B7-44B5-9E7B-A5418DD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C33-7619-44D5-9508-2C6B393F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386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6EBB2-1E1D-4E57-B7BA-335AC472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1C09-DE51-4046-9AE6-F77B9091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A9F9-1FA7-429A-AFC3-D3C85971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B1A8-6A17-4DCD-996F-D394E9390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9352-A880-4449-916D-0A3E5E1C6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community/eclipse_newsletter/2014/february/article2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meeting/103/materials/slides-103-maprg-evaluating-the-performance-of-coap-mqtt-and-http-in-vehicular-scenarios-jaime-jimenez-00" TargetMode="External"/><Relationship Id="rId4" Type="http://schemas.openxmlformats.org/officeDocument/2006/relationships/hyperlink" Target="https://www.pickdata.net/news/mqtt-vs-coap-best-iot-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D7514-3A76-4262-B855-86FE941D9114}"/>
              </a:ext>
            </a:extLst>
          </p:cNvPr>
          <p:cNvSpPr txBox="1"/>
          <p:nvPr/>
        </p:nvSpPr>
        <p:spPr>
          <a:xfrm>
            <a:off x="853439" y="740229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Name: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Arash Harirpoosh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A063-7C8E-4849-8164-8FF7FE52E076}"/>
              </a:ext>
            </a:extLst>
          </p:cNvPr>
          <p:cNvSpPr txBox="1"/>
          <p:nvPr/>
        </p:nvSpPr>
        <p:spPr>
          <a:xfrm>
            <a:off x="853438" y="2120537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Student Number: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9731505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536AF-04A6-4269-A35C-CB709BE49CDF}"/>
              </a:ext>
            </a:extLst>
          </p:cNvPr>
          <p:cNvSpPr txBox="1"/>
          <p:nvPr/>
        </p:nvSpPr>
        <p:spPr>
          <a:xfrm>
            <a:off x="853438" y="3814873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Presentation Title: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cs typeface="+mj-cs"/>
              </a:rPr>
              <a:t>CoAP</a:t>
            </a:r>
            <a:r>
              <a:rPr lang="en-US" sz="2800" dirty="0">
                <a:solidFill>
                  <a:schemeClr val="bg1"/>
                </a:solidFill>
                <a:cs typeface="+mj-cs"/>
              </a:rPr>
              <a:t> Comparison</a:t>
            </a:r>
          </a:p>
        </p:txBody>
      </p:sp>
    </p:spTree>
    <p:extLst>
      <p:ext uri="{BB962C8B-B14F-4D97-AF65-F5344CB8AC3E}">
        <p14:creationId xmlns:p14="http://schemas.microsoft.com/office/powerpoint/2010/main" val="4646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vs MQTT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6216591" cy="490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MQTT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MQTT is publish/subscribe messaging protocol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Every message publish to an address, known as topic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Clients may subscribe to multiple topics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Runs over TCP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M:N communication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CoAP</a:t>
            </a:r>
            <a:endParaRPr lang="en-US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Follows client/server 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Clients make requests to servers, servers send back responses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Clients may GET, PUT, POST and DELETE resources.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1:1 </a:t>
            </a:r>
            <a:r>
              <a:rPr lang="en-US" sz="1600" dirty="0" err="1"/>
              <a:t>comunication</a:t>
            </a:r>
            <a:endParaRPr lang="en-US" sz="16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0D9056-F807-4122-9D62-8014FCF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1AC8C1-8C0A-48CC-A979-21B0B692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11" y="2127294"/>
            <a:ext cx="3451496" cy="159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7061898F-1876-4D85-BE80-511E586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46" y="4153925"/>
            <a:ext cx="4299284" cy="180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vs MQTT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6216591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MQTT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May require username and password authentication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 ensure privacy, the TCP connection may be encrypted with SSL/TLS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CoAP</a:t>
            </a:r>
            <a:endParaRPr lang="en-US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Because it is built on top of UDP not TCP, SSL/TLS are not available.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Instead use DTLS or </a:t>
            </a:r>
            <a:r>
              <a:rPr lang="en-US" sz="1600" dirty="0" err="1"/>
              <a:t>IPSec</a:t>
            </a:r>
            <a:endParaRPr lang="en-US" sz="16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0D9056-F807-4122-9D62-8014FCF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vs MQTT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6216591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Power Consumption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MQTT Used more power than </a:t>
            </a:r>
            <a:r>
              <a:rPr lang="en-US" sz="1600" dirty="0" err="1"/>
              <a:t>CoAP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Packet 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MQTT has 2 Bytes header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CoAP</a:t>
            </a:r>
            <a:r>
              <a:rPr lang="en-US" sz="1600" dirty="0"/>
              <a:t> has 4 Bytes header</a:t>
            </a:r>
            <a:endParaRPr lang="fa-I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Quality of 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CoAP</a:t>
            </a:r>
            <a:r>
              <a:rPr lang="en-US" sz="1600" b="1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Confirmable, Non-confirmable, Acknowledgment and Reset  messages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MQTT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QoS levels in fixed headers(QoS0, QoS1, QoS2)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0D9056-F807-4122-9D62-8014FCF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838200" y="1635853"/>
            <a:ext cx="10515600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hlinkClick r:id="rId3"/>
              </a:rPr>
              <a:t>https://www.eclipse.org/community/eclipse_newsletter/2014/february/article2.php</a:t>
            </a:r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hlinkClick r:id="rId4"/>
              </a:rPr>
              <a:t>https://www.pickdata.net/news/mqtt-vs-coap-best-iot-protocol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hlinkClick r:id="rId5"/>
              </a:rPr>
              <a:t>https://datatracker.ietf.org/meeting/103/materials/slides-103-maprg-evaluating-the-performance-of-coap-mqtt-and-http-in-vehicular-scenarios-jaime-jimenez-00</a:t>
            </a:r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Lecture-05v2.pdf</a:t>
            </a:r>
          </a:p>
        </p:txBody>
      </p:sp>
    </p:spTree>
    <p:extLst>
      <p:ext uri="{BB962C8B-B14F-4D97-AF65-F5344CB8AC3E}">
        <p14:creationId xmlns:p14="http://schemas.microsoft.com/office/powerpoint/2010/main" val="12126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230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CoAP vs MQTT</vt:lpstr>
      <vt:lpstr>CoAP vs MQTT</vt:lpstr>
      <vt:lpstr>CoAP vs MQTT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harirpoosh</dc:creator>
  <cp:lastModifiedBy>arash harirpoosh</cp:lastModifiedBy>
  <cp:revision>97</cp:revision>
  <dcterms:created xsi:type="dcterms:W3CDTF">2021-04-12T09:44:22Z</dcterms:created>
  <dcterms:modified xsi:type="dcterms:W3CDTF">2021-07-15T20:27:36Z</dcterms:modified>
</cp:coreProperties>
</file>