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7" d="100"/>
          <a:sy n="97" d="100"/>
        </p:scale>
        <p:origin x="80"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37949" y="1874384"/>
            <a:ext cx="4324418" cy="1245854"/>
          </a:xfrm>
          <a:prstGeom prst="rect">
            <a:avLst/>
          </a:prstGeom>
          <a:noFill/>
          <a:ln>
            <a:noFill/>
          </a:ln>
        </p:spPr>
        <p:txBody>
          <a:bodyPr spcFirstLastPara="1" wrap="square" lIns="91425" tIns="45700" rIns="91425" bIns="45700" anchor="t" anchorCtr="0">
            <a:noAutofit/>
          </a:bodyPr>
          <a:lstStyle/>
          <a:p>
            <a:pPr lvl="0"/>
            <a:r>
              <a:rPr lang="en-US" sz="1070" b="1" dirty="0"/>
              <a:t>Big Mountain Resort has recently installed an additional chair lift to help increase the distribution of visitors across the mountain. This additional chair increases their operating costs by $1,540,000 this season. There's a suspicion that Big Mountain is not capitalizing on its facilities as much as it could. The business wants some guidance on how to select a better value for their ticket price to maximize the profit and cover the additional cost.</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i="0" u="none" strike="noStrike" cap="none" dirty="0">
                <a:solidFill>
                  <a:srgbClr val="000000"/>
                </a:solidFill>
                <a:latin typeface="Arial"/>
                <a:ea typeface="Arial"/>
                <a:cs typeface="Arial"/>
                <a:sym typeface="Arial"/>
              </a:rPr>
              <a:t>There are two approaches :</a:t>
            </a:r>
          </a:p>
          <a:p>
            <a:pPr marL="228600" marR="0" lvl="0" indent="-228600" algn="l" rtl="0">
              <a:lnSpc>
                <a:spcPct val="100000"/>
              </a:lnSpc>
              <a:spcBef>
                <a:spcPts val="0"/>
              </a:spcBef>
              <a:spcAft>
                <a:spcPts val="0"/>
              </a:spcAft>
              <a:buAutoNum type="arabicPeriod"/>
            </a:pPr>
            <a:r>
              <a:rPr lang="en-US" sz="1071" b="1" dirty="0"/>
              <a:t>The first approach is increasing the income by having higher ticket process.</a:t>
            </a:r>
          </a:p>
          <a:p>
            <a:pPr marL="228600" marR="0" lvl="0" indent="-228600" algn="l" rtl="0">
              <a:lnSpc>
                <a:spcPct val="100000"/>
              </a:lnSpc>
              <a:spcBef>
                <a:spcPts val="0"/>
              </a:spcBef>
              <a:spcAft>
                <a:spcPts val="0"/>
              </a:spcAft>
              <a:buAutoNum type="arabicPeriod"/>
            </a:pPr>
            <a:r>
              <a:rPr lang="en-US" sz="1071" b="1" i="0" u="none" strike="noStrike" cap="none" dirty="0">
                <a:solidFill>
                  <a:srgbClr val="000000"/>
                </a:solidFill>
                <a:latin typeface="Arial"/>
                <a:ea typeface="Arial"/>
                <a:cs typeface="Arial"/>
                <a:sym typeface="Arial"/>
              </a:rPr>
              <a:t>The second approach is to decrease the costs by shutting down least used services.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First try to focus on ticket price of resort with similar services as Big Mountain to see if they are in a same range. Secondly, I would focus on identifying the most costly and less profitable services because shutting down those will not only reduce the costs but </a:t>
            </a:r>
            <a:r>
              <a:rPr lang="en-AU" sz="1071" b="0" i="0" u="none" strike="noStrike" cap="none">
                <a:solidFill>
                  <a:srgbClr val="000000"/>
                </a:solidFill>
                <a:latin typeface="Arial"/>
                <a:ea typeface="Arial"/>
                <a:cs typeface="Arial"/>
                <a:sym typeface="Arial"/>
              </a:rPr>
              <a:t>also effect </a:t>
            </a:r>
            <a:r>
              <a:rPr lang="en-AU" sz="1071" b="0" i="0" u="none" strike="noStrike" cap="none" dirty="0">
                <a:solidFill>
                  <a:srgbClr val="000000"/>
                </a:solidFill>
                <a:latin typeface="Arial"/>
                <a:ea typeface="Arial"/>
                <a:cs typeface="Arial"/>
                <a:sym typeface="Arial"/>
              </a:rPr>
              <a:t>the </a:t>
            </a:r>
            <a:r>
              <a:rPr lang="en-AU" sz="1071" b="0" i="0" u="none" strike="noStrike" cap="none">
                <a:solidFill>
                  <a:srgbClr val="000000"/>
                </a:solidFill>
                <a:latin typeface="Arial"/>
                <a:ea typeface="Arial"/>
                <a:cs typeface="Arial"/>
                <a:sym typeface="Arial"/>
              </a:rPr>
              <a:t>income less.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There is only 330 resorts, so the dataset is not that big and also it seems there are some outliers so the idea of using average price is not the appropriate idea. Additionally, we have a lot of features for each resort but, there is no information regarding the costs to run these features. If we had the cost of these services then we could definitely had better idea which </a:t>
            </a:r>
            <a:r>
              <a:rPr lang="en-US" sz="1070" b="1" i="0" u="none" strike="noStrike" cap="none" dirty="0" err="1">
                <a:solidFill>
                  <a:srgbClr val="000000"/>
                </a:solidFill>
                <a:latin typeface="Arial"/>
                <a:ea typeface="Arial"/>
                <a:cs typeface="Arial"/>
                <a:sym typeface="Arial"/>
              </a:rPr>
              <a:t>servise</a:t>
            </a:r>
            <a:r>
              <a:rPr lang="en-US" sz="1070" b="1" i="0" u="none" strike="noStrike" cap="none" dirty="0">
                <a:solidFill>
                  <a:srgbClr val="000000"/>
                </a:solidFill>
                <a:latin typeface="Arial"/>
                <a:ea typeface="Arial"/>
                <a:cs typeface="Arial"/>
                <a:sym typeface="Arial"/>
              </a:rPr>
              <a:t> and how to shut it down/</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Provided csv file by database manager</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US" sz="1071" dirty="0"/>
              <a:t>Jimmy Blackburn - Director of Operations</a:t>
            </a:r>
          </a:p>
          <a:p>
            <a:pPr lvl="0"/>
            <a:r>
              <a:rPr lang="en-US" sz="1071" dirty="0"/>
              <a:t>Alesha Eisen - Database Manager.</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Does increasing the prices by $5(Hypothetical number) will help Big Mountain in 2 years to cover the additional cost of adding chair lift and  increase their profit 10%? </a:t>
            </a:r>
          </a:p>
          <a:p>
            <a:pPr marL="0" marR="0" lvl="0" indent="0" algn="l" rtl="0">
              <a:lnSpc>
                <a:spcPct val="100000"/>
              </a:lnSpc>
              <a:spcBef>
                <a:spcPts val="0"/>
              </a:spcBef>
              <a:spcAft>
                <a:spcPts val="0"/>
              </a:spcAft>
              <a:buClr>
                <a:srgbClr val="000000"/>
              </a:buClr>
              <a:buSzPts val="1400"/>
              <a:buFont typeface="Arial"/>
              <a:buNone/>
            </a:pPr>
            <a:r>
              <a:rPr lang="en-AU" b="1" dirty="0"/>
              <a:t>Does shutting down 5 least used runs(or decreasing operational days) help Big Mountain to decrease the costs in future year to increase their profit by 10%?</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665</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Arash Ahmadi</cp:lastModifiedBy>
  <cp:revision>4</cp:revision>
  <dcterms:modified xsi:type="dcterms:W3CDTF">2022-07-03T06:56:39Z</dcterms:modified>
</cp:coreProperties>
</file>