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77900A2-7DEB-49D5-A001-BDE1C3820CD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FD51C3-CA1E-4EBD-A604-6554C2BDD8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7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00A2-7DEB-49D5-A001-BDE1C3820CD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51C3-CA1E-4EBD-A604-6554C2BDD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0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00A2-7DEB-49D5-A001-BDE1C3820CD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51C3-CA1E-4EBD-A604-6554C2BDD8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208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00A2-7DEB-49D5-A001-BDE1C3820CD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51C3-CA1E-4EBD-A604-6554C2BDD8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287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00A2-7DEB-49D5-A001-BDE1C3820CD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51C3-CA1E-4EBD-A604-6554C2BDD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9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00A2-7DEB-49D5-A001-BDE1C3820CD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51C3-CA1E-4EBD-A604-6554C2BDD8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149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00A2-7DEB-49D5-A001-BDE1C3820CD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51C3-CA1E-4EBD-A604-6554C2BDD8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88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00A2-7DEB-49D5-A001-BDE1C3820CD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51C3-CA1E-4EBD-A604-6554C2BDD8D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044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00A2-7DEB-49D5-A001-BDE1C3820CD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51C3-CA1E-4EBD-A604-6554C2BDD8D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4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00A2-7DEB-49D5-A001-BDE1C3820CD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51C3-CA1E-4EBD-A604-6554C2BDD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2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00A2-7DEB-49D5-A001-BDE1C3820CD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51C3-CA1E-4EBD-A604-6554C2BDD8D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8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00A2-7DEB-49D5-A001-BDE1C3820CD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51C3-CA1E-4EBD-A604-6554C2BDD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9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00A2-7DEB-49D5-A001-BDE1C3820CD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51C3-CA1E-4EBD-A604-6554C2BDD8D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2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00A2-7DEB-49D5-A001-BDE1C3820CD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51C3-CA1E-4EBD-A604-6554C2BDD8D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16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00A2-7DEB-49D5-A001-BDE1C3820CD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51C3-CA1E-4EBD-A604-6554C2BDD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00A2-7DEB-49D5-A001-BDE1C3820CD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51C3-CA1E-4EBD-A604-6554C2BDD8D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2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00A2-7DEB-49D5-A001-BDE1C3820CD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51C3-CA1E-4EBD-A604-6554C2BDD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9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7900A2-7DEB-49D5-A001-BDE1C3820CD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FD51C3-CA1E-4EBD-A604-6554C2BDD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3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fa-IR" dirty="0"/>
              <a:t>رمزگشایی سیگنال‌های </a:t>
            </a:r>
            <a:r>
              <a:rPr lang="en-US" dirty="0"/>
              <a:t>EEG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8288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Subject of The Week: </a:t>
            </a:r>
            <a:r>
              <a:rPr lang="en-US" dirty="0" smtClean="0"/>
              <a:t>Applying </a:t>
            </a:r>
            <a:r>
              <a:rPr lang="en-US" dirty="0" err="1" smtClean="0"/>
              <a:t>EEGnet</a:t>
            </a:r>
            <a:r>
              <a:rPr lang="en-US" dirty="0" smtClean="0"/>
              <a:t> model and Data Segmentation</a:t>
            </a:r>
            <a:endParaRPr lang="en-US" dirty="0"/>
          </a:p>
          <a:p>
            <a:r>
              <a:rPr lang="en-US" dirty="0" err="1"/>
              <a:t>Arash</a:t>
            </a:r>
            <a:r>
              <a:rPr lang="en-US" dirty="0"/>
              <a:t> </a:t>
            </a:r>
            <a:r>
              <a:rPr lang="en-US" dirty="0" err="1"/>
              <a:t>Asgari</a:t>
            </a:r>
            <a:endParaRPr lang="en-US" dirty="0"/>
          </a:p>
          <a:p>
            <a:endParaRPr lang="en-US" dirty="0"/>
          </a:p>
          <a:p>
            <a:r>
              <a:rPr lang="en-US" sz="1100" dirty="0" smtClean="0"/>
              <a:t>April-2022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4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EEG-net Structure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96" y="2557463"/>
            <a:ext cx="9671301" cy="3578161"/>
          </a:xfrm>
        </p:spPr>
      </p:pic>
    </p:spTree>
    <p:extLst>
      <p:ext uri="{BB962C8B-B14F-4D97-AF65-F5344CB8AC3E}">
        <p14:creationId xmlns:p14="http://schemas.microsoft.com/office/powerpoint/2010/main" val="155232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EEG-net In Depth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94" y="2487168"/>
            <a:ext cx="9960011" cy="3685032"/>
          </a:xfrm>
        </p:spPr>
      </p:pic>
    </p:spTree>
    <p:extLst>
      <p:ext uri="{BB962C8B-B14F-4D97-AF65-F5344CB8AC3E}">
        <p14:creationId xmlns:p14="http://schemas.microsoft.com/office/powerpoint/2010/main" val="183055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wise Convolutional Layer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6" y="2464364"/>
            <a:ext cx="5021692" cy="19505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097" y="2464364"/>
            <a:ext cx="5304662" cy="1950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28" y="4414893"/>
            <a:ext cx="5952744" cy="1729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8756" y="247185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1-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3097" y="246436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-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9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ELU Activation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765" y="2594039"/>
            <a:ext cx="4423833" cy="3317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05" y="2523743"/>
            <a:ext cx="5248660" cy="338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7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01542" y="2931835"/>
            <a:ext cx="6815669" cy="1515533"/>
          </a:xfrm>
        </p:spPr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30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35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رمزگشایی سیگنال‌های EEG</vt:lpstr>
      <vt:lpstr>EEG-net Structure</vt:lpstr>
      <vt:lpstr>EEG-net In Depth</vt:lpstr>
      <vt:lpstr>Depth wise Convolutional Layer</vt:lpstr>
      <vt:lpstr>ELU Activation Function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رمزگشایی سیگنال‌های EEG</dc:title>
  <dc:creator>Mine</dc:creator>
  <cp:lastModifiedBy>Mine</cp:lastModifiedBy>
  <cp:revision>3</cp:revision>
  <dcterms:created xsi:type="dcterms:W3CDTF">2022-04-06T09:08:17Z</dcterms:created>
  <dcterms:modified xsi:type="dcterms:W3CDTF">2022-04-06T09:25:26Z</dcterms:modified>
</cp:coreProperties>
</file>