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0D6"/>
    <a:srgbClr val="9E5E9B"/>
    <a:srgbClr val="0D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Arash </a:t>
            </a:r>
            <a:r>
              <a:rPr lang="en-US" dirty="0" err="1" smtClean="0"/>
              <a:t>Jafarzadeh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97" y="2228193"/>
            <a:ext cx="9396766" cy="392315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1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2"/>
    </mc:Choice>
    <mc:Fallback>
      <p:transition spd="slow" advTm="2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947304" y="553972"/>
            <a:ext cx="7385227" cy="5874547"/>
            <a:chOff x="587134" y="553972"/>
            <a:chExt cx="7385227" cy="5874547"/>
          </a:xfrm>
        </p:grpSpPr>
        <p:sp>
          <p:nvSpPr>
            <p:cNvPr id="4" name="Oval 3"/>
            <p:cNvSpPr/>
            <p:nvPr/>
          </p:nvSpPr>
          <p:spPr>
            <a:xfrm>
              <a:off x="587134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33356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882319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1816844" y="4386887"/>
              <a:ext cx="1516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4563066" y="4386887"/>
              <a:ext cx="319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112029" y="5566670"/>
              <a:ext cx="1860332" cy="8618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master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885728" y="2837415"/>
              <a:ext cx="319253" cy="0"/>
            </a:xfrm>
            <a:prstGeom prst="straightConnector1">
              <a:avLst/>
            </a:prstGeom>
            <a:ln>
              <a:noFill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3356" y="1803321"/>
              <a:ext cx="1229710" cy="1229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82319" y="1803321"/>
              <a:ext cx="1229710" cy="1229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4563066" y="2418176"/>
              <a:ext cx="319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4" idx="0"/>
              <a:endCxn id="16" idx="2"/>
            </p:cNvCxnSpPr>
            <p:nvPr/>
          </p:nvCxnSpPr>
          <p:spPr>
            <a:xfrm rot="5400000" flipH="1" flipV="1">
              <a:off x="1590744" y="2029421"/>
              <a:ext cx="1353856" cy="21313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</p:cNvCxnSpPr>
            <p:nvPr/>
          </p:nvCxnSpPr>
          <p:spPr>
            <a:xfrm flipV="1">
              <a:off x="7042195" y="5001741"/>
              <a:ext cx="3942" cy="56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482886" y="553972"/>
              <a:ext cx="1997268" cy="861849"/>
            </a:xfrm>
            <a:prstGeom prst="roundRect">
              <a:avLst/>
            </a:prstGeom>
            <a:solidFill>
              <a:srgbClr val="8AD0D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feature</a:t>
              </a:r>
            </a:p>
          </p:txBody>
        </p:sp>
        <p:cxnSp>
          <p:nvCxnSpPr>
            <p:cNvPr id="24" name="Straight Arrow Connector 23"/>
            <p:cNvCxnSpPr>
              <a:stCxn id="23" idx="2"/>
              <a:endCxn id="17" idx="0"/>
            </p:cNvCxnSpPr>
            <p:nvPr/>
          </p:nvCxnSpPr>
          <p:spPr>
            <a:xfrm>
              <a:off x="5481520" y="1415821"/>
              <a:ext cx="15654" cy="38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55060" y="3772032"/>
              <a:ext cx="1229710" cy="12297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29" name="Straight Arrow Connector 28"/>
            <p:cNvCxnSpPr>
              <a:stCxn id="6" idx="6"/>
              <a:endCxn id="28" idx="2"/>
            </p:cNvCxnSpPr>
            <p:nvPr/>
          </p:nvCxnSpPr>
          <p:spPr>
            <a:xfrm>
              <a:off x="6112029" y="4386887"/>
              <a:ext cx="343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7" idx="6"/>
              <a:endCxn id="28" idx="0"/>
            </p:cNvCxnSpPr>
            <p:nvPr/>
          </p:nvCxnSpPr>
          <p:spPr>
            <a:xfrm>
              <a:off x="6112029" y="2418176"/>
              <a:ext cx="957886" cy="135385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0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7134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33356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82319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1816844" y="4386887"/>
            <a:ext cx="1516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4563066" y="4386887"/>
            <a:ext cx="31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>
            <a:off x="6112029" y="4386887"/>
            <a:ext cx="127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63066" y="5566671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56018" y="2222560"/>
            <a:ext cx="1229710" cy="1229710"/>
          </a:xfrm>
          <a:prstGeom prst="ellipse">
            <a:avLst/>
          </a:prstGeom>
          <a:solidFill>
            <a:schemeClr val="lt1">
              <a:alpha val="33000"/>
            </a:schemeClr>
          </a:solidFill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04981" y="2222560"/>
            <a:ext cx="1229710" cy="1229710"/>
          </a:xfrm>
          <a:prstGeom prst="ellipse">
            <a:avLst/>
          </a:prstGeom>
          <a:solidFill>
            <a:schemeClr val="lt1">
              <a:alpha val="33000"/>
            </a:schemeClr>
          </a:solidFill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3885728" y="2837415"/>
            <a:ext cx="319253" cy="0"/>
          </a:xfrm>
          <a:prstGeom prst="straightConnector1">
            <a:avLst/>
          </a:prstGeom>
          <a:ln>
            <a:noFill/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17" idx="2"/>
          </p:cNvCxnSpPr>
          <p:nvPr/>
        </p:nvCxnSpPr>
        <p:spPr>
          <a:xfrm rot="5400000" flipH="1" flipV="1">
            <a:off x="1461695" y="2577710"/>
            <a:ext cx="934617" cy="1454029"/>
          </a:xfrm>
          <a:prstGeom prst="curvedConnector2">
            <a:avLst/>
          </a:prstGeom>
          <a:ln>
            <a:solidFill>
              <a:schemeClr val="accent3">
                <a:alpha val="24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>
          <a:xfrm>
            <a:off x="3885728" y="2837415"/>
            <a:ext cx="319253" cy="0"/>
          </a:xfrm>
          <a:prstGeom prst="straightConnector1">
            <a:avLst/>
          </a:prstGeom>
          <a:ln>
            <a:solidFill>
              <a:schemeClr val="accent3">
                <a:alpha val="36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24026" y="2053990"/>
            <a:ext cx="1229710" cy="122971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372989" y="2053990"/>
            <a:ext cx="1229710" cy="122971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8053736" y="2668845"/>
            <a:ext cx="31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0"/>
            <a:endCxn id="24" idx="2"/>
          </p:cNvCxnSpPr>
          <p:nvPr/>
        </p:nvCxnSpPr>
        <p:spPr>
          <a:xfrm rot="5400000" flipH="1" flipV="1">
            <a:off x="5609007" y="2557013"/>
            <a:ext cx="1103187" cy="1326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9" idx="4"/>
          </p:cNvCxnSpPr>
          <p:nvPr/>
        </p:nvCxnSpPr>
        <p:spPr>
          <a:xfrm flipV="1">
            <a:off x="5493232" y="5001742"/>
            <a:ext cx="3942" cy="56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53568" y="1002413"/>
            <a:ext cx="1932536" cy="861849"/>
          </a:xfrm>
          <a:prstGeom prst="roundRect">
            <a:avLst/>
          </a:prstGeom>
          <a:solidFill>
            <a:schemeClr val="tx1">
              <a:lumMod val="75000"/>
              <a:alpha val="47000"/>
            </a:schemeClr>
          </a:solidFill>
          <a:ln>
            <a:solidFill>
              <a:schemeClr val="accent3">
                <a:shade val="50000"/>
                <a:alpha val="37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feature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" name="Straight Arrow Connector 33"/>
          <p:cNvCxnSpPr>
            <a:stCxn id="33" idx="2"/>
            <a:endCxn id="18" idx="0"/>
          </p:cNvCxnSpPr>
          <p:nvPr/>
        </p:nvCxnSpPr>
        <p:spPr>
          <a:xfrm>
            <a:off x="4819836" y="1864262"/>
            <a:ext cx="0" cy="358298"/>
          </a:xfrm>
          <a:prstGeom prst="straightConnector1">
            <a:avLst/>
          </a:prstGeom>
          <a:ln>
            <a:solidFill>
              <a:schemeClr val="accent3">
                <a:alpha val="36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973556" y="804641"/>
            <a:ext cx="1997268" cy="861849"/>
          </a:xfrm>
          <a:prstGeom prst="roundRect">
            <a:avLst/>
          </a:prstGeom>
          <a:solidFill>
            <a:srgbClr val="8AD0D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feature</a:t>
            </a:r>
          </a:p>
        </p:txBody>
      </p:sp>
      <p:cxnSp>
        <p:nvCxnSpPr>
          <p:cNvPr id="38" name="Straight Arrow Connector 37"/>
          <p:cNvCxnSpPr>
            <a:stCxn id="37" idx="2"/>
            <a:endCxn id="25" idx="0"/>
          </p:cNvCxnSpPr>
          <p:nvPr/>
        </p:nvCxnSpPr>
        <p:spPr>
          <a:xfrm>
            <a:off x="8972190" y="1666490"/>
            <a:ext cx="15654" cy="38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3"/>
            <a:endCxn id="37" idx="1"/>
          </p:cNvCxnSpPr>
          <p:nvPr/>
        </p:nvCxnSpPr>
        <p:spPr>
          <a:xfrm flipV="1">
            <a:off x="5786104" y="1235566"/>
            <a:ext cx="2187452" cy="197772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78991" y="1853248"/>
            <a:ext cx="5032254" cy="3972069"/>
            <a:chOff x="2970331" y="1621847"/>
            <a:chExt cx="5032254" cy="3972069"/>
          </a:xfrm>
        </p:grpSpPr>
        <p:grpSp>
          <p:nvGrpSpPr>
            <p:cNvPr id="7" name="Group 6"/>
            <p:cNvGrpSpPr/>
            <p:nvPr/>
          </p:nvGrpSpPr>
          <p:grpSpPr>
            <a:xfrm>
              <a:off x="2970331" y="1631985"/>
              <a:ext cx="1143000" cy="1292223"/>
              <a:chOff x="3006090" y="2151977"/>
              <a:chExt cx="1143000" cy="1292223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Magnetic Disk 3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59585" y="1621847"/>
              <a:ext cx="1143000" cy="1292223"/>
              <a:chOff x="3006090" y="2151977"/>
              <a:chExt cx="1143000" cy="1292223"/>
            </a:xfrm>
          </p:grpSpPr>
          <p:sp>
            <p:nvSpPr>
              <p:cNvPr id="9" name="Flowchart: Magnetic Disk 8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88230" y="4301693"/>
              <a:ext cx="1143000" cy="1292223"/>
              <a:chOff x="3006090" y="2151977"/>
              <a:chExt cx="1143000" cy="1292223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 rot="2700000">
              <a:off x="4283834" y="3393319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3500000">
              <a:off x="4134423" y="3529992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8100000">
              <a:off x="5665820" y="3529305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8900000">
              <a:off x="5516409" y="3308810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6333" y="3517209"/>
              <a:ext cx="899162" cy="38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536" y="2886968"/>
              <a:ext cx="1400388" cy="38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</a:t>
              </a:r>
              <a:endParaRPr lang="en-US" dirty="0"/>
            </a:p>
          </p:txBody>
        </p:sp>
      </p:grpSp>
      <p:cxnSp>
        <p:nvCxnSpPr>
          <p:cNvPr id="27" name="Curved Connector 26"/>
          <p:cNvCxnSpPr>
            <a:stCxn id="6" idx="3"/>
            <a:endCxn id="14" idx="2"/>
          </p:cNvCxnSpPr>
          <p:nvPr/>
        </p:nvCxnSpPr>
        <p:spPr>
          <a:xfrm rot="16200000" flipH="1">
            <a:off x="3911892" y="3494207"/>
            <a:ext cx="2023597" cy="1346399"/>
          </a:xfrm>
          <a:prstGeom prst="curved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8580" y="4140309"/>
            <a:ext cx="899162" cy="38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and upstream Branch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7" name="Straight Arrow Connector 16"/>
          <p:cNvCxnSpPr>
            <a:stCxn id="13" idx="4"/>
            <a:endCxn id="21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782347" y="3283014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21" idx="6"/>
          </p:cNvCxnSpPr>
          <p:nvPr/>
        </p:nvCxnSpPr>
        <p:spPr>
          <a:xfrm flipH="1">
            <a:off x="3431496" y="3493044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2" name="Straight Arrow Connector 31"/>
          <p:cNvCxnSpPr>
            <a:stCxn id="31" idx="4"/>
            <a:endCxn id="34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35" idx="6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31570" y="4149917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22" idx="2"/>
          </p:cNvCxnSpPr>
          <p:nvPr/>
        </p:nvCxnSpPr>
        <p:spPr>
          <a:xfrm flipV="1">
            <a:off x="2393268" y="4356451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  <a:endCxn id="39" idx="2"/>
          </p:cNvCxnSpPr>
          <p:nvPr/>
        </p:nvCxnSpPr>
        <p:spPr>
          <a:xfrm rot="5400000">
            <a:off x="2645390" y="2820102"/>
            <a:ext cx="866903" cy="2632844"/>
          </a:xfrm>
          <a:prstGeom prst="curvedConnector3">
            <a:avLst>
              <a:gd name="adj1" fmla="val 12637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50286" y="482267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for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>
            <a:stCxn id="11" idx="4"/>
            <a:endCxn id="14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2347" y="3283014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4" idx="6"/>
          </p:cNvCxnSpPr>
          <p:nvPr/>
        </p:nvCxnSpPr>
        <p:spPr>
          <a:xfrm flipH="1">
            <a:off x="3431496" y="3493044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8" idx="4"/>
            <a:endCxn id="21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4"/>
            <a:endCxn id="22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  <a:endCxn id="22" idx="6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122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>
            <a:stCxn id="11" idx="4"/>
            <a:endCxn id="14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99608" y="4134193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448757" y="4344223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8" idx="4"/>
            <a:endCxn id="21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398" y="3389549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4"/>
            <a:endCxn id="22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9044547" y="3599579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9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0.12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123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121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121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3" name="Straight Arrow Connector 12"/>
          <p:cNvCxnSpPr>
            <a:stCxn id="12" idx="4"/>
            <a:endCxn id="15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327032" y="4149917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3461" y="407479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3976181" y="4359947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0" name="Straight Arrow Connector 19"/>
          <p:cNvCxnSpPr>
            <a:stCxn id="19" idx="4"/>
            <a:endCxn id="22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4" name="Straight Arrow Connector 23"/>
          <p:cNvCxnSpPr>
            <a:stCxn id="22" idx="4"/>
            <a:endCxn id="23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4"/>
            <a:endCxn id="16" idx="0"/>
          </p:cNvCxnSpPr>
          <p:nvPr/>
        </p:nvCxnSpPr>
        <p:spPr>
          <a:xfrm rot="16200000" flipH="1">
            <a:off x="3268188" y="3659846"/>
            <a:ext cx="278580" cy="551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334595" y="406519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34" name="Curved Connector 33"/>
          <p:cNvCxnSpPr>
            <a:stCxn id="15" idx="4"/>
            <a:endCxn id="32" idx="0"/>
          </p:cNvCxnSpPr>
          <p:nvPr/>
        </p:nvCxnSpPr>
        <p:spPr>
          <a:xfrm rot="5400000">
            <a:off x="2748558" y="3681929"/>
            <a:ext cx="268977" cy="497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10988" y="4904198"/>
            <a:ext cx="599352" cy="5993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</a:t>
            </a:r>
            <a:endParaRPr lang="en-US" sz="11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7" name="Curved Connector 36"/>
          <p:cNvCxnSpPr>
            <a:stCxn id="32" idx="4"/>
            <a:endCxn id="35" idx="0"/>
          </p:cNvCxnSpPr>
          <p:nvPr/>
        </p:nvCxnSpPr>
        <p:spPr>
          <a:xfrm rot="16200000" flipH="1">
            <a:off x="2802640" y="4496174"/>
            <a:ext cx="239654" cy="576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4"/>
            <a:endCxn id="35" idx="0"/>
          </p:cNvCxnSpPr>
          <p:nvPr/>
        </p:nvCxnSpPr>
        <p:spPr>
          <a:xfrm rot="5400000">
            <a:off x="3331876" y="4552936"/>
            <a:ext cx="230051" cy="472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02161 1.48148E-6 C -0.03112 1.48148E-6 -0.04271 0.03403 -0.04271 0.0618 L -0.04271 0.124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02161 2.96296E-6 C -0.03112 2.96296E-6 -0.04271 0.03402 -0.04271 0.0618 L -0.04271 0.124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2018 3.7037E-7 C -0.02916 3.7037E-7 -0.04023 0.03171 -0.04023 0.05787 L -0.04023 0.1157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57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2018 1.85185E-6 C -0.02917 1.85185E-6 -0.04024 0.03171 -0.04024 0.05787 L -0.04024 0.1157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5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2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2579" y="3946814"/>
            <a:ext cx="1410653" cy="1709321"/>
            <a:chOff x="2986087" y="3177540"/>
            <a:chExt cx="1410653" cy="1709321"/>
          </a:xfrm>
        </p:grpSpPr>
        <p:grpSp>
          <p:nvGrpSpPr>
            <p:cNvPr id="5" name="Group 4"/>
            <p:cNvGrpSpPr/>
            <p:nvPr/>
          </p:nvGrpSpPr>
          <p:grpSpPr>
            <a:xfrm>
              <a:off x="3074670" y="3177540"/>
              <a:ext cx="1322070" cy="899160"/>
              <a:chOff x="2754630" y="4069080"/>
              <a:chExt cx="1322070" cy="899160"/>
            </a:xfrm>
          </p:grpSpPr>
          <p:sp>
            <p:nvSpPr>
              <p:cNvPr id="7" name="Snip Diagonal Corner Rectangle 6"/>
              <p:cNvSpPr/>
              <p:nvPr/>
            </p:nvSpPr>
            <p:spPr>
              <a:xfrm>
                <a:off x="2754630" y="40690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nip Diagonal Corner Rectangle 7"/>
              <p:cNvSpPr/>
              <p:nvPr/>
            </p:nvSpPr>
            <p:spPr>
              <a:xfrm>
                <a:off x="2907030" y="42214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nip Diagonal Corner Rectangle 8"/>
              <p:cNvSpPr/>
              <p:nvPr/>
            </p:nvSpPr>
            <p:spPr>
              <a:xfrm>
                <a:off x="3059430" y="43738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86087" y="4240530"/>
              <a:ext cx="1410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964" y="3830609"/>
            <a:ext cx="1131570" cy="1641306"/>
            <a:chOff x="5348472" y="3061335"/>
            <a:chExt cx="1131570" cy="1641306"/>
          </a:xfrm>
        </p:grpSpPr>
        <p:sp>
          <p:nvSpPr>
            <p:cNvPr id="11" name="Oval 10"/>
            <p:cNvSpPr/>
            <p:nvPr/>
          </p:nvSpPr>
          <p:spPr>
            <a:xfrm>
              <a:off x="5348472" y="3061335"/>
              <a:ext cx="1131570" cy="113157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2592" y="4333309"/>
              <a:ext cx="86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4592" y="2859853"/>
            <a:ext cx="1645920" cy="3730843"/>
            <a:chOff x="7658100" y="2090579"/>
            <a:chExt cx="1645920" cy="3730843"/>
          </a:xfrm>
        </p:grpSpPr>
        <p:grpSp>
          <p:nvGrpSpPr>
            <p:cNvPr id="14" name="Group 13"/>
            <p:cNvGrpSpPr/>
            <p:nvPr/>
          </p:nvGrpSpPr>
          <p:grpSpPr>
            <a:xfrm>
              <a:off x="7658100" y="2090579"/>
              <a:ext cx="1645920" cy="2904331"/>
              <a:chOff x="7658100" y="2113439"/>
              <a:chExt cx="1645920" cy="290433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658100" y="2113439"/>
                <a:ext cx="1645920" cy="2904331"/>
              </a:xfrm>
              <a:prstGeom prst="roundRect">
                <a:avLst/>
              </a:prstGeom>
              <a:solidFill>
                <a:srgbClr val="0D2325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066720" y="400431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66720" y="3105426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066720" y="222367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893455" y="5175091"/>
              <a:ext cx="1175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History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78" y="922326"/>
            <a:ext cx="1191186" cy="11911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86400" y="3227099"/>
            <a:ext cx="4114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417705" y="2271627"/>
            <a:ext cx="555132" cy="854970"/>
          </a:xfrm>
          <a:prstGeom prst="up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00035" y="237599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>
            <a:off x="5999711" y="2975347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00035" y="3214088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700035" y="407400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Straight Arrow Connector 7"/>
          <p:cNvCxnSpPr>
            <a:stCxn id="6" idx="4"/>
            <a:endCxn id="7" idx="0"/>
          </p:cNvCxnSpPr>
          <p:nvPr/>
        </p:nvCxnSpPr>
        <p:spPr>
          <a:xfrm>
            <a:off x="5999711" y="3813440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00035" y="4933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 + C6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999711" y="4673352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00035" y="155357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99711" y="213725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5729" y="16685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pick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2065" y="249100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1839" y="332909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squash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5729" y="498961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edit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24519" y="153790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24519" y="352232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C3+</a:t>
            </a:r>
          </a:p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4519" y="4373676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24519" y="5233588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C6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1" name="Straight Arrow Connector 20"/>
          <p:cNvCxnSpPr>
            <a:stCxn id="19" idx="4"/>
            <a:endCxn id="20" idx="0"/>
          </p:cNvCxnSpPr>
          <p:nvPr/>
        </p:nvCxnSpPr>
        <p:spPr>
          <a:xfrm>
            <a:off x="7224195" y="4973028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24195" y="4113116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8" idx="0"/>
          </p:cNvCxnSpPr>
          <p:nvPr/>
        </p:nvCxnSpPr>
        <p:spPr>
          <a:xfrm>
            <a:off x="7224195" y="2137254"/>
            <a:ext cx="0" cy="138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7" idx="2"/>
          </p:cNvCxnSpPr>
          <p:nvPr/>
        </p:nvCxnSpPr>
        <p:spPr>
          <a:xfrm flipV="1">
            <a:off x="6299387" y="1837578"/>
            <a:ext cx="625132" cy="156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6"/>
            <a:endCxn id="18" idx="2"/>
          </p:cNvCxnSpPr>
          <p:nvPr/>
        </p:nvCxnSpPr>
        <p:spPr>
          <a:xfrm>
            <a:off x="6299387" y="3513764"/>
            <a:ext cx="625132" cy="308237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</p:cNvCxnSpPr>
          <p:nvPr/>
        </p:nvCxnSpPr>
        <p:spPr>
          <a:xfrm flipV="1">
            <a:off x="6299387" y="3822001"/>
            <a:ext cx="762081" cy="551675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19" idx="2"/>
          </p:cNvCxnSpPr>
          <p:nvPr/>
        </p:nvCxnSpPr>
        <p:spPr>
          <a:xfrm flipV="1">
            <a:off x="6299387" y="4673352"/>
            <a:ext cx="625132" cy="560236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6"/>
            <a:endCxn id="20" idx="2"/>
          </p:cNvCxnSpPr>
          <p:nvPr/>
        </p:nvCxnSpPr>
        <p:spPr>
          <a:xfrm>
            <a:off x="6299387" y="5233588"/>
            <a:ext cx="625132" cy="299676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4726" y="4159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pick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distributed version-control system for tracking changes in source code during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8" y="2052638"/>
            <a:ext cx="7611359" cy="4195762"/>
          </a:xfrm>
        </p:spPr>
      </p:pic>
    </p:spTree>
    <p:extLst>
      <p:ext uri="{BB962C8B-B14F-4D97-AF65-F5344CB8AC3E}">
        <p14:creationId xmlns:p14="http://schemas.microsoft.com/office/powerpoint/2010/main" val="20663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2578894"/>
            <a:ext cx="7620000" cy="3143250"/>
          </a:xfrm>
        </p:spPr>
      </p:pic>
    </p:spTree>
    <p:extLst>
      <p:ext uri="{BB962C8B-B14F-4D97-AF65-F5344CB8AC3E}">
        <p14:creationId xmlns:p14="http://schemas.microsoft.com/office/powerpoint/2010/main" val="1481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15" y="1979066"/>
            <a:ext cx="5641360" cy="4195762"/>
          </a:xfrm>
        </p:spPr>
      </p:pic>
    </p:spTree>
    <p:extLst>
      <p:ext uri="{BB962C8B-B14F-4D97-AF65-F5344CB8AC3E}">
        <p14:creationId xmlns:p14="http://schemas.microsoft.com/office/powerpoint/2010/main" val="42948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2102644"/>
            <a:ext cx="7620000" cy="4095750"/>
          </a:xfrm>
        </p:spPr>
      </p:pic>
    </p:spTree>
    <p:extLst>
      <p:ext uri="{BB962C8B-B14F-4D97-AF65-F5344CB8AC3E}">
        <p14:creationId xmlns:p14="http://schemas.microsoft.com/office/powerpoint/2010/main" val="30726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50124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36276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85339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86801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-C3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879834" y="4009697"/>
            <a:ext cx="9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5065986" y="4009697"/>
            <a:ext cx="11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7415049" y="4009697"/>
            <a:ext cx="127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71490" y="1803322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HEAD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9301656" y="2656490"/>
            <a:ext cx="0" cy="73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1572" y="3584028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07724" y="3584028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56787" y="3584028"/>
            <a:ext cx="1229710" cy="1229710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4351282" y="4198883"/>
            <a:ext cx="9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6537434" y="4198883"/>
            <a:ext cx="11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008179" y="1983827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HEAD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38345" y="2836995"/>
            <a:ext cx="0" cy="73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(</a:t>
            </a:r>
            <a:r>
              <a:rPr lang="en-US" dirty="0" err="1" smtClean="0"/>
              <a:t>mixed,soft,hard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63227" y="2686050"/>
            <a:ext cx="1410653" cy="1709321"/>
            <a:chOff x="2986087" y="3177540"/>
            <a:chExt cx="1410653" cy="1709321"/>
          </a:xfrm>
        </p:grpSpPr>
        <p:grpSp>
          <p:nvGrpSpPr>
            <p:cNvPr id="9" name="Group 8"/>
            <p:cNvGrpSpPr/>
            <p:nvPr/>
          </p:nvGrpSpPr>
          <p:grpSpPr>
            <a:xfrm>
              <a:off x="3074670" y="3177540"/>
              <a:ext cx="1322070" cy="899160"/>
              <a:chOff x="2754630" y="4069080"/>
              <a:chExt cx="1322070" cy="899160"/>
            </a:xfrm>
          </p:grpSpPr>
          <p:sp>
            <p:nvSpPr>
              <p:cNvPr id="6" name="Snip Diagonal Corner Rectangle 5"/>
              <p:cNvSpPr/>
              <p:nvPr/>
            </p:nvSpPr>
            <p:spPr>
              <a:xfrm>
                <a:off x="2754630" y="40690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nip Diagonal Corner Rectangle 6"/>
              <p:cNvSpPr/>
              <p:nvPr/>
            </p:nvSpPr>
            <p:spPr>
              <a:xfrm>
                <a:off x="2907030" y="42214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nip Diagonal Corner Rectangle 7"/>
              <p:cNvSpPr/>
              <p:nvPr/>
            </p:nvSpPr>
            <p:spPr>
              <a:xfrm>
                <a:off x="3059430" y="43738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986087" y="4240530"/>
              <a:ext cx="1410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5612" y="2569845"/>
            <a:ext cx="1131570" cy="1641306"/>
            <a:chOff x="5348472" y="3061335"/>
            <a:chExt cx="1131570" cy="1641306"/>
          </a:xfrm>
        </p:grpSpPr>
        <p:sp>
          <p:nvSpPr>
            <p:cNvPr id="10" name="Oval 9"/>
            <p:cNvSpPr/>
            <p:nvPr/>
          </p:nvSpPr>
          <p:spPr>
            <a:xfrm>
              <a:off x="5348472" y="3061335"/>
              <a:ext cx="1131570" cy="113157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2592" y="4333309"/>
              <a:ext cx="86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35240" y="1599089"/>
            <a:ext cx="1645920" cy="3730843"/>
            <a:chOff x="7658100" y="2090579"/>
            <a:chExt cx="1645920" cy="3730843"/>
          </a:xfrm>
        </p:grpSpPr>
        <p:grpSp>
          <p:nvGrpSpPr>
            <p:cNvPr id="16" name="Group 15"/>
            <p:cNvGrpSpPr/>
            <p:nvPr/>
          </p:nvGrpSpPr>
          <p:grpSpPr>
            <a:xfrm>
              <a:off x="7658100" y="2090579"/>
              <a:ext cx="1645920" cy="2904331"/>
              <a:chOff x="7658100" y="2113439"/>
              <a:chExt cx="1645920" cy="290433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658100" y="2113439"/>
                <a:ext cx="1645920" cy="2904331"/>
              </a:xfrm>
              <a:prstGeom prst="roundRect">
                <a:avLst/>
              </a:prstGeom>
              <a:solidFill>
                <a:srgbClr val="0D2325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66720" y="400431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66720" y="3105426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66720" y="222367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893455" y="5175091"/>
              <a:ext cx="1175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History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532370" y="1143000"/>
            <a:ext cx="1828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32370" y="571718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SOFT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6360" y="5329932"/>
            <a:ext cx="4114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60610" y="5391110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MIXED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3227" y="5947152"/>
            <a:ext cx="6317933" cy="8496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9980" y="6069290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HARD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145</Words>
  <Application>Microsoft Office PowerPoint</Application>
  <PresentationFormat>Widescreen</PresentationFormat>
  <Paragraphs>112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Black</vt:lpstr>
      <vt:lpstr>Century Gothic</vt:lpstr>
      <vt:lpstr>Wingdings 3</vt:lpstr>
      <vt:lpstr>Ion</vt:lpstr>
      <vt:lpstr>Git</vt:lpstr>
      <vt:lpstr>What is GIT</vt:lpstr>
      <vt:lpstr>Three tree</vt:lpstr>
      <vt:lpstr>File states</vt:lpstr>
      <vt:lpstr>Commit</vt:lpstr>
      <vt:lpstr>Branch</vt:lpstr>
      <vt:lpstr>Revert</vt:lpstr>
      <vt:lpstr>Reset</vt:lpstr>
      <vt:lpstr>Reset (mixed,soft,hard)</vt:lpstr>
      <vt:lpstr>Merge</vt:lpstr>
      <vt:lpstr>Rebase</vt:lpstr>
      <vt:lpstr>Remote</vt:lpstr>
      <vt:lpstr>Tracking and upstream Branch</vt:lpstr>
      <vt:lpstr>Fetch</vt:lpstr>
      <vt:lpstr>Push</vt:lpstr>
      <vt:lpstr>Pull</vt:lpstr>
      <vt:lpstr>Stash</vt:lpstr>
      <vt:lpstr>Interactive rebase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Arash</dc:creator>
  <cp:lastModifiedBy>Arash</cp:lastModifiedBy>
  <cp:revision>30</cp:revision>
  <dcterms:created xsi:type="dcterms:W3CDTF">2020-07-22T17:58:37Z</dcterms:created>
  <dcterms:modified xsi:type="dcterms:W3CDTF">2020-07-22T20:46:13Z</dcterms:modified>
</cp:coreProperties>
</file>