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7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385783" y="3250917"/>
            <a:ext cx="10464801" cy="1520144"/>
          </a:xfrm>
          <a:prstGeom prst="rect">
            <a:avLst/>
          </a:prstGeom>
        </p:spPr>
        <p:txBody>
          <a:bodyPr/>
          <a:lstStyle/>
          <a:p>
            <a:pPr/>
            <a:r>
              <a:t>Music OCR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270000" y="6021617"/>
            <a:ext cx="10696369" cy="1929250"/>
          </a:xfrm>
          <a:prstGeom prst="rect">
            <a:avLst/>
          </a:prstGeom>
        </p:spPr>
        <p:txBody>
          <a:bodyPr/>
          <a:lstStyle/>
          <a:p>
            <a:pPr>
              <a:defRPr sz="3400"/>
            </a:pPr>
            <a:r>
              <a:t>by Raquel Fallman </a:t>
            </a:r>
          </a:p>
          <a:p>
            <a:pPr>
              <a:defRPr sz="3400"/>
            </a:pPr>
            <a:r>
              <a:t>Ji Yeon Kim</a:t>
            </a:r>
          </a:p>
          <a:p>
            <a:pPr>
              <a:defRPr sz="3400"/>
            </a:pPr>
            <a:r>
              <a:t>Arash Nabili</a:t>
            </a:r>
          </a:p>
        </p:txBody>
      </p:sp>
      <p:sp>
        <p:nvSpPr>
          <p:cNvPr id="121" name="Shape 121"/>
          <p:cNvSpPr/>
          <p:nvPr/>
        </p:nvSpPr>
        <p:spPr>
          <a:xfrm>
            <a:off x="909508" y="5226120"/>
            <a:ext cx="11134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2600" y="5059355"/>
            <a:ext cx="9499600" cy="177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6811" y="5644119"/>
            <a:ext cx="386720" cy="781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95111" y="5733019"/>
            <a:ext cx="386720" cy="781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73112" y="5565789"/>
            <a:ext cx="386720" cy="781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84412" y="5644119"/>
            <a:ext cx="386720" cy="781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95712" y="5565789"/>
            <a:ext cx="386721" cy="781022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1806371" y="2139950"/>
            <a:ext cx="46803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Input: A staff of music </a:t>
            </a:r>
          </a:p>
        </p:txBody>
      </p:sp>
      <p:sp>
        <p:nvSpPr>
          <p:cNvPr id="130" name="Shape 130"/>
          <p:cNvSpPr/>
          <p:nvPr/>
        </p:nvSpPr>
        <p:spPr>
          <a:xfrm>
            <a:off x="1807527" y="2882900"/>
            <a:ext cx="10906965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300"/>
            </a:pPr>
            <a:r>
              <a:t>Output: Recognized # of notes (regardless of placement)</a:t>
            </a:r>
          </a:p>
          <a:p>
            <a:pPr algn="l">
              <a:defRPr sz="3300"/>
            </a:pPr>
            <a:r>
              <a:t>Play number of notes at a default frequency</a:t>
            </a:r>
          </a:p>
          <a:p>
            <a:pPr>
              <a:defRPr sz="3300"/>
            </a:pPr>
            <a:r>
              <a:t> </a:t>
            </a:r>
          </a:p>
        </p:txBody>
      </p:sp>
      <p:sp>
        <p:nvSpPr>
          <p:cNvPr id="131" name="Shape 131"/>
          <p:cNvSpPr/>
          <p:nvPr/>
        </p:nvSpPr>
        <p:spPr>
          <a:xfrm>
            <a:off x="1943722" y="6908799"/>
            <a:ext cx="9253729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Example output: </a:t>
            </a:r>
          </a:p>
          <a:p>
            <a:pPr algn="l"/>
            <a:r>
              <a:t># of notes: 5</a:t>
            </a:r>
          </a:p>
          <a:p>
            <a:pPr algn="l"/>
            <a:r>
              <a:t>Plays note with default frequency for 5 times.</a:t>
            </a:r>
          </a:p>
        </p:txBody>
      </p:sp>
      <p:sp>
        <p:nvSpPr>
          <p:cNvPr id="132" name="Shape 132"/>
          <p:cNvSpPr/>
          <p:nvPr/>
        </p:nvSpPr>
        <p:spPr>
          <a:xfrm>
            <a:off x="1754535" y="4603750"/>
            <a:ext cx="339127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Example input:</a:t>
            </a:r>
          </a:p>
        </p:txBody>
      </p:sp>
      <p:sp>
        <p:nvSpPr>
          <p:cNvPr id="133" name="Shape 133"/>
          <p:cNvSpPr/>
          <p:nvPr/>
        </p:nvSpPr>
        <p:spPr>
          <a:xfrm>
            <a:off x="1905000" y="4364550"/>
            <a:ext cx="94080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4" name="Shape 134"/>
          <p:cNvSpPr/>
          <p:nvPr/>
        </p:nvSpPr>
        <p:spPr>
          <a:xfrm>
            <a:off x="5603178" y="103669"/>
            <a:ext cx="201167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Stage 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2600" y="5059355"/>
            <a:ext cx="9499600" cy="177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6811" y="5644119"/>
            <a:ext cx="386720" cy="781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95111" y="5733019"/>
            <a:ext cx="386720" cy="781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73112" y="5565789"/>
            <a:ext cx="386720" cy="781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84412" y="5644119"/>
            <a:ext cx="386720" cy="781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95712" y="5578489"/>
            <a:ext cx="386721" cy="781022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1806371" y="2063750"/>
            <a:ext cx="46803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Input: A staff of music </a:t>
            </a:r>
          </a:p>
        </p:txBody>
      </p:sp>
      <p:sp>
        <p:nvSpPr>
          <p:cNvPr id="143" name="Shape 143"/>
          <p:cNvSpPr/>
          <p:nvPr/>
        </p:nvSpPr>
        <p:spPr>
          <a:xfrm>
            <a:off x="1807527" y="2628900"/>
            <a:ext cx="8173594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300"/>
            </a:pPr>
            <a:r>
              <a:t>Output: Recognized # of notes and pitch</a:t>
            </a:r>
          </a:p>
          <a:p>
            <a:pPr algn="l">
              <a:defRPr sz="3300"/>
            </a:pPr>
            <a:r>
              <a:t>(one octave)</a:t>
            </a:r>
          </a:p>
          <a:p>
            <a:pPr algn="l">
              <a:defRPr sz="3300"/>
            </a:pPr>
            <a:r>
              <a:t>Play number of notes based on placement</a:t>
            </a:r>
          </a:p>
          <a:p>
            <a:pPr>
              <a:defRPr sz="3300"/>
            </a:pPr>
            <a:r>
              <a:t> </a:t>
            </a:r>
          </a:p>
        </p:txBody>
      </p:sp>
      <p:sp>
        <p:nvSpPr>
          <p:cNvPr id="144" name="Shape 144"/>
          <p:cNvSpPr/>
          <p:nvPr/>
        </p:nvSpPr>
        <p:spPr>
          <a:xfrm>
            <a:off x="1943722" y="6908799"/>
            <a:ext cx="7263538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Example output: </a:t>
            </a:r>
          </a:p>
          <a:p>
            <a:pPr algn="l"/>
            <a:r>
              <a:t># of notes: 5 (G, F, A, G, A)</a:t>
            </a:r>
          </a:p>
          <a:p>
            <a:pPr algn="l"/>
            <a:r>
              <a:t>Plays frequency for ( G, F, A, G, A) </a:t>
            </a:r>
          </a:p>
        </p:txBody>
      </p:sp>
      <p:sp>
        <p:nvSpPr>
          <p:cNvPr id="145" name="Shape 145"/>
          <p:cNvSpPr/>
          <p:nvPr/>
        </p:nvSpPr>
        <p:spPr>
          <a:xfrm>
            <a:off x="1754535" y="4603750"/>
            <a:ext cx="339127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Example input:</a:t>
            </a:r>
          </a:p>
        </p:txBody>
      </p:sp>
      <p:sp>
        <p:nvSpPr>
          <p:cNvPr id="146" name="Shape 146"/>
          <p:cNvSpPr/>
          <p:nvPr/>
        </p:nvSpPr>
        <p:spPr>
          <a:xfrm>
            <a:off x="1905000" y="4364550"/>
            <a:ext cx="94080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7" name="Shape 147"/>
          <p:cNvSpPr/>
          <p:nvPr/>
        </p:nvSpPr>
        <p:spPr>
          <a:xfrm>
            <a:off x="5603178" y="133350"/>
            <a:ext cx="201167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Stage 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2600" y="5059355"/>
            <a:ext cx="9499600" cy="177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6811" y="5644119"/>
            <a:ext cx="386720" cy="781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73112" y="5565789"/>
            <a:ext cx="386720" cy="781022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hape 152"/>
          <p:cNvSpPr/>
          <p:nvPr/>
        </p:nvSpPr>
        <p:spPr>
          <a:xfrm>
            <a:off x="1780971" y="2025650"/>
            <a:ext cx="46803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Input: A staff of music </a:t>
            </a:r>
          </a:p>
        </p:txBody>
      </p:sp>
      <p:sp>
        <p:nvSpPr>
          <p:cNvPr id="153" name="Shape 153"/>
          <p:cNvSpPr/>
          <p:nvPr/>
        </p:nvSpPr>
        <p:spPr>
          <a:xfrm>
            <a:off x="1807527" y="2590800"/>
            <a:ext cx="10269513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300"/>
            </a:pPr>
            <a:r>
              <a:t>Output: Recognized # of notes, timing and Pitch</a:t>
            </a:r>
          </a:p>
          <a:p>
            <a:pPr algn="l">
              <a:defRPr sz="3300"/>
            </a:pPr>
            <a:r>
              <a:t>(multiple octaves) </a:t>
            </a:r>
          </a:p>
          <a:p>
            <a:pPr algn="l">
              <a:defRPr sz="3300"/>
            </a:pPr>
            <a:r>
              <a:t>Play number of notes based on placement and timing</a:t>
            </a:r>
          </a:p>
          <a:p>
            <a:pPr>
              <a:defRPr sz="3300"/>
            </a:pPr>
            <a:r>
              <a:t> </a:t>
            </a:r>
          </a:p>
        </p:txBody>
      </p:sp>
      <p:sp>
        <p:nvSpPr>
          <p:cNvPr id="154" name="Shape 154"/>
          <p:cNvSpPr/>
          <p:nvPr/>
        </p:nvSpPr>
        <p:spPr>
          <a:xfrm>
            <a:off x="1943722" y="6756399"/>
            <a:ext cx="10321291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Example output: </a:t>
            </a:r>
          </a:p>
          <a:p>
            <a:pPr algn="l"/>
            <a:r>
              <a:t># of notes: 5 ( G, F, G, C, A,…) and times (whole, </a:t>
            </a:r>
          </a:p>
          <a:p>
            <a:pPr algn="l"/>
            <a:r>
              <a:t>quarter, half, quarter,…etc)</a:t>
            </a:r>
          </a:p>
          <a:p>
            <a:pPr algn="l"/>
            <a:r>
              <a:t>Plays frequency for ( G, F, G, C, A,…) </a:t>
            </a:r>
          </a:p>
          <a:p>
            <a:pPr algn="l"/>
            <a:r>
              <a:t>and timing delays </a:t>
            </a:r>
          </a:p>
        </p:txBody>
      </p:sp>
      <p:sp>
        <p:nvSpPr>
          <p:cNvPr id="155" name="Shape 155"/>
          <p:cNvSpPr/>
          <p:nvPr/>
        </p:nvSpPr>
        <p:spPr>
          <a:xfrm>
            <a:off x="1754535" y="4603750"/>
            <a:ext cx="339127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Example input:</a:t>
            </a:r>
          </a:p>
        </p:txBody>
      </p:sp>
      <p:sp>
        <p:nvSpPr>
          <p:cNvPr id="156" name="Shape 156"/>
          <p:cNvSpPr/>
          <p:nvPr/>
        </p:nvSpPr>
        <p:spPr>
          <a:xfrm>
            <a:off x="1905000" y="4364550"/>
            <a:ext cx="94080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157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49750" y="5656804"/>
            <a:ext cx="800461" cy="846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54983" y="5226035"/>
            <a:ext cx="313356" cy="7493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116808" y="5579807"/>
            <a:ext cx="521928" cy="9096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695712" y="5705460"/>
            <a:ext cx="313357" cy="74933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/>
          <p:nvPr/>
        </p:nvSpPr>
        <p:spPr>
          <a:xfrm>
            <a:off x="5603178" y="146050"/>
            <a:ext cx="201167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Stage 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4311259" y="169834"/>
            <a:ext cx="438228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Current Program</a:t>
            </a:r>
          </a:p>
        </p:txBody>
      </p:sp>
      <p:pic>
        <p:nvPicPr>
          <p:cNvPr id="16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8462" y="4627117"/>
            <a:ext cx="7967876" cy="3938837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hape 165"/>
          <p:cNvSpPr/>
          <p:nvPr/>
        </p:nvSpPr>
        <p:spPr>
          <a:xfrm>
            <a:off x="6598133" y="4507852"/>
            <a:ext cx="3348491" cy="4177367"/>
          </a:xfrm>
          <a:prstGeom prst="rect">
            <a:avLst/>
          </a:prstGeom>
          <a:ln w="1524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16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8032" y="1638806"/>
            <a:ext cx="3500892" cy="18007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4800383" y="272908"/>
            <a:ext cx="3404035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How it works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5511930" y="288415"/>
            <a:ext cx="304774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Demo Input</a:t>
            </a:r>
          </a:p>
        </p:txBody>
      </p:sp>
      <p:pic>
        <p:nvPicPr>
          <p:cNvPr id="17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6588" y="2012976"/>
            <a:ext cx="9991624" cy="16492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exampl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5619" y="7258953"/>
            <a:ext cx="10033562" cy="1667068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hape 173"/>
          <p:cNvSpPr/>
          <p:nvPr/>
        </p:nvSpPr>
        <p:spPr>
          <a:xfrm>
            <a:off x="921515" y="1296581"/>
            <a:ext cx="29343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 major scale</a:t>
            </a:r>
          </a:p>
        </p:txBody>
      </p:sp>
      <p:sp>
        <p:nvSpPr>
          <p:cNvPr id="174" name="Shape 174"/>
          <p:cNvSpPr/>
          <p:nvPr/>
        </p:nvSpPr>
        <p:spPr>
          <a:xfrm>
            <a:off x="990874" y="4075195"/>
            <a:ext cx="23504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Ode to Joy</a:t>
            </a:r>
          </a:p>
        </p:txBody>
      </p:sp>
      <p:sp>
        <p:nvSpPr>
          <p:cNvPr id="175" name="Shape 175"/>
          <p:cNvSpPr/>
          <p:nvPr/>
        </p:nvSpPr>
        <p:spPr>
          <a:xfrm>
            <a:off x="844173" y="6556624"/>
            <a:ext cx="537301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Twinkle Twinkle Little Star </a:t>
            </a:r>
          </a:p>
        </p:txBody>
      </p:sp>
      <p:pic>
        <p:nvPicPr>
          <p:cNvPr id="176" name="example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82799" y="4940300"/>
            <a:ext cx="8839201" cy="1320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