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4cf96a5a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d4cf96a5a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4cf96a5a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4cf96a5a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4cf96a5a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4cf96a5a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4cf96a5a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4cf96a5a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4cf96a5a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4cf96a5a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4cf96a5a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4cf96a5a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4cf96a5a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4cf96a5a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4cf96a5a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4cf96a5a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4cf96a5a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4cf96a5a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4cf96a5a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4cf96a5a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4cf96a5a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4cf96a5a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4cf96a5a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4cf96a5a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4cf96a5a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4cf96a5a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ohammadtalib786/retail-sales-dataset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datos de retail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Aracely Fernández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Ligera tendencia positiva a través del tiempo.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" y="1597875"/>
            <a:ext cx="5886400" cy="292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 observa una correlación marcada.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Cantidades de ventas por debajo de 250 son realizadas por personas de prácticamente todas las edades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50" y="1507538"/>
            <a:ext cx="5886400" cy="292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las tres categorías las ventas pueden tienen un nivel medio.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25" y="1494125"/>
            <a:ext cx="5886400" cy="323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Correlación alta entre precio por unidad y cantidad total de ventas.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Mayor cantidad de </a:t>
            </a: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ítems</a:t>
            </a: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mayor monto de ventas totales.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1463400"/>
            <a:ext cx="586095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Conclusiones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201400" y="1464650"/>
            <a:ext cx="61572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total de ventas tiene un máximo en las categorías de productos de belleza y electrónicos, sin embargo, los productos de vestimenta son los que se venden con mayor frecuencia.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distribución de edades es relativamente homogénea, pero se puede observar que el público objetivo son las personas en torno a 20, 4o y 60 años.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Hay una ligera tendencia positiva de las ventas totales a través del tiempo.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correlación más fuerte se da con el precio unitario y el total de ventas.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50" y="3227500"/>
            <a:ext cx="3392150" cy="178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Introducción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75275"/>
            <a:ext cx="35652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Los análisis mostrados fueron realizados utilizando el dataset disponible en Kaggle, denominado </a:t>
            </a:r>
            <a:r>
              <a:rPr b="1" lang="es-419" sz="1500">
                <a:solidFill>
                  <a:schemeClr val="lt1"/>
                </a:solidFill>
              </a:rPr>
              <a:t>Retail Sales Dataset </a:t>
            </a:r>
            <a:r>
              <a:rPr lang="es-419" sz="1500">
                <a:solidFill>
                  <a:schemeClr val="lt1"/>
                </a:solidFill>
              </a:rPr>
              <a:t>(</a:t>
            </a:r>
            <a:r>
              <a:rPr b="1" lang="es-419" sz="1500" u="sng">
                <a:solidFill>
                  <a:schemeClr val="hlink"/>
                </a:solidFill>
                <a:hlinkClick r:id="rId3"/>
              </a:rPr>
              <a:t>https://www.kaggle.com/datasets/mohammadtalib786/retail-sales-dataset</a:t>
            </a:r>
            <a:r>
              <a:rPr b="1" lang="es-419" sz="1500">
                <a:solidFill>
                  <a:schemeClr val="lt1"/>
                </a:solidFill>
              </a:rPr>
              <a:t>)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El dataset contiene variables simuladas cuyo objetivo es simular un ambiente de ventas, proporcionando un ambiente ideal para mejorar las habilidades en análisis exploratorios de datos.  </a:t>
            </a:r>
            <a:endParaRPr sz="1500">
              <a:solidFill>
                <a:srgbClr val="BDC1C6"/>
              </a:solidFill>
              <a:highlight>
                <a:srgbClr val="1C1D2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825" y="1643325"/>
            <a:ext cx="3908475" cy="20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Introducción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34300"/>
            <a:ext cx="70305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Los datos disponibles son: </a:t>
            </a:r>
            <a:endParaRPr sz="15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Transaction ID: </a:t>
            </a:r>
            <a:r>
              <a:rPr lang="es-419" sz="1100">
                <a:solidFill>
                  <a:schemeClr val="lt1"/>
                </a:solidFill>
              </a:rPr>
              <a:t>Un identificador único para cada transacción, que permite seguimiento y referencia.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Date:</a:t>
            </a:r>
            <a:r>
              <a:rPr lang="es-419" sz="1100">
                <a:solidFill>
                  <a:schemeClr val="lt1"/>
                </a:solidFill>
              </a:rPr>
              <a:t> La fecha en que se produjo la transacción, lo que proporciona información sobre las tendencias de ventas a lo largo del tiempo.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Customer ID:</a:t>
            </a:r>
            <a:r>
              <a:rPr lang="es-419" sz="1100">
                <a:solidFill>
                  <a:schemeClr val="lt1"/>
                </a:solidFill>
              </a:rPr>
              <a:t> A unique identifier for each customer, enabling customer-centric analysis.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Gender:</a:t>
            </a:r>
            <a:r>
              <a:rPr lang="es-419" sz="1100">
                <a:solidFill>
                  <a:schemeClr val="lt1"/>
                </a:solidFill>
              </a:rPr>
              <a:t> Un identificador único para cada cliente, que permite un análisis centrado en el cliente.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Age: </a:t>
            </a:r>
            <a:r>
              <a:rPr lang="es-419" sz="1100">
                <a:solidFill>
                  <a:schemeClr val="lt1"/>
                </a:solidFill>
              </a:rPr>
              <a:t>La edad del cliente, facilitando la segmentación y exploración de influencias relacionadas con la edad.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Product Category:</a:t>
            </a:r>
            <a:r>
              <a:rPr lang="es-419" sz="1100">
                <a:solidFill>
                  <a:schemeClr val="lt1"/>
                </a:solidFill>
              </a:rPr>
              <a:t> La categoría del producto comprado (por ejemplo, Electrónica, Ropa, Belleza), lo que ayuda a comprender las preferencias de producto.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Quantity:</a:t>
            </a:r>
            <a:r>
              <a:rPr lang="es-419" sz="1100">
                <a:solidFill>
                  <a:schemeClr val="lt1"/>
                </a:solidFill>
              </a:rPr>
              <a:t> La cantidad de unidades del producto compradas, lo que contribuye a obtener información sobre los volúmenes de compra.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Price per Unit: </a:t>
            </a:r>
            <a:r>
              <a:rPr lang="es-419" sz="1100">
                <a:solidFill>
                  <a:schemeClr val="lt1"/>
                </a:solidFill>
              </a:rPr>
              <a:t>El precio de una unidad del producto, lo que ayuda en los cálculos relacionados con el gasto total.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s-419" sz="1100">
                <a:solidFill>
                  <a:schemeClr val="lt1"/>
                </a:solidFill>
              </a:rPr>
              <a:t>Total Amount:</a:t>
            </a:r>
            <a:r>
              <a:rPr lang="es-419" sz="1100">
                <a:solidFill>
                  <a:schemeClr val="lt1"/>
                </a:solidFill>
              </a:rPr>
              <a:t> El valor monetario total de la transacción, que muestra el impacto financiero de cada compra.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34300"/>
            <a:ext cx="34113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Aprender a utilizar las </a:t>
            </a: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librerías</a:t>
            </a: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pandas, numpy, matplotlib y seaborn de python para el análisis de datos.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un análisis exploratorio de los datos.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Aplicar técnicas para la limpieza de los datos.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Generar estadísticas descriptivas de los datos.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Generar visualizaciones para identificar tendencias, distribuciones y patrones en los datos.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25" y="1643325"/>
            <a:ext cx="3908475" cy="20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6109225" y="2458525"/>
            <a:ext cx="28581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Máximos de ventas en las </a:t>
            </a: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categorías</a:t>
            </a: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productos de belleza y electrónicos.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25" y="1447000"/>
            <a:ext cx="5415050" cy="33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Mayor cantidad de artículos vendidos en la categoría clothing.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productos de belleza y electrónicos se venden en menos cantidad, pero generan mayores ingresos debido a que sus precios son más elevados.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0" y="1442900"/>
            <a:ext cx="5804425" cy="32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Distribución relativamente homogénea.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Compradores de mayor frecuencia: personas de edades en torno a 20, 40 y 60 años.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1514625"/>
            <a:ext cx="5886400" cy="323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 visualizan outliers.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mediana para las tres categorías está en torno a 30 años de edad.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0" y="1442900"/>
            <a:ext cx="584527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Resultados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6191200" y="2007700"/>
            <a:ext cx="28581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ventas tienen en promedio un máximo en los meses de enero, abril, julio y noviembre.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50" y="1381425"/>
            <a:ext cx="5843575" cy="33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