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THAMILARASU. A T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- AC Tech-CHEMICAL ENGG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19</TotalTime>
  <Words>1430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Theri Thamil</cp:lastModifiedBy>
  <cp:revision>825</cp:revision>
  <dcterms:created xsi:type="dcterms:W3CDTF">2024-04-01T16:53:49Z</dcterms:created>
  <dcterms:modified xsi:type="dcterms:W3CDTF">2024-04-30T14:59:07Z</dcterms:modified>
</cp:coreProperties>
</file>