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:ARASU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312214287 /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4EB32AFC13C81D0861E4A43D66779908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61</cp:revision>
  <dcterms:created xsi:type="dcterms:W3CDTF">2024-03-29T15:07:22Z</dcterms:created>
  <dcterms:modified xsi:type="dcterms:W3CDTF">2024-08-30T11:08:42Z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