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110" name="Google Shape;110;p13"/>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111" name="Google Shape;111;p13"/>
          <p:cNvSpPr txBox="1"/>
          <p:nvPr/>
        </p:nvSpPr>
        <p:spPr>
          <a:xfrm>
            <a:off x="3117529" y="4586365"/>
            <a:ext cx="7980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1482AB"/>
                </a:solidFill>
                <a:latin typeface="Arial"/>
                <a:ea typeface="Arial"/>
                <a:cs typeface="Arial"/>
                <a:sym typeface="Arial"/>
              </a:rPr>
              <a:t>Presented </a:t>
            </a:r>
            <a:endParaRPr b="1" sz="2000">
              <a:solidFill>
                <a:srgbClr val="1482AB"/>
              </a:solidFill>
            </a:endParaRPr>
          </a:p>
          <a:p>
            <a:pPr indent="0" lvl="0" marL="0" marR="0" rtl="0" algn="l">
              <a:spcBef>
                <a:spcPts val="0"/>
              </a:spcBef>
              <a:spcAft>
                <a:spcPts val="0"/>
              </a:spcAft>
              <a:buNone/>
            </a:pPr>
            <a:r>
              <a:rPr b="1" lang="en-IN" sz="2000">
                <a:solidFill>
                  <a:srgbClr val="1482AB"/>
                </a:solidFill>
              </a:rPr>
              <a:t>Arasu C</a:t>
            </a:r>
            <a:r>
              <a:rPr b="1" lang="en-IN" sz="2000">
                <a:solidFill>
                  <a:srgbClr val="1482AB"/>
                </a:solidFill>
                <a:latin typeface="Arial"/>
                <a:ea typeface="Arial"/>
                <a:cs typeface="Arial"/>
                <a:sym typeface="Arial"/>
              </a:rPr>
              <a:t>– M.A.M. College of Engineering and Technology – Information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65" name="Google Shape;165;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305435" lvl="0" marL="305435" rtl="0" algn="l">
              <a:lnSpc>
                <a:spcPct val="110000"/>
              </a:lnSpc>
              <a:spcBef>
                <a:spcPts val="0"/>
              </a:spcBef>
              <a:spcAft>
                <a:spcPts val="0"/>
              </a:spcAft>
              <a:buSzPts val="1104"/>
              <a:buChar char="◼"/>
            </a:pPr>
            <a:r>
              <a:rPr lang="en-IN" sz="1200"/>
              <a:t>Development Plan:</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1. Setup Development Environment:</a:t>
            </a:r>
            <a:endParaRPr/>
          </a:p>
          <a:p>
            <a:pPr indent="-305435" lvl="0" marL="305435" rtl="0" algn="l">
              <a:lnSpc>
                <a:spcPct val="110000"/>
              </a:lnSpc>
              <a:spcBef>
                <a:spcPts val="840"/>
              </a:spcBef>
              <a:spcAft>
                <a:spcPts val="0"/>
              </a:spcAft>
              <a:buSzPts val="1104"/>
              <a:buChar char="◼"/>
            </a:pPr>
            <a:r>
              <a:rPr lang="en-IN" sz="1200"/>
              <a:t>   - Install Python and required libraries.</a:t>
            </a:r>
            <a:endParaRPr/>
          </a:p>
          <a:p>
            <a:pPr indent="-305435" lvl="0" marL="305435" rtl="0" algn="l">
              <a:lnSpc>
                <a:spcPct val="110000"/>
              </a:lnSpc>
              <a:spcBef>
                <a:spcPts val="840"/>
              </a:spcBef>
              <a:spcAft>
                <a:spcPts val="0"/>
              </a:spcAft>
              <a:buSzPts val="1104"/>
              <a:buChar char="◼"/>
            </a:pPr>
            <a:r>
              <a:rPr lang="en-IN" sz="1200"/>
              <a:t>   - Configure development environment.</a:t>
            </a:r>
            <a:endParaRPr/>
          </a:p>
          <a:p>
            <a:pPr indent="-305435" lvl="0" marL="305435" rtl="0" algn="l">
              <a:lnSpc>
                <a:spcPct val="110000"/>
              </a:lnSpc>
              <a:spcBef>
                <a:spcPts val="840"/>
              </a:spcBef>
              <a:spcAft>
                <a:spcPts val="0"/>
              </a:spcAft>
              <a:buSzPts val="1104"/>
              <a:buChar char="◼"/>
            </a:pPr>
            <a:r>
              <a:rPr lang="en-IN" sz="1200"/>
              <a:t>   - Set up project directory.</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2. GUI Design:</a:t>
            </a:r>
            <a:endParaRPr/>
          </a:p>
          <a:p>
            <a:pPr indent="-305435" lvl="0" marL="305435" rtl="0" algn="l">
              <a:lnSpc>
                <a:spcPct val="110000"/>
              </a:lnSpc>
              <a:spcBef>
                <a:spcPts val="840"/>
              </a:spcBef>
              <a:spcAft>
                <a:spcPts val="0"/>
              </a:spcAft>
              <a:buSzPts val="1104"/>
              <a:buChar char="◼"/>
            </a:pPr>
            <a:r>
              <a:rPr lang="en-IN" sz="1200"/>
              <a:t>   - Create basic GUI layout using tkinter.</a:t>
            </a:r>
            <a:endParaRPr/>
          </a:p>
          <a:p>
            <a:pPr indent="-305435" lvl="0" marL="305435" rtl="0" algn="l">
              <a:lnSpc>
                <a:spcPct val="110000"/>
              </a:lnSpc>
              <a:spcBef>
                <a:spcPts val="840"/>
              </a:spcBef>
              <a:spcAft>
                <a:spcPts val="0"/>
              </a:spcAft>
              <a:buSzPts val="1104"/>
              <a:buChar char="◼"/>
            </a:pPr>
            <a:r>
              <a:rPr lang="en-IN" sz="1200"/>
              <a:t>   - Add start and stop buttons.</a:t>
            </a:r>
            <a:endParaRPr/>
          </a:p>
          <a:p>
            <a:pPr indent="-305435" lvl="0" marL="305435" rtl="0" algn="l">
              <a:lnSpc>
                <a:spcPct val="110000"/>
              </a:lnSpc>
              <a:spcBef>
                <a:spcPts val="840"/>
              </a:spcBef>
              <a:spcAft>
                <a:spcPts val="0"/>
              </a:spcAft>
              <a:buSzPts val="1104"/>
              <a:buChar char="◼"/>
            </a:pPr>
            <a:r>
              <a:rPr lang="en-IN" sz="1200"/>
              <a:t>   - Include status labels.</a:t>
            </a:r>
            <a:endParaRPr/>
          </a:p>
          <a:p>
            <a:pPr indent="-305435" lvl="0" marL="305435" rtl="0" algn="l">
              <a:lnSpc>
                <a:spcPct val="110000"/>
              </a:lnSpc>
              <a:spcBef>
                <a:spcPts val="840"/>
              </a:spcBef>
              <a:spcAft>
                <a:spcPts val="0"/>
              </a:spcAft>
              <a:buSzPts val="1104"/>
              <a:buChar char="◼"/>
            </a:pPr>
            <a:r>
              <a:rPr lang="en-IN" sz="1200"/>
              <a:t>   - Define button actions.</a:t>
            </a:r>
            <a:endParaRPr/>
          </a:p>
          <a:p>
            <a:pPr indent="-305435" lvl="0" marL="305435" rtl="0" algn="l">
              <a:lnSpc>
                <a:spcPct val="110000"/>
              </a:lnSpc>
              <a:spcBef>
                <a:spcPts val="840"/>
              </a:spcBef>
              <a:spcAft>
                <a:spcPts val="0"/>
              </a:spcAft>
              <a:buSzPts val="1104"/>
              <a:buChar char="◼"/>
            </a:pPr>
            <a:r>
              <a:rPr lang="en-IN" sz="1200"/>
              <a:t>   - Ensure user-friendly interface design.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71" name="Google Shape;171;p2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3. Keylogging Functionality:</a:t>
            </a:r>
            <a:endParaRPr/>
          </a:p>
          <a:p>
            <a:pPr indent="-305435" lvl="0" marL="305435" rtl="0" algn="l">
              <a:lnSpc>
                <a:spcPct val="110000"/>
              </a:lnSpc>
              <a:spcBef>
                <a:spcPts val="840"/>
              </a:spcBef>
              <a:spcAft>
                <a:spcPts val="0"/>
              </a:spcAft>
              <a:buSzPts val="1104"/>
              <a:buChar char="◼"/>
            </a:pPr>
            <a:r>
              <a:rPr lang="en-IN" sz="1200"/>
              <a:t>   - Implement event listeners for key press and release.</a:t>
            </a:r>
            <a:endParaRPr/>
          </a:p>
          <a:p>
            <a:pPr indent="-305435" lvl="0" marL="305435" rtl="0" algn="l">
              <a:lnSpc>
                <a:spcPct val="110000"/>
              </a:lnSpc>
              <a:spcBef>
                <a:spcPts val="840"/>
              </a:spcBef>
              <a:spcAft>
                <a:spcPts val="0"/>
              </a:spcAft>
              <a:buSzPts val="1104"/>
              <a:buChar char="◼"/>
            </a:pPr>
            <a:r>
              <a:rPr lang="en-IN" sz="1200"/>
              <a:t>   - Store keystroke data.</a:t>
            </a:r>
            <a:endParaRPr/>
          </a:p>
          <a:p>
            <a:pPr indent="-305435" lvl="0" marL="305435" rtl="0" algn="l">
              <a:lnSpc>
                <a:spcPct val="110000"/>
              </a:lnSpc>
              <a:spcBef>
                <a:spcPts val="840"/>
              </a:spcBef>
              <a:spcAft>
                <a:spcPts val="0"/>
              </a:spcAft>
              <a:buSzPts val="1104"/>
              <a:buChar char="◼"/>
            </a:pPr>
            <a:r>
              <a:rPr lang="en-IN" sz="1200"/>
              <a:t>   - Test keylogging functionality.</a:t>
            </a:r>
            <a:endParaRPr/>
          </a:p>
          <a:p>
            <a:pPr indent="-305435" lvl="0" marL="305435" rtl="0" algn="l">
              <a:lnSpc>
                <a:spcPct val="110000"/>
              </a:lnSpc>
              <a:spcBef>
                <a:spcPts val="840"/>
              </a:spcBef>
              <a:spcAft>
                <a:spcPts val="0"/>
              </a:spcAft>
              <a:buSzPts val="1104"/>
              <a:buChar char="◼"/>
            </a:pPr>
            <a:r>
              <a:rPr lang="en-IN" sz="1200"/>
              <a:t>   - Handle edge cases and unexpected behaviors.</a:t>
            </a:r>
            <a:endParaRPr/>
          </a:p>
          <a:p>
            <a:pPr indent="-305435" lvl="0" marL="305435" rtl="0" algn="l">
              <a:lnSpc>
                <a:spcPct val="110000"/>
              </a:lnSpc>
              <a:spcBef>
                <a:spcPts val="840"/>
              </a:spcBef>
              <a:spcAft>
                <a:spcPts val="0"/>
              </a:spcAft>
              <a:buSzPts val="1104"/>
              <a:buChar char="◼"/>
            </a:pPr>
            <a:r>
              <a:rPr lang="en-IN" sz="1200"/>
              <a:t>   - Ensure compatibility with different keyboard layouts.</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4. Data Logging:</a:t>
            </a:r>
            <a:endParaRPr/>
          </a:p>
          <a:p>
            <a:pPr indent="-305435" lvl="0" marL="305435" rtl="0" algn="l">
              <a:lnSpc>
                <a:spcPct val="110000"/>
              </a:lnSpc>
              <a:spcBef>
                <a:spcPts val="840"/>
              </a:spcBef>
              <a:spcAft>
                <a:spcPts val="0"/>
              </a:spcAft>
              <a:buSzPts val="1104"/>
              <a:buChar char="◼"/>
            </a:pPr>
            <a:r>
              <a:rPr lang="en-IN" sz="1200"/>
              <a:t>   - Develop logging mechanisms.</a:t>
            </a:r>
            <a:endParaRPr/>
          </a:p>
          <a:p>
            <a:pPr indent="-305435" lvl="0" marL="305435" rtl="0" algn="l">
              <a:lnSpc>
                <a:spcPct val="110000"/>
              </a:lnSpc>
              <a:spcBef>
                <a:spcPts val="840"/>
              </a:spcBef>
              <a:spcAft>
                <a:spcPts val="0"/>
              </a:spcAft>
              <a:buSzPts val="1104"/>
              <a:buChar char="◼"/>
            </a:pPr>
            <a:r>
              <a:rPr lang="en-IN" sz="1200"/>
              <a:t>   - Save data to file.</a:t>
            </a:r>
            <a:endParaRPr/>
          </a:p>
          <a:p>
            <a:pPr indent="-305435" lvl="0" marL="305435" rtl="0" algn="l">
              <a:lnSpc>
                <a:spcPct val="110000"/>
              </a:lnSpc>
              <a:spcBef>
                <a:spcPts val="840"/>
              </a:spcBef>
              <a:spcAft>
                <a:spcPts val="0"/>
              </a:spcAft>
              <a:buSzPts val="1104"/>
              <a:buChar char="◼"/>
            </a:pPr>
            <a:r>
              <a:rPr lang="en-IN" sz="1200"/>
              <a:t>   - Verify data integrity.</a:t>
            </a:r>
            <a:endParaRPr/>
          </a:p>
          <a:p>
            <a:pPr indent="-305435" lvl="0" marL="305435" rtl="0" algn="l">
              <a:lnSpc>
                <a:spcPct val="110000"/>
              </a:lnSpc>
              <a:spcBef>
                <a:spcPts val="840"/>
              </a:spcBef>
              <a:spcAft>
                <a:spcPts val="0"/>
              </a:spcAft>
              <a:buSzPts val="1104"/>
              <a:buChar char="◼"/>
            </a:pPr>
            <a:r>
              <a:rPr lang="en-IN" sz="1200"/>
              <a:t>   - Implement error handling for file operations.</a:t>
            </a:r>
            <a:endParaRPr/>
          </a:p>
          <a:p>
            <a:pPr indent="-305435" lvl="0" marL="305435" rtl="0" algn="l">
              <a:lnSpc>
                <a:spcPct val="110000"/>
              </a:lnSpc>
              <a:spcBef>
                <a:spcPts val="840"/>
              </a:spcBef>
              <a:spcAft>
                <a:spcPts val="0"/>
              </a:spcAft>
              <a:buSzPts val="1104"/>
              <a:buChar char="◼"/>
            </a:pPr>
            <a:r>
              <a:rPr lang="en-IN" sz="1200"/>
              <a:t>   - Optimize logging for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77" name="Google Shape;177;p2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5. Start and Stop Mechanisms:</a:t>
            </a:r>
            <a:endParaRPr/>
          </a:p>
          <a:p>
            <a:pPr indent="-305435" lvl="0" marL="305435" rtl="0" algn="l">
              <a:lnSpc>
                <a:spcPct val="110000"/>
              </a:lnSpc>
              <a:spcBef>
                <a:spcPts val="840"/>
              </a:spcBef>
              <a:spcAft>
                <a:spcPts val="0"/>
              </a:spcAft>
              <a:buSzPts val="1104"/>
              <a:buChar char="◼"/>
            </a:pPr>
            <a:r>
              <a:rPr lang="en-IN" sz="1200"/>
              <a:t>   - Create functions to start and stop keylogging.</a:t>
            </a:r>
            <a:endParaRPr/>
          </a:p>
          <a:p>
            <a:pPr indent="-305435" lvl="0" marL="305435" rtl="0" algn="l">
              <a:lnSpc>
                <a:spcPct val="110000"/>
              </a:lnSpc>
              <a:spcBef>
                <a:spcPts val="840"/>
              </a:spcBef>
              <a:spcAft>
                <a:spcPts val="0"/>
              </a:spcAft>
              <a:buSzPts val="1104"/>
              <a:buChar char="◼"/>
            </a:pPr>
            <a:r>
              <a:rPr lang="en-IN" sz="1200"/>
              <a:t>   - Integrate start and stop actions with GUI.</a:t>
            </a:r>
            <a:endParaRPr/>
          </a:p>
          <a:p>
            <a:pPr indent="-305435" lvl="0" marL="305435" rtl="0" algn="l">
              <a:lnSpc>
                <a:spcPct val="110000"/>
              </a:lnSpc>
              <a:spcBef>
                <a:spcPts val="840"/>
              </a:spcBef>
              <a:spcAft>
                <a:spcPts val="0"/>
              </a:spcAft>
              <a:buSzPts val="1104"/>
              <a:buChar char="◼"/>
            </a:pPr>
            <a:r>
              <a:rPr lang="en-IN" sz="1200"/>
              <a:t>   - Ensure proper synchronization between GUI and keylogging operations.</a:t>
            </a:r>
            <a:endParaRPr/>
          </a:p>
          <a:p>
            <a:pPr indent="-305435" lvl="0" marL="305435" rtl="0" algn="l">
              <a:lnSpc>
                <a:spcPct val="110000"/>
              </a:lnSpc>
              <a:spcBef>
                <a:spcPts val="840"/>
              </a:spcBef>
              <a:spcAft>
                <a:spcPts val="0"/>
              </a:spcAft>
              <a:buSzPts val="1104"/>
              <a:buChar char="◼"/>
            </a:pPr>
            <a:r>
              <a:rPr lang="en-IN" sz="1200"/>
              <a:t>   - Handle user interactions effectively.</a:t>
            </a:r>
            <a:endParaRPr/>
          </a:p>
          <a:p>
            <a:pPr indent="-305435" lvl="0" marL="305435" rtl="0" algn="l">
              <a:lnSpc>
                <a:spcPct val="110000"/>
              </a:lnSpc>
              <a:spcBef>
                <a:spcPts val="840"/>
              </a:spcBef>
              <a:spcAft>
                <a:spcPts val="0"/>
              </a:spcAft>
              <a:buSzPts val="1104"/>
              <a:buChar char="◼"/>
            </a:pPr>
            <a:r>
              <a:rPr lang="en-IN" sz="1200"/>
              <a:t>   - Provide feedback on keylogger status.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83" name="Google Shape;183;p25"/>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br>
              <a:rPr lang="en-IN" sz="2400">
                <a:solidFill>
                  <a:srgbClr val="262626"/>
                </a:solidFill>
              </a:rPr>
            </a:br>
            <a:r>
              <a:rPr b="0" i="0" lang="en-IN" sz="2400">
                <a:solidFill>
                  <a:srgbClr val="262626"/>
                </a:solidFill>
                <a:latin typeface="Arial"/>
                <a:ea typeface="Arial"/>
                <a:cs typeface="Arial"/>
                <a:sym typeface="Arial"/>
              </a:rPr>
              <a:t>The keylogger development process began with the initialization stage, where necessary libraries were imported, global variables were defined, and initial configurations were set up. Subsequently, the graphical user interface (GUI) was designed using the tkinter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sz="240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89" name="Google Shape;189;p26"/>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b="0" i="0" lang="en-IN" sz="2000">
                <a:solidFill>
                  <a:srgbClr val="262626"/>
                </a:solidFill>
                <a:latin typeface="Arial"/>
                <a:ea typeface="Arial"/>
                <a:cs typeface="Arial"/>
                <a:sym typeface="Arial"/>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sz="200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IN" sz="2000">
                <a:solidFill>
                  <a:srgbClr val="262626"/>
                </a:solidFill>
                <a:latin typeface="Arial"/>
                <a:ea typeface="Arial"/>
                <a:cs typeface="Arial"/>
                <a:sym typeface="Arial"/>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a:solidFill>
                <a:srgbClr val="262626"/>
              </a:solidFill>
            </a:endParaRPr>
          </a:p>
        </p:txBody>
      </p:sp>
      <p:sp>
        <p:nvSpPr>
          <p:cNvPr id="195" name="Google Shape;195;p27"/>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201" name="Google Shape;201;p2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b="0" i="0" lang="en-IN" sz="2400">
                <a:solidFill>
                  <a:srgbClr val="262626"/>
                </a:solidFill>
                <a:latin typeface="Arial"/>
                <a:ea typeface="Arial"/>
                <a:cs typeface="Arial"/>
                <a:sym typeface="Arial"/>
              </a:rPr>
              <a:t>Author: John Smith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Title: "Building a Keylogger Application in Python"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Website: RealPython URL: </a:t>
            </a:r>
            <a:r>
              <a:rPr b="0" i="0" lang="en-IN" sz="2400" u="none" strike="noStrike">
                <a:solidFill>
                  <a:srgbClr val="262626"/>
                </a:solidFill>
                <a:latin typeface="Arial"/>
                <a:ea typeface="Arial"/>
                <a:cs typeface="Arial"/>
                <a:sym typeface="Arial"/>
              </a:rPr>
              <a:t>https://realpython.com/python-keylogger/</a:t>
            </a:r>
            <a:r>
              <a:rPr b="0" i="0" lang="en-IN" sz="2400">
                <a:solidFill>
                  <a:srgbClr val="262626"/>
                </a:solidFill>
                <a:latin typeface="Arial"/>
                <a:ea typeface="Arial"/>
                <a:cs typeface="Arial"/>
                <a:sym typeface="Arial"/>
              </a:rPr>
              <a:t> </a:t>
            </a:r>
            <a:endParaRPr/>
          </a:p>
          <a:p>
            <a:pPr indent="-305435" lvl="0" marL="305435" rtl="0" algn="l">
              <a:lnSpc>
                <a:spcPct val="110000"/>
              </a:lnSpc>
              <a:spcBef>
                <a:spcPts val="1080"/>
              </a:spcBef>
              <a:spcAft>
                <a:spcPts val="0"/>
              </a:spcAft>
              <a:buSzPts val="2208"/>
              <a:buChar char="◼"/>
            </a:pPr>
            <a:r>
              <a:rPr b="0" i="0" lang="en-IN" sz="2400">
                <a:solidFill>
                  <a:srgbClr val="262626"/>
                </a:solidFill>
                <a:latin typeface="Arial"/>
                <a:ea typeface="Arial"/>
                <a:cs typeface="Arial"/>
                <a:sym typeface="Arial"/>
              </a:rPr>
              <a:t>Accessed: April 5, 2024</a:t>
            </a:r>
            <a:endParaRPr sz="2400">
              <a:solidFill>
                <a:srgbClr val="26262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17" name="Google Shape;117;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23" name="Google Shape;123;p15"/>
          <p:cNvSpPr txBox="1"/>
          <p:nvPr>
            <p:ph idx="1" type="body"/>
          </p:nvPr>
        </p:nvSpPr>
        <p:spPr>
          <a:xfrm>
            <a:off x="452404" y="1407315"/>
            <a:ext cx="11029500" cy="28065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0" i="0" lang="en-IN" sz="2400">
                <a:solidFill>
                  <a:srgbClr val="262626"/>
                </a:solidFill>
                <a:latin typeface="Arial"/>
                <a:ea typeface="Arial"/>
                <a:cs typeface="Arial"/>
                <a:sym typeface="Arial"/>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sz="240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29" name="Google Shape;129;p16"/>
          <p:cNvSpPr txBox="1"/>
          <p:nvPr>
            <p:ph idx="1" type="body"/>
          </p:nvPr>
        </p:nvSpPr>
        <p:spPr>
          <a:xfrm>
            <a:off x="432244" y="1337897"/>
            <a:ext cx="11613600" cy="418230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Char char="◼"/>
            </a:pPr>
            <a:r>
              <a:rPr b="0" i="0" lang="en-IN" sz="1400">
                <a:solidFill>
                  <a:srgbClr val="262626"/>
                </a:solidFill>
                <a:latin typeface="Arial"/>
                <a:ea typeface="Arial"/>
                <a:cs typeface="Arial"/>
                <a:sym typeface="Arial"/>
              </a:rPr>
              <a:t>The Python script implements a basic keylogger application with a graphical user interface (GUI) using the tkinter library. The keylogger functionality is achieved through the pynput library, which enables monitoring of keyboard events including key presses and releases.</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Features:</a:t>
            </a:r>
            <a:endParaRPr b="0" i="0" sz="1400">
              <a:solidFill>
                <a:srgbClr val="262626"/>
              </a:solidFill>
              <a:latin typeface="Arial"/>
              <a:ea typeface="Arial"/>
              <a:cs typeface="Arial"/>
              <a:sym typeface="Arial"/>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Records pressed, held, and released keys.</a:t>
            </a:r>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Saves keylog data in two formats: a text file ('key_log.txt') and a JSON file ('key_log.json').</a:t>
            </a:r>
            <a:endParaRPr/>
          </a:p>
          <a:p>
            <a:pPr indent="-306000" lvl="0" marL="306000" rtl="0" algn="l">
              <a:lnSpc>
                <a:spcPct val="110000"/>
              </a:lnSpc>
              <a:spcBef>
                <a:spcPts val="880"/>
              </a:spcBef>
              <a:spcAft>
                <a:spcPts val="0"/>
              </a:spcAft>
              <a:buSzPts val="1288"/>
              <a:buFont typeface="Arial"/>
              <a:buChar char="•"/>
            </a:pPr>
            <a:r>
              <a:rPr b="0" i="0" lang="en-IN" sz="1400">
                <a:solidFill>
                  <a:srgbClr val="262626"/>
                </a:solidFill>
                <a:latin typeface="Arial"/>
                <a:ea typeface="Arial"/>
                <a:cs typeface="Arial"/>
                <a:sym typeface="Arial"/>
              </a:rPr>
              <a:t>User-friendly interface with options to start and stop the keylogging process.</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Usage:</a:t>
            </a:r>
            <a:endParaRPr b="0" i="0" sz="1400">
              <a:solidFill>
                <a:srgbClr val="262626"/>
              </a:solidFill>
              <a:latin typeface="Arial"/>
              <a:ea typeface="Arial"/>
              <a:cs typeface="Arial"/>
              <a:sym typeface="Arial"/>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Click the "Start" button to initiate the keylogging process.</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The application will begin capturing keyboard input in real-time.</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Press the "Stop" button to halt the keylogging process.</a:t>
            </a:r>
            <a:endParaRPr/>
          </a:p>
          <a:p>
            <a:pPr indent="-306000" lvl="0" marL="306000" rtl="0" algn="l">
              <a:lnSpc>
                <a:spcPct val="110000"/>
              </a:lnSpc>
              <a:spcBef>
                <a:spcPts val="880"/>
              </a:spcBef>
              <a:spcAft>
                <a:spcPts val="0"/>
              </a:spcAft>
              <a:buSzPts val="1288"/>
              <a:buFont typeface="Franklin Gothic"/>
              <a:buAutoNum type="arabicPeriod"/>
            </a:pPr>
            <a:r>
              <a:rPr b="0" i="0" lang="en-IN" sz="1400">
                <a:solidFill>
                  <a:srgbClr val="262626"/>
                </a:solidFill>
                <a:latin typeface="Arial"/>
                <a:ea typeface="Arial"/>
                <a:cs typeface="Arial"/>
                <a:sym typeface="Arial"/>
              </a:rPr>
              <a:t>Access the generated keylog files for analysis or further processing.</a:t>
            </a:r>
            <a:endParaRPr/>
          </a:p>
          <a:p>
            <a:pPr indent="-306000" lvl="0" marL="306000" rtl="0" algn="l">
              <a:lnSpc>
                <a:spcPct val="110000"/>
              </a:lnSpc>
              <a:spcBef>
                <a:spcPts val="880"/>
              </a:spcBef>
              <a:spcAft>
                <a:spcPts val="0"/>
              </a:spcAft>
              <a:buSzPts val="1288"/>
              <a:buChar char="◼"/>
            </a:pPr>
            <a:r>
              <a:rPr b="1" i="0" lang="en-IN" sz="1400">
                <a:solidFill>
                  <a:srgbClr val="262626"/>
                </a:solidFill>
                <a:latin typeface="Arial"/>
                <a:ea typeface="Arial"/>
                <a:cs typeface="Arial"/>
                <a:sym typeface="Arial"/>
              </a:rPr>
              <a:t>Note:</a:t>
            </a:r>
            <a:r>
              <a:rPr b="0" i="0" lang="en-IN" sz="1400">
                <a:solidFill>
                  <a:srgbClr val="262626"/>
                </a:solidFill>
                <a:latin typeface="Arial"/>
                <a:ea typeface="Arial"/>
                <a:cs typeface="Arial"/>
                <a:sym typeface="Arial"/>
              </a:rPr>
              <a:t> This keylogger is intended for educational purposes and should be used responsibly and ethically. It may be modified or extended for specific requirements, but caution should be exercised to ensure compliance with legal and privacy considerations.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p:nvPr>
            <p:ph idx="1" type="body"/>
          </p:nvPr>
        </p:nvSpPr>
        <p:spPr>
          <a:xfrm>
            <a:off x="581193" y="1522104"/>
            <a:ext cx="11029500" cy="467340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104"/>
              <a:buChar char="◼"/>
            </a:pPr>
            <a:r>
              <a:rPr b="1" i="0" lang="en-IN" sz="1200">
                <a:solidFill>
                  <a:srgbClr val="262626"/>
                </a:solidFill>
                <a:latin typeface="Arial"/>
                <a:ea typeface="Arial"/>
                <a:cs typeface="Arial"/>
                <a:sym typeface="Arial"/>
              </a:rPr>
              <a:t>1. Requirement Analysis:</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Identify the need for a keylogger application.</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Determine the target platform(s) (e.g., Windows, macOS, Linux).</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Define the key features and functionalities required.</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2. Design:</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Select appropriate programming languages and libraries.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Design the architecture of the keylogger system.</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Define the user interface layout and interactions.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Plan data storage mechanisms for captured keystrokes.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Consider security and privacy measures.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3. Development:</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Implement the keylogging functionality using libraries like pynput or pyHook.</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Develop the graphical user interface (GUI) using a toolkit such as tkinter.</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Integrate functionalities to start, stop, and configure the keylogger.</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Implement error handling and validation mechanisms.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Test each component individually and then integrate them into the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41" name="Google Shape;141;p18"/>
          <p:cNvSpPr txBox="1"/>
          <p:nvPr>
            <p:ph idx="1" type="body"/>
          </p:nvPr>
        </p:nvSpPr>
        <p:spPr>
          <a:xfrm>
            <a:off x="581193" y="1522104"/>
            <a:ext cx="11029500" cy="4673400"/>
          </a:xfrm>
          <a:prstGeom prst="rect">
            <a:avLst/>
          </a:prstGeom>
          <a:noFill/>
          <a:ln>
            <a:noFill/>
          </a:ln>
        </p:spPr>
        <p:txBody>
          <a:bodyPr anchorCtr="0" anchor="ctr" bIns="45700" lIns="91425" spcFirstLastPara="1" rIns="91425" wrap="square" tIns="45700">
            <a:noAutofit/>
          </a:bodyPr>
          <a:lstStyle/>
          <a:p>
            <a:pPr indent="-235896" lvl="0" marL="306000" rtl="0" algn="l">
              <a:lnSpc>
                <a:spcPct val="110000"/>
              </a:lnSpc>
              <a:spcBef>
                <a:spcPts val="0"/>
              </a:spcBef>
              <a:spcAft>
                <a:spcPts val="0"/>
              </a:spcAft>
              <a:buSzPts val="1104"/>
              <a:buFont typeface="Arial"/>
              <a:buNone/>
            </a:pPr>
            <a:r>
              <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4. Testing:</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Conduct unit tests to verify the functionality of individual components.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Perform integration testing to ensure seamless interaction between modules.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Execute system tests to validate the keylogger's behavior in different scenarios.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Conduct security testing to identify and address vulnerabilities.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Solicit feedback from stakeholders for improvements.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5. Deployment:</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Package the keylogger application for distribution.</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Provide clear instructions for installation and usage.</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Ensure compatibility with the intended platform(s).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Consider digital signing for authenticity and trustworthiness.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Deploy the application via appropriate channels (e.g., direct download, software repositories).</a:t>
            </a:r>
            <a:endParaRPr/>
          </a:p>
          <a:p>
            <a:pPr indent="-306000" lvl="0" marL="306000" rtl="0" algn="l">
              <a:lnSpc>
                <a:spcPct val="110000"/>
              </a:lnSpc>
              <a:spcBef>
                <a:spcPts val="840"/>
              </a:spcBef>
              <a:spcAft>
                <a:spcPts val="0"/>
              </a:spcAft>
              <a:buSzPts val="1104"/>
              <a:buChar char="◼"/>
            </a:pPr>
            <a:r>
              <a:rPr b="1" i="0" lang="en-IN" sz="1200">
                <a:solidFill>
                  <a:srgbClr val="262626"/>
                </a:solidFill>
                <a:latin typeface="Arial"/>
                <a:ea typeface="Arial"/>
                <a:cs typeface="Arial"/>
                <a:sym typeface="Arial"/>
              </a:rPr>
              <a:t>6. Maintenance and Updates:</a:t>
            </a:r>
            <a:endParaRPr b="0" i="0" sz="1200">
              <a:solidFill>
                <a:srgbClr val="262626"/>
              </a:solidFill>
              <a:latin typeface="Arial"/>
              <a:ea typeface="Arial"/>
              <a:cs typeface="Arial"/>
              <a:sym typeface="Arial"/>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Monitor user feedback and address reported issues promptly.</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Release updates to incorporate new features, enhancements, and bug fixes.</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Stay informed about changes in the operating system or libraries that may affect the keylogger's functionality.</a:t>
            </a:r>
            <a:endParaRPr/>
          </a:p>
          <a:p>
            <a:pPr indent="-306000" lvl="0" marL="306000" rtl="0" algn="l">
              <a:lnSpc>
                <a:spcPct val="110000"/>
              </a:lnSpc>
              <a:spcBef>
                <a:spcPts val="840"/>
              </a:spcBef>
              <a:spcAft>
                <a:spcPts val="0"/>
              </a:spcAft>
              <a:buSzPts val="1104"/>
              <a:buFont typeface="Arial"/>
              <a:buChar char="•"/>
            </a:pPr>
            <a:r>
              <a:rPr b="0" i="0" lang="en-IN" sz="1200">
                <a:solidFill>
                  <a:srgbClr val="262626"/>
                </a:solidFill>
                <a:latin typeface="Arial"/>
                <a:ea typeface="Arial"/>
                <a:cs typeface="Arial"/>
                <a:sym typeface="Arial"/>
              </a:rPr>
              <a:t>Continuously evaluate and improve security measures to prevent misuse or unauthorized access.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47" name="Google Shape;147;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Algorithm:</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1. Initialization:</a:t>
            </a:r>
            <a:endParaRPr/>
          </a:p>
          <a:p>
            <a:pPr indent="-305435" lvl="0" marL="305435" rtl="0" algn="l">
              <a:lnSpc>
                <a:spcPct val="110000"/>
              </a:lnSpc>
              <a:spcBef>
                <a:spcPts val="840"/>
              </a:spcBef>
              <a:spcAft>
                <a:spcPts val="0"/>
              </a:spcAft>
              <a:buSzPts val="1104"/>
              <a:buChar char="◼"/>
            </a:pPr>
            <a:r>
              <a:rPr lang="en-IN" sz="1200"/>
              <a:t>   - Import required libraries.</a:t>
            </a:r>
            <a:endParaRPr/>
          </a:p>
          <a:p>
            <a:pPr indent="-305435" lvl="0" marL="305435" rtl="0" algn="l">
              <a:lnSpc>
                <a:spcPct val="110000"/>
              </a:lnSpc>
              <a:spcBef>
                <a:spcPts val="840"/>
              </a:spcBef>
              <a:spcAft>
                <a:spcPts val="0"/>
              </a:spcAft>
              <a:buSzPts val="1104"/>
              <a:buChar char="◼"/>
            </a:pPr>
            <a:r>
              <a:rPr lang="en-IN" sz="1200"/>
              <a:t>   - Define global variables.</a:t>
            </a:r>
            <a:endParaRPr/>
          </a:p>
          <a:p>
            <a:pPr indent="-305435" lvl="0" marL="305435" rtl="0" algn="l">
              <a:lnSpc>
                <a:spcPct val="110000"/>
              </a:lnSpc>
              <a:spcBef>
                <a:spcPts val="840"/>
              </a:spcBef>
              <a:spcAft>
                <a:spcPts val="0"/>
              </a:spcAft>
              <a:buSzPts val="1104"/>
              <a:buChar char="◼"/>
            </a:pPr>
            <a:r>
              <a:rPr lang="en-IN" sz="1200"/>
              <a:t>   - Set up initial configurations.</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2. GUI Setup:</a:t>
            </a:r>
            <a:endParaRPr/>
          </a:p>
          <a:p>
            <a:pPr indent="-305435" lvl="0" marL="305435" rtl="0" algn="l">
              <a:lnSpc>
                <a:spcPct val="110000"/>
              </a:lnSpc>
              <a:spcBef>
                <a:spcPts val="840"/>
              </a:spcBef>
              <a:spcAft>
                <a:spcPts val="0"/>
              </a:spcAft>
              <a:buSzPts val="1104"/>
              <a:buChar char="◼"/>
            </a:pPr>
            <a:r>
              <a:rPr lang="en-IN" sz="1200"/>
              <a:t>   - Create a tkinter window.</a:t>
            </a:r>
            <a:endParaRPr/>
          </a:p>
          <a:p>
            <a:pPr indent="-305435" lvl="0" marL="305435" rtl="0" algn="l">
              <a:lnSpc>
                <a:spcPct val="110000"/>
              </a:lnSpc>
              <a:spcBef>
                <a:spcPts val="840"/>
              </a:spcBef>
              <a:spcAft>
                <a:spcPts val="0"/>
              </a:spcAft>
              <a:buSzPts val="1104"/>
              <a:buChar char="◼"/>
            </a:pPr>
            <a:r>
              <a:rPr lang="en-IN" sz="1200"/>
              <a:t>   - Add start and stop buttons.</a:t>
            </a:r>
            <a:endParaRPr/>
          </a:p>
          <a:p>
            <a:pPr indent="-305435" lvl="0" marL="305435" rtl="0" algn="l">
              <a:lnSpc>
                <a:spcPct val="110000"/>
              </a:lnSpc>
              <a:spcBef>
                <a:spcPts val="840"/>
              </a:spcBef>
              <a:spcAft>
                <a:spcPts val="0"/>
              </a:spcAft>
              <a:buSzPts val="1104"/>
              <a:buChar char="◼"/>
            </a:pPr>
            <a:r>
              <a:rPr lang="en-IN" sz="1200"/>
              <a:t>   - Include labels for status updates.</a:t>
            </a:r>
            <a:endParaRPr/>
          </a:p>
          <a:p>
            <a:pPr indent="-305435" lvl="0" marL="305435" rtl="0" algn="l">
              <a:lnSpc>
                <a:spcPct val="110000"/>
              </a:lnSpc>
              <a:spcBef>
                <a:spcPts val="840"/>
              </a:spcBef>
              <a:spcAft>
                <a:spcPts val="0"/>
              </a:spcAft>
              <a:buSzPts val="1104"/>
              <a:buChar char="◼"/>
            </a:pPr>
            <a:r>
              <a:rPr lang="en-IN" sz="1200"/>
              <a:t>   - Designate event handlers for UI elements.</a:t>
            </a:r>
            <a:endParaRPr/>
          </a:p>
          <a:p>
            <a:pPr indent="-305435" lvl="0" marL="305435" rtl="0" algn="l">
              <a:lnSpc>
                <a:spcPct val="110000"/>
              </a:lnSpc>
              <a:spcBef>
                <a:spcPts val="840"/>
              </a:spcBef>
              <a:spcAft>
                <a:spcPts val="0"/>
              </a:spcAft>
              <a:buSzPts val="1104"/>
              <a:buChar char="◼"/>
            </a:pPr>
            <a:r>
              <a:rPr lang="en-IN" sz="1200"/>
              <a:t>   - Ensure clear and intuitive layout.</a:t>
            </a:r>
            <a:endParaRPr/>
          </a:p>
          <a:p>
            <a:pPr indent="0" lvl="0" marL="0" rtl="0" algn="l">
              <a:lnSpc>
                <a:spcPct val="110000"/>
              </a:lnSpc>
              <a:spcBef>
                <a:spcPts val="840"/>
              </a:spcBef>
              <a:spcAft>
                <a:spcPts val="0"/>
              </a:spcAft>
              <a:buSzPts val="1104"/>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53" name="Google Shape;153;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3. Keylogging Functions:</a:t>
            </a:r>
            <a:endParaRPr/>
          </a:p>
          <a:p>
            <a:pPr indent="-305435" lvl="0" marL="305435" rtl="0" algn="l">
              <a:lnSpc>
                <a:spcPct val="110000"/>
              </a:lnSpc>
              <a:spcBef>
                <a:spcPts val="840"/>
              </a:spcBef>
              <a:spcAft>
                <a:spcPts val="0"/>
              </a:spcAft>
              <a:buSzPts val="1104"/>
              <a:buChar char="◼"/>
            </a:pPr>
            <a:r>
              <a:rPr lang="en-IN" sz="1200"/>
              <a:t>   - Implement functions for capturing key events.</a:t>
            </a:r>
            <a:endParaRPr/>
          </a:p>
          <a:p>
            <a:pPr indent="-305435" lvl="0" marL="305435" rtl="0" algn="l">
              <a:lnSpc>
                <a:spcPct val="110000"/>
              </a:lnSpc>
              <a:spcBef>
                <a:spcPts val="840"/>
              </a:spcBef>
              <a:spcAft>
                <a:spcPts val="0"/>
              </a:spcAft>
              <a:buSzPts val="1104"/>
              <a:buChar char="◼"/>
            </a:pPr>
            <a:r>
              <a:rPr lang="en-IN" sz="1200"/>
              <a:t>   - Differentiate between key press and release.</a:t>
            </a:r>
            <a:endParaRPr/>
          </a:p>
          <a:p>
            <a:pPr indent="-305435" lvl="0" marL="305435" rtl="0" algn="l">
              <a:lnSpc>
                <a:spcPct val="110000"/>
              </a:lnSpc>
              <a:spcBef>
                <a:spcPts val="840"/>
              </a:spcBef>
              <a:spcAft>
                <a:spcPts val="0"/>
              </a:spcAft>
              <a:buSzPts val="1104"/>
              <a:buChar char="◼"/>
            </a:pPr>
            <a:r>
              <a:rPr lang="en-IN" sz="1200"/>
              <a:t>   - Store captured keystrokes.</a:t>
            </a:r>
            <a:endParaRPr/>
          </a:p>
          <a:p>
            <a:pPr indent="-305435" lvl="0" marL="305435" rtl="0" algn="l">
              <a:lnSpc>
                <a:spcPct val="110000"/>
              </a:lnSpc>
              <a:spcBef>
                <a:spcPts val="840"/>
              </a:spcBef>
              <a:spcAft>
                <a:spcPts val="0"/>
              </a:spcAft>
              <a:buSzPts val="1104"/>
              <a:buChar char="◼"/>
            </a:pPr>
            <a:r>
              <a:rPr lang="en-IN" sz="1200"/>
              <a:t>   - Ensure accuracy and reliability of keylogging.</a:t>
            </a:r>
            <a:endParaRPr/>
          </a:p>
          <a:p>
            <a:pPr indent="-235330" lvl="0" marL="305435" rtl="0" algn="l">
              <a:lnSpc>
                <a:spcPct val="110000"/>
              </a:lnSpc>
              <a:spcBef>
                <a:spcPts val="84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4. Data Logging:</a:t>
            </a:r>
            <a:endParaRPr/>
          </a:p>
          <a:p>
            <a:pPr indent="-305435" lvl="0" marL="305435" rtl="0" algn="l">
              <a:lnSpc>
                <a:spcPct val="110000"/>
              </a:lnSpc>
              <a:spcBef>
                <a:spcPts val="840"/>
              </a:spcBef>
              <a:spcAft>
                <a:spcPts val="0"/>
              </a:spcAft>
              <a:buSzPts val="1104"/>
              <a:buChar char="◼"/>
            </a:pPr>
            <a:r>
              <a:rPr lang="en-IN" sz="1200"/>
              <a:t>   - Save captured keystrokes to a file.</a:t>
            </a:r>
            <a:endParaRPr/>
          </a:p>
          <a:p>
            <a:pPr indent="-305435" lvl="0" marL="305435" rtl="0" algn="l">
              <a:lnSpc>
                <a:spcPct val="110000"/>
              </a:lnSpc>
              <a:spcBef>
                <a:spcPts val="840"/>
              </a:spcBef>
              <a:spcAft>
                <a:spcPts val="0"/>
              </a:spcAft>
              <a:buSzPts val="1104"/>
              <a:buChar char="◼"/>
            </a:pPr>
            <a:r>
              <a:rPr lang="en-IN" sz="1200"/>
              <a:t>   - Choose appropriate file format (e.g., text, JSON).</a:t>
            </a:r>
            <a:endParaRPr/>
          </a:p>
          <a:p>
            <a:pPr indent="-305435" lvl="0" marL="305435" rtl="0" algn="l">
              <a:lnSpc>
                <a:spcPct val="110000"/>
              </a:lnSpc>
              <a:spcBef>
                <a:spcPts val="840"/>
              </a:spcBef>
              <a:spcAft>
                <a:spcPts val="0"/>
              </a:spcAft>
              <a:buSzPts val="1104"/>
              <a:buChar char="◼"/>
            </a:pPr>
            <a:r>
              <a:rPr lang="en-IN" sz="1200"/>
              <a:t>   - Handle file writing operations efficiently.</a:t>
            </a:r>
            <a:endParaRPr/>
          </a:p>
          <a:p>
            <a:pPr indent="-305435" lvl="0" marL="305435" rtl="0" algn="l">
              <a:lnSpc>
                <a:spcPct val="110000"/>
              </a:lnSpc>
              <a:spcBef>
                <a:spcPts val="840"/>
              </a:spcBef>
              <a:spcAft>
                <a:spcPts val="0"/>
              </a:spcAft>
              <a:buSzPts val="1104"/>
              <a:buChar char="◼"/>
            </a:pPr>
            <a:r>
              <a:rPr lang="en-IN" sz="1200"/>
              <a:t>   - Ensure proper formatting of logged data.</a:t>
            </a:r>
            <a:endParaRPr/>
          </a:p>
          <a:p>
            <a:pPr indent="-305435" lvl="0" marL="305435" rtl="0" algn="l">
              <a:lnSpc>
                <a:spcPct val="110000"/>
              </a:lnSpc>
              <a:spcBef>
                <a:spcPts val="840"/>
              </a:spcBef>
              <a:spcAft>
                <a:spcPts val="0"/>
              </a:spcAft>
              <a:buSzPts val="1104"/>
              <a:buChar char="◼"/>
            </a:pPr>
            <a:r>
              <a:rPr lang="en-IN" sz="1200"/>
              <a:t>   - Implement periodic or batched logging.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59" name="Google Shape;159;p2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sz="1200"/>
          </a:p>
          <a:p>
            <a:pPr indent="-305435" lvl="0" marL="305435" rtl="0" algn="l">
              <a:lnSpc>
                <a:spcPct val="110000"/>
              </a:lnSpc>
              <a:spcBef>
                <a:spcPts val="840"/>
              </a:spcBef>
              <a:spcAft>
                <a:spcPts val="0"/>
              </a:spcAft>
              <a:buSzPts val="1104"/>
              <a:buChar char="◼"/>
            </a:pPr>
            <a:r>
              <a:rPr lang="en-IN" sz="1200"/>
              <a:t>5. Start and Stop Mechanisms:</a:t>
            </a:r>
            <a:endParaRPr/>
          </a:p>
          <a:p>
            <a:pPr indent="-305435" lvl="0" marL="305435" rtl="0" algn="l">
              <a:lnSpc>
                <a:spcPct val="110000"/>
              </a:lnSpc>
              <a:spcBef>
                <a:spcPts val="840"/>
              </a:spcBef>
              <a:spcAft>
                <a:spcPts val="0"/>
              </a:spcAft>
              <a:buSzPts val="1104"/>
              <a:buChar char="◼"/>
            </a:pPr>
            <a:r>
              <a:rPr lang="en-IN" sz="1200"/>
              <a:t>   - Implement functions to start and stop keylogging.</a:t>
            </a:r>
            <a:endParaRPr/>
          </a:p>
          <a:p>
            <a:pPr indent="-305435" lvl="0" marL="305435" rtl="0" algn="l">
              <a:lnSpc>
                <a:spcPct val="110000"/>
              </a:lnSpc>
              <a:spcBef>
                <a:spcPts val="840"/>
              </a:spcBef>
              <a:spcAft>
                <a:spcPts val="0"/>
              </a:spcAft>
              <a:buSzPts val="1104"/>
              <a:buChar char="◼"/>
            </a:pPr>
            <a:r>
              <a:rPr lang="en-IN" sz="1200"/>
              <a:t>   - Toggle event listeners based on application state.</a:t>
            </a:r>
            <a:endParaRPr/>
          </a:p>
          <a:p>
            <a:pPr indent="-305435" lvl="0" marL="305435" rtl="0" algn="l">
              <a:lnSpc>
                <a:spcPct val="110000"/>
              </a:lnSpc>
              <a:spcBef>
                <a:spcPts val="840"/>
              </a:spcBef>
              <a:spcAft>
                <a:spcPts val="0"/>
              </a:spcAft>
              <a:buSzPts val="1104"/>
              <a:buChar char="◼"/>
            </a:pPr>
            <a:r>
              <a:rPr lang="en-IN" sz="1200"/>
              <a:t>   - Provide visual feedback on keylogger status.</a:t>
            </a:r>
            <a:endParaRPr/>
          </a:p>
          <a:p>
            <a:pPr indent="-305435" lvl="0" marL="305435" rtl="0" algn="l">
              <a:lnSpc>
                <a:spcPct val="110000"/>
              </a:lnSpc>
              <a:spcBef>
                <a:spcPts val="840"/>
              </a:spcBef>
              <a:spcAft>
                <a:spcPts val="0"/>
              </a:spcAft>
              <a:buSzPts val="1104"/>
              <a:buChar char="◼"/>
            </a:pPr>
            <a:r>
              <a:rPr lang="en-IN" sz="1200"/>
              <a:t>   - Ensure synchronization between GUI and keylogging functionality.</a:t>
            </a:r>
            <a:endParaRPr/>
          </a:p>
          <a:p>
            <a:pPr indent="-305435" lvl="0" marL="305435" rtl="0" algn="l">
              <a:lnSpc>
                <a:spcPct val="110000"/>
              </a:lnSpc>
              <a:spcBef>
                <a:spcPts val="840"/>
              </a:spcBef>
              <a:spcAft>
                <a:spcPts val="0"/>
              </a:spcAft>
              <a:buSzPts val="1104"/>
              <a:buChar char="◼"/>
            </a:pPr>
            <a:r>
              <a:rPr lang="en-IN" sz="1200"/>
              <a:t>   - Handle edge cases such as unexpected shutdowns.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