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893947" y="2090172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NAME:I.DURAI ARASU</a:t>
            </a:r>
            <a:endParaRPr lang="en-US" sz="2400" dirty="0"/>
          </a:p>
          <a:p>
            <a:r>
              <a:rPr lang="en-US" sz="2400" dirty="0"/>
              <a:t>REGISTER NO AND NMID:2428F0073,asbruap2428f0073(OR)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DB3DD60CBCB6BA0956541E65CB09134C</a:t>
            </a:r>
          </a:p>
          <a:p>
            <a:r>
              <a:rPr lang="en-US" sz="2400" dirty="0"/>
              <a:t>DEPARTMENT:BSC CS(AI) </a:t>
            </a:r>
          </a:p>
          <a:p>
            <a:r>
              <a:rPr lang="en-US" sz="2400" dirty="0"/>
              <a:t>COLLEGE:PPG COLLEGE OF ARTS AND SCIENCE,BHARATHIYAR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1135A7-1625-767A-E666-B24570FBD336}"/>
              </a:ext>
            </a:extLst>
          </p:cNvPr>
          <p:cNvSpPr txBox="1"/>
          <p:nvPr/>
        </p:nvSpPr>
        <p:spPr>
          <a:xfrm>
            <a:off x="2895600" y="25071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897411"/>
            <a:ext cx="6686550" cy="37593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1905000"/>
            <a:ext cx="746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Summarize the project’s impact and value.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Reflect on development experience or challenges overcome.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Mention any future updates or features planned.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Reaffirm how the project solves the initial problem.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Invite feedback or suggestions (if applicable).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209800" y="28194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Portfolio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/>
            <a:endParaRPr lang="en-US" sz="28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209800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Existing systems may be outdated or lack key features.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Users struggle to perform specific tasks efficiently.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Lack of centralization or automation in the current process.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Difficulty in accessing or managing data/information.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Need for a scalable, user-friendly solution.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2667000"/>
            <a:ext cx="7137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A brief description of the project and its purpose.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Outline the core objectives and goals.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Type of system or application (e.g., web-based, mobile app, etc.)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Brief mention of the scope and what the system aims to solve.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23622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 dirty="0" err="1">
                <a:solidFill>
                  <a:schemeClr val="accent1"/>
                </a:solidFill>
              </a:rPr>
              <a:t>Admins</a:t>
            </a:r>
            <a:r>
              <a:rPr lang="en-US" b="1" dirty="0">
                <a:solidFill>
                  <a:schemeClr val="accent1"/>
                </a:solidFill>
              </a:rPr>
              <a:t>: Manage backend data and users.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Registered Users: Access personalized features.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Guests/Visitors: Browse limited content or features.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Business Stakeholders: Analyze reports or performance metrics.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Developers/Maintainers: Update or scale the system.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981200"/>
            <a:ext cx="2514600" cy="3276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429000" y="1981200"/>
            <a:ext cx="563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*Frontend: HTML, CSS, JavaScript.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*Backend: Node.js, Express, </a:t>
            </a:r>
            <a:r>
              <a:rPr lang="en-US" b="1" dirty="0" err="1">
                <a:solidFill>
                  <a:schemeClr val="accent1"/>
                </a:solidFill>
              </a:rPr>
              <a:t>Django</a:t>
            </a:r>
            <a:r>
              <a:rPr lang="en-US" b="1" dirty="0">
                <a:solidFill>
                  <a:schemeClr val="accent1"/>
                </a:solidFill>
              </a:rPr>
              <a:t>, Flask, etc.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*Database: </a:t>
            </a:r>
            <a:r>
              <a:rPr lang="en-US" b="1" dirty="0" err="1">
                <a:solidFill>
                  <a:schemeClr val="accent1"/>
                </a:solidFill>
              </a:rPr>
              <a:t>MySQL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PostgreSQL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MongoDB</a:t>
            </a:r>
            <a:r>
              <a:rPr lang="en-US" b="1" dirty="0">
                <a:solidFill>
                  <a:schemeClr val="accent1"/>
                </a:solidFill>
              </a:rPr>
              <a:t>, Firebase, etc.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*Version Control: </a:t>
            </a:r>
            <a:r>
              <a:rPr lang="en-US" b="1" dirty="0" err="1">
                <a:solidFill>
                  <a:schemeClr val="accent1"/>
                </a:solidFill>
              </a:rPr>
              <a:t>Git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GitHub</a:t>
            </a:r>
            <a:r>
              <a:rPr lang="en-US" b="1" dirty="0">
                <a:solidFill>
                  <a:schemeClr val="accent1"/>
                </a:solidFill>
              </a:rPr>
              <a:t>/</a:t>
            </a:r>
            <a:r>
              <a:rPr lang="en-US" b="1" dirty="0" err="1">
                <a:solidFill>
                  <a:schemeClr val="accent1"/>
                </a:solidFill>
              </a:rPr>
              <a:t>GitLab</a:t>
            </a:r>
            <a:r>
              <a:rPr lang="en-US" b="1" dirty="0">
                <a:solidFill>
                  <a:schemeClr val="accent1"/>
                </a:solidFill>
              </a:rPr>
              <a:t>/</a:t>
            </a:r>
            <a:r>
              <a:rPr lang="en-US" b="1" dirty="0" err="1">
                <a:solidFill>
                  <a:schemeClr val="accent1"/>
                </a:solidFill>
              </a:rPr>
              <a:t>Bitbucket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*Deployment: </a:t>
            </a:r>
            <a:r>
              <a:rPr lang="en-US" b="1" dirty="0" err="1">
                <a:solidFill>
                  <a:schemeClr val="accent1"/>
                </a:solidFill>
              </a:rPr>
              <a:t>Netlify</a:t>
            </a:r>
            <a:r>
              <a:rPr lang="en-US" b="1" dirty="0">
                <a:solidFill>
                  <a:schemeClr val="accent1"/>
                </a:solidFill>
              </a:rPr>
              <a:t>, </a:t>
            </a:r>
            <a:r>
              <a:rPr lang="en-US" b="1" dirty="0" err="1">
                <a:solidFill>
                  <a:schemeClr val="accent1"/>
                </a:solidFill>
              </a:rPr>
              <a:t>Vercel</a:t>
            </a:r>
            <a:r>
              <a:rPr lang="en-US" b="1" dirty="0">
                <a:solidFill>
                  <a:schemeClr val="accent1"/>
                </a:solidFill>
              </a:rPr>
              <a:t>, AWS, </a:t>
            </a:r>
            <a:r>
              <a:rPr lang="en-US" b="1" dirty="0" err="1">
                <a:solidFill>
                  <a:schemeClr val="accent1"/>
                </a:solidFill>
              </a:rPr>
              <a:t>Heroku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*Others: APIs, Authentication tools (JWT/</a:t>
            </a:r>
            <a:r>
              <a:rPr lang="en-US" b="1" dirty="0" err="1">
                <a:solidFill>
                  <a:schemeClr val="accent1"/>
                </a:solidFill>
              </a:rPr>
              <a:t>OAuth</a:t>
            </a:r>
            <a:r>
              <a:rPr lang="en-US" b="1" dirty="0">
                <a:solidFill>
                  <a:schemeClr val="accent1"/>
                </a:solidFill>
              </a:rPr>
              <a:t>), CI/CD tools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676400" y="2209800"/>
            <a:ext cx="6781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*Home Page: Clear call-to-action, introduction, and navigation.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*About Section: Project summary, goals, and technologies used.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*Screenshots/Live Demo: Interactive previews or GIFs of the system.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*Features Section: Detailed explanation of what the system offers.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*Contact Section: Email, LinkedIn, </a:t>
            </a:r>
            <a:r>
              <a:rPr lang="en-US" b="1" dirty="0" err="1">
                <a:solidFill>
                  <a:schemeClr val="accent1"/>
                </a:solidFill>
              </a:rPr>
              <a:t>GitHub</a:t>
            </a:r>
            <a:r>
              <a:rPr lang="en-US" b="1" dirty="0">
                <a:solidFill>
                  <a:schemeClr val="accent1"/>
                </a:solidFill>
              </a:rPr>
              <a:t>, or form for contact.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*Responsive Design: Fully mobile and desktop compatible.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1905000"/>
            <a:ext cx="7543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User authentication and authorization.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Dashboard with real-time data or analytics.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CRUD operations (Create, Read, Update, Delete)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Search and filter functionality.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Notifications (email, SMS, or in-app)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Integration with third-party APIs or services.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Admin panel for data management.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User profile management.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Responsive and intuitive UI/UX.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454</Words>
  <Application>Microsoft Office PowerPoint</Application>
  <PresentationFormat>Custom</PresentationFormat>
  <Paragraphs>116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 aarthi meena </cp:lastModifiedBy>
  <cp:revision>38</cp:revision>
  <dcterms:created xsi:type="dcterms:W3CDTF">2024-03-29T15:07:22Z</dcterms:created>
  <dcterms:modified xsi:type="dcterms:W3CDTF">2025-09-12T04:38:44Z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