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3" y="0"/>
            <a:ext cx="6858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499927" y="3429000"/>
            <a:ext cx="4331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La IA en el mundo de la agricultura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82965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964" y="184728"/>
            <a:ext cx="969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/>
              <a:t>La agricultura tomatera hoy</a:t>
            </a:r>
            <a:endParaRPr lang="es-ES" sz="5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41745" y="1311564"/>
            <a:ext cx="59112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agricultura tomatera es una industria vital y en crecimiento, esencial para la producción de uno de los cultivos más consumidos a nivel </a:t>
            </a:r>
            <a:r>
              <a:rPr lang="es-ES" dirty="0" smtClean="0"/>
              <a:t>mundial.</a:t>
            </a:r>
          </a:p>
          <a:p>
            <a:endParaRPr lang="es-ES" dirty="0"/>
          </a:p>
          <a:p>
            <a:r>
              <a:rPr lang="es-ES" dirty="0" smtClean="0"/>
              <a:t>Sin </a:t>
            </a:r>
            <a:r>
              <a:rPr lang="es-ES" dirty="0"/>
              <a:t>embargo, este sector enfrenta grandes desafíos, principalmente relacionados con las plagas y enfermedades que afectan a las plantas tomateras. Estas plagas no solo reducen la calidad y cantidad de la producción, sino que también aumentan los costos de cultivo debido a la necesidad de tratamientos químicos y manejo </a:t>
            </a:r>
            <a:r>
              <a:rPr lang="es-ES" dirty="0" smtClean="0"/>
              <a:t>especializado.</a:t>
            </a:r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/>
              <a:t>un contexto donde la demanda de tomates sigue en aumento, es crucial encontrar soluciones innovadoras que permitan un manejo más eficiente y sostenible de estos cultivos, garantizando así su productividad y salud.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36" y="1717963"/>
            <a:ext cx="3887802" cy="40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00218" y="175492"/>
            <a:ext cx="735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/>
              <a:t>Una plantación sana</a:t>
            </a:r>
            <a:endParaRPr lang="es-ES" sz="5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90290" y="1320800"/>
            <a:ext cx="78601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Tener una plantación sana es fundamental para el éxito en la agricultura </a:t>
            </a:r>
            <a:r>
              <a:rPr lang="es-ES" dirty="0" smtClean="0"/>
              <a:t>tomatera.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Reducción </a:t>
            </a:r>
            <a:r>
              <a:rPr lang="es-ES" b="1" dirty="0"/>
              <a:t>de Pérdidas</a:t>
            </a:r>
            <a:r>
              <a:rPr lang="es-ES" dirty="0"/>
              <a:t>: Al mantener las plantas en buen estado, se minimizan las pérdidas causadas por enfermedades y plagas, lo que se traduce en una mayor </a:t>
            </a:r>
            <a:r>
              <a:rPr lang="es-ES" dirty="0" smtClean="0"/>
              <a:t>productividad.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Mejora </a:t>
            </a:r>
            <a:r>
              <a:rPr lang="es-ES" b="1" dirty="0"/>
              <a:t>del Mercado</a:t>
            </a:r>
            <a:r>
              <a:rPr lang="es-ES" dirty="0"/>
              <a:t>: Un cultivo saludable asegura un suministro constante de tomates de alta calidad, lo que estabiliza y potencialmente mejora los precios en el </a:t>
            </a:r>
            <a:r>
              <a:rPr lang="es-ES" dirty="0" smtClean="0"/>
              <a:t>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Optimización </a:t>
            </a:r>
            <a:r>
              <a:rPr lang="es-ES" b="1" dirty="0"/>
              <a:t>de Costes</a:t>
            </a:r>
            <a:r>
              <a:rPr lang="es-ES" dirty="0"/>
              <a:t>: Reducir la cantidad de plantas enfermas disminuye los gastos asociados con el tratamiento y la eliminación de plantas dañadas. Esto permite una mejor asignación de recursos hacia la mejora de la producción y el crecimiento sostenible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El primer paso para lograr una plantación sana es identificar el estado de cada planta de manera precisa y oportuna. Con una evaluación adecuada, los agricultores pueden tomar decisiones informadas para proteger y optimizar su </a:t>
            </a:r>
            <a:r>
              <a:rPr lang="es-ES" dirty="0" smtClean="0"/>
              <a:t>cultivo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5" y="1320800"/>
            <a:ext cx="2976573" cy="52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6327" y="277092"/>
            <a:ext cx="1005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Revolución Inteligente en la Agricultura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17234" y="1225689"/>
            <a:ext cx="77585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inteligencia artificial está transformando la agricultura tomatera, ofreciendo soluciones innovadoras para la gestión de cultivos. Un sistema inteligente puede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Detectar</a:t>
            </a:r>
            <a:r>
              <a:rPr lang="es-ES" dirty="0"/>
              <a:t>: Identificar rápidamente las plantas tomateras que presentan signos de enfermedad, permitiendo una intervención temprana.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Clasificar</a:t>
            </a:r>
            <a:r>
              <a:rPr lang="es-ES" dirty="0"/>
              <a:t>: Determinar el tipo específico de enfermedad que afecta a las plantas, lo cual es crucial para aplicar el tratamiento adecuado.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Localizar</a:t>
            </a:r>
            <a:r>
              <a:rPr lang="es-ES" dirty="0"/>
              <a:t>: Precisar la ubicación de cada planta enferma dentro de la plantación, facilitando un manejo eficiente y focalizado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Este enfoque permite a los agricultores recibir información detallada y precisa sobre el estado de su cultivo, optimizando el uso de recursos y mejorando la salud general de la plantación. La IA no solo incrementa la productividad y calidad del tomate, sino que también promueve prácticas agrícolas más sostenibles y rentables.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81" y="1326399"/>
            <a:ext cx="2945080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7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7966" y="480291"/>
            <a:ext cx="613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/>
              <a:t>Nuestro proyecto</a:t>
            </a:r>
            <a:endParaRPr lang="es-E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5" y="1403621"/>
            <a:ext cx="3067793" cy="493252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5745" y="1727613"/>
            <a:ext cx="69180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Nuestro proyecto utiliza drones equipados con cámaras avanzadas para inspeccionar visualmente las plantaciones de </a:t>
            </a:r>
            <a:r>
              <a:rPr lang="es-ES" dirty="0" smtClean="0"/>
              <a:t>tomate mediante visión por computadora (CV).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Inspección Aérea</a:t>
            </a:r>
            <a:r>
              <a:rPr lang="es-ES" dirty="0"/>
              <a:t>: Los drones sobrevuelan la plantación, capturando imágenes detalladas de cada planta.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Análisis con IA</a:t>
            </a:r>
            <a:r>
              <a:rPr lang="es-ES" dirty="0"/>
              <a:t>: Las imágenes son procesadas y comparadas con un modelo entrenado con más de 35,000 imágenes clasificadas de plantas sanas y enfermas.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Información para el Agricultor</a:t>
            </a:r>
            <a:r>
              <a:rPr lang="es-ES" dirty="0"/>
              <a:t>: Los resultados son enviados al agricultor, proporcionando un informe detallado sobre el estado de la plantación y recomendaciones de tratamiento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83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9601" y="443346"/>
            <a:ext cx="78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Innovación en Acción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89528" y="1764146"/>
            <a:ext cx="6410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enfoque </a:t>
            </a:r>
            <a:r>
              <a:rPr lang="es-ES" dirty="0" smtClean="0"/>
              <a:t>empleado no </a:t>
            </a:r>
            <a:r>
              <a:rPr lang="es-ES" dirty="0"/>
              <a:t>solo mejora la precisión en la detección de enfermedades, sino que también optimiza el tiempo y los recursos necesarios para el manejo de cultivos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/>
              <a:t>Beneficios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Monitoreo continuo y eficiente.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Detección temprana de enfermedades.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Reducción de pérdidas y costos.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 en la calidad y cantidad de la producción.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tecnología de drones y visión por computadora revoluciona la agricultura, ofreciendo una herramienta poderosa para la gestión inteligente de cultivos.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08" y="1625600"/>
            <a:ext cx="2660072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54547" y="240146"/>
            <a:ext cx="8118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Horizontes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12800" y="1256145"/>
            <a:ext cx="100953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Nuestro proyecto no se detiene aquí; tiene un amplio potencial de expansión y mejora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Expansión a Otros Cultivos</a:t>
            </a:r>
            <a:r>
              <a:rPr lang="es-ES" dirty="0"/>
              <a:t>: Aplicar el sistema de detección y análisis a otros cultivos como maíz, patata y muchos más, ampliando el alcance y beneficios de la tecnología.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Base de Datos Integral</a:t>
            </a:r>
            <a:r>
              <a:rPr lang="es-ES" dirty="0"/>
              <a:t>: Almacenar los resultados en una base de datos robusta, permitiendo comparaciones por anualidades, ubicaciones geográficas y otros criterios relevantes.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Seguimiento de Reacciones</a:t>
            </a:r>
            <a:r>
              <a:rPr lang="es-ES" dirty="0"/>
              <a:t>: Registrar las reacciones de los agricultores a la información recibida y analizar el impacto de sus acciones en la salud y productividad de las plantaciones.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Mejoras Continuas</a:t>
            </a:r>
            <a:r>
              <a:rPr lang="es-ES" dirty="0"/>
              <a:t>: Incorporar nuevas tecnologías y algoritmos para mejorar la precisión y eficiencia del sistema, así como desarrollar nuevas funcionalidades basadas en las necesidades del sector agrícola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Nuestro compromiso es seguir innovando y mejorando, asegurando que esta herramienta se convierta en un aliado indispensable para los agricultores de todo el mundo.</a:t>
            </a:r>
          </a:p>
        </p:txBody>
      </p:sp>
    </p:spTree>
    <p:extLst>
      <p:ext uri="{BB962C8B-B14F-4D97-AF65-F5344CB8AC3E}">
        <p14:creationId xmlns:p14="http://schemas.microsoft.com/office/powerpoint/2010/main" val="14159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9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773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QuirónPrevención S.L.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Lopez Quijado, Jose</dc:creator>
  <cp:lastModifiedBy>Lopez Quijado, Jose</cp:lastModifiedBy>
  <cp:revision>10</cp:revision>
  <dcterms:created xsi:type="dcterms:W3CDTF">2024-06-11T06:38:27Z</dcterms:created>
  <dcterms:modified xsi:type="dcterms:W3CDTF">2024-06-11T08:14:00Z</dcterms:modified>
</cp:coreProperties>
</file>