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C496-C4BA-4BFA-A52B-48F48CDB6634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FCF5-AD44-40CA-8750-64847B96E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50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C496-C4BA-4BFA-A52B-48F48CDB6634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FCF5-AD44-40CA-8750-64847B96E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4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C496-C4BA-4BFA-A52B-48F48CDB6634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FCF5-AD44-40CA-8750-64847B96E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08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C496-C4BA-4BFA-A52B-48F48CDB6634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FCF5-AD44-40CA-8750-64847B96E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25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C496-C4BA-4BFA-A52B-48F48CDB6634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FCF5-AD44-40CA-8750-64847B96E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8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C496-C4BA-4BFA-A52B-48F48CDB6634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FCF5-AD44-40CA-8750-64847B96E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1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C496-C4BA-4BFA-A52B-48F48CDB6634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FCF5-AD44-40CA-8750-64847B96E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97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C496-C4BA-4BFA-A52B-48F48CDB6634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FCF5-AD44-40CA-8750-64847B96E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13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C496-C4BA-4BFA-A52B-48F48CDB6634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FCF5-AD44-40CA-8750-64847B96E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01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C496-C4BA-4BFA-A52B-48F48CDB6634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FCF5-AD44-40CA-8750-64847B96E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8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C496-C4BA-4BFA-A52B-48F48CDB6634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FCF5-AD44-40CA-8750-64847B96E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56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1C496-C4BA-4BFA-A52B-48F48CDB6634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FCF5-AD44-40CA-8750-64847B96E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96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4"/>
          <a:stretch/>
        </p:blipFill>
        <p:spPr>
          <a:xfrm>
            <a:off x="678297" y="1178126"/>
            <a:ext cx="4698684" cy="4501748"/>
          </a:xfrm>
          <a:prstGeom prst="ellipse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7648" y="2828835"/>
            <a:ext cx="5092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 err="1" smtClean="0">
                <a:solidFill>
                  <a:schemeClr val="bg1"/>
                </a:solidFill>
              </a:rPr>
              <a:t>autoConnect</a:t>
            </a:r>
            <a:endParaRPr lang="en-IN" sz="7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5160" y="4029164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Georgia" panose="02040502050405020303" pitchFamily="18" charset="0"/>
              </a:rPr>
              <a:t>Matching Demand with Supply</a:t>
            </a:r>
            <a:endParaRPr lang="en-IN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283464"/>
            <a:ext cx="1976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 smtClean="0">
                <a:solidFill>
                  <a:schemeClr val="bg1"/>
                </a:solidFill>
              </a:rPr>
              <a:t>Aim:</a:t>
            </a:r>
            <a:endParaRPr lang="en-IN" sz="7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3040" y="1856232"/>
            <a:ext cx="90525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To Bridge the demand-supply gap between commuters and Auto-Rickshaw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To provide an end-to-end Integrated solution for Last-Mile Connectivity.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To Increase the chance of a driver to land a trip.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283464"/>
            <a:ext cx="4140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 smtClean="0">
                <a:solidFill>
                  <a:schemeClr val="bg1"/>
                </a:solidFill>
              </a:rPr>
              <a:t>Approach:</a:t>
            </a:r>
            <a:endParaRPr lang="en-IN" sz="7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3040" y="1856232"/>
            <a:ext cx="90525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Integration with travel booking agencies.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Example: </a:t>
            </a:r>
            <a:r>
              <a:rPr lang="en-IN" sz="2800" dirty="0" err="1" smtClean="0">
                <a:solidFill>
                  <a:schemeClr val="bg1"/>
                </a:solidFill>
              </a:rPr>
              <a:t>RedBus</a:t>
            </a:r>
            <a:endParaRPr lang="en-IN" sz="2800" dirty="0" smtClean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Booking on </a:t>
            </a:r>
            <a:r>
              <a:rPr lang="en-IN" sz="2800" dirty="0" err="1" smtClean="0">
                <a:solidFill>
                  <a:schemeClr val="bg1"/>
                </a:solidFill>
              </a:rPr>
              <a:t>RedBus</a:t>
            </a:r>
            <a:r>
              <a:rPr lang="en-IN" sz="2800" dirty="0" smtClean="0">
                <a:solidFill>
                  <a:schemeClr val="bg1"/>
                </a:solidFill>
              </a:rPr>
              <a:t> Platform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Option to opt-in for ‘</a:t>
            </a:r>
            <a:r>
              <a:rPr lang="en-IN" sz="2800" dirty="0" err="1" smtClean="0">
                <a:solidFill>
                  <a:schemeClr val="bg1"/>
                </a:solidFill>
              </a:rPr>
              <a:t>autoConnect</a:t>
            </a:r>
            <a:r>
              <a:rPr lang="en-IN" sz="2800" dirty="0" smtClean="0">
                <a:solidFill>
                  <a:schemeClr val="bg1"/>
                </a:solidFill>
              </a:rPr>
              <a:t>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Arrival details of travellers get synced to out Database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Drivers can find passenger arrivals at hotspots </a:t>
            </a:r>
            <a:r>
              <a:rPr lang="en-IN" sz="2800" b="1" dirty="0" smtClean="0">
                <a:solidFill>
                  <a:schemeClr val="bg1"/>
                </a:solidFill>
              </a:rPr>
              <a:t>IN Advance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Drivers give Quotations to drop to final destination of the commuter.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0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91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Thomas</dc:creator>
  <cp:lastModifiedBy>Robin Thomas</cp:lastModifiedBy>
  <cp:revision>6</cp:revision>
  <dcterms:created xsi:type="dcterms:W3CDTF">2019-03-10T04:17:18Z</dcterms:created>
  <dcterms:modified xsi:type="dcterms:W3CDTF">2019-03-11T10:00:11Z</dcterms:modified>
</cp:coreProperties>
</file>