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73" r:id="rId4"/>
    <p:sldId id="277" r:id="rId5"/>
    <p:sldId id="274" r:id="rId6"/>
    <p:sldId id="276" r:id="rId7"/>
    <p:sldId id="278" r:id="rId8"/>
    <p:sldId id="279" r:id="rId9"/>
    <p:sldId id="275" r:id="rId10"/>
    <p:sldId id="257" r:id="rId11"/>
    <p:sldId id="258" r:id="rId12"/>
    <p:sldId id="259" r:id="rId13"/>
    <p:sldId id="260" r:id="rId14"/>
    <p:sldId id="261" r:id="rId15"/>
    <p:sldId id="263" r:id="rId16"/>
    <p:sldId id="264" r:id="rId17"/>
    <p:sldId id="265" r:id="rId18"/>
    <p:sldId id="266" r:id="rId19"/>
    <p:sldId id="271" r:id="rId20"/>
    <p:sldId id="270" r:id="rId21"/>
    <p:sldId id="272" r:id="rId22"/>
    <p:sldId id="268" r:id="rId23"/>
    <p:sldId id="267" r:id="rId24"/>
    <p:sldId id="269" r:id="rId25"/>
    <p:sldId id="284" r:id="rId26"/>
    <p:sldId id="281" r:id="rId27"/>
    <p:sldId id="283" r:id="rId28"/>
    <p:sldId id="282" r:id="rId29"/>
    <p:sldId id="287" r:id="rId30"/>
    <p:sldId id="286" r:id="rId31"/>
    <p:sldId id="285" r:id="rId32"/>
    <p:sldId id="288" r:id="rId33"/>
    <p:sldId id="289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124A7-358C-7F44-83D3-EBBEC4A8F907}" v="637" dt="2020-05-16T09:41:47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2"/>
    <p:restoredTop sz="91358"/>
  </p:normalViewPr>
  <p:slideViewPr>
    <p:cSldViewPr snapToGrid="0" snapToObjects="1">
      <p:cViewPr varScale="1">
        <p:scale>
          <a:sx n="100" d="100"/>
          <a:sy n="100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b IT" userId="3655638f5a640407" providerId="LiveId" clId="{8D4124A7-358C-7F44-83D3-EBBEC4A8F907}"/>
    <pc:docChg chg="undo redo custSel mod addSld delSld modSld sldOrd">
      <pc:chgData name="Lab IT" userId="3655638f5a640407" providerId="LiveId" clId="{8D4124A7-358C-7F44-83D3-EBBEC4A8F907}" dt="2020-05-16T09:41:50.987" v="7762" actId="26606"/>
      <pc:docMkLst>
        <pc:docMk/>
      </pc:docMkLst>
      <pc:sldChg chg="modSp">
        <pc:chgData name="Lab IT" userId="3655638f5a640407" providerId="LiveId" clId="{8D4124A7-358C-7F44-83D3-EBBEC4A8F907}" dt="2020-05-04T05:29:46.211" v="3802" actId="20577"/>
        <pc:sldMkLst>
          <pc:docMk/>
          <pc:sldMk cId="863998286" sldId="256"/>
        </pc:sldMkLst>
        <pc:spChg chg="mod">
          <ac:chgData name="Lab IT" userId="3655638f5a640407" providerId="LiveId" clId="{8D4124A7-358C-7F44-83D3-EBBEC4A8F907}" dt="2020-05-04T05:29:46.211" v="3802" actId="20577"/>
          <ac:spMkLst>
            <pc:docMk/>
            <pc:sldMk cId="863998286" sldId="256"/>
            <ac:spMk id="2" creationId="{BE78BEC0-BEF9-4F43-AF94-D223706DCBF0}"/>
          </ac:spMkLst>
        </pc:spChg>
      </pc:sldChg>
      <pc:sldChg chg="addSp delSp modSp mod setBg">
        <pc:chgData name="Lab IT" userId="3655638f5a640407" providerId="LiveId" clId="{8D4124A7-358C-7F44-83D3-EBBEC4A8F907}" dt="2020-03-21T10:22:39.446" v="1795" actId="20577"/>
        <pc:sldMkLst>
          <pc:docMk/>
          <pc:sldMk cId="3348223378" sldId="258"/>
        </pc:sldMkLst>
        <pc:spChg chg="mod">
          <ac:chgData name="Lab IT" userId="3655638f5a640407" providerId="LiveId" clId="{8D4124A7-358C-7F44-83D3-EBBEC4A8F907}" dt="2020-03-21T09:43:06.931" v="1647" actId="26606"/>
          <ac:spMkLst>
            <pc:docMk/>
            <pc:sldMk cId="3348223378" sldId="258"/>
            <ac:spMk id="2" creationId="{1C5335DD-5A4C-B046-8545-C667BD7D2934}"/>
          </ac:spMkLst>
        </pc:spChg>
        <pc:spChg chg="mod">
          <ac:chgData name="Lab IT" userId="3655638f5a640407" providerId="LiveId" clId="{8D4124A7-358C-7F44-83D3-EBBEC4A8F907}" dt="2020-03-21T10:22:39.446" v="1795" actId="20577"/>
          <ac:spMkLst>
            <pc:docMk/>
            <pc:sldMk cId="3348223378" sldId="258"/>
            <ac:spMk id="3" creationId="{AFA8BF98-7D3C-E842-B95B-4812A2897C10}"/>
          </ac:spMkLst>
        </pc:spChg>
        <pc:spChg chg="add del">
          <ac:chgData name="Lab IT" userId="3655638f5a640407" providerId="LiveId" clId="{8D4124A7-358C-7F44-83D3-EBBEC4A8F907}" dt="2020-03-21T09:42:06.824" v="1643"/>
          <ac:spMkLst>
            <pc:docMk/>
            <pc:sldMk cId="3348223378" sldId="258"/>
            <ac:spMk id="4" creationId="{4E604E8B-5B3F-2642-BC9E-A66774BA965C}"/>
          </ac:spMkLst>
        </pc:spChg>
        <pc:picChg chg="add mod">
          <ac:chgData name="Lab IT" userId="3655638f5a640407" providerId="LiveId" clId="{8D4124A7-358C-7F44-83D3-EBBEC4A8F907}" dt="2020-03-21T09:43:12.454" v="1648" actId="1076"/>
          <ac:picMkLst>
            <pc:docMk/>
            <pc:sldMk cId="3348223378" sldId="258"/>
            <ac:picMk id="6" creationId="{3353D672-6E8D-AC43-B2E2-1AAD8E75ACAC}"/>
          </ac:picMkLst>
        </pc:picChg>
      </pc:sldChg>
      <pc:sldChg chg="addSp modSp mod setBg">
        <pc:chgData name="Lab IT" userId="3655638f5a640407" providerId="LiveId" clId="{8D4124A7-358C-7F44-83D3-EBBEC4A8F907}" dt="2020-03-21T10:21:31.530" v="1784" actId="20577"/>
        <pc:sldMkLst>
          <pc:docMk/>
          <pc:sldMk cId="347559859" sldId="259"/>
        </pc:sldMkLst>
        <pc:spChg chg="mod">
          <ac:chgData name="Lab IT" userId="3655638f5a640407" providerId="LiveId" clId="{8D4124A7-358C-7F44-83D3-EBBEC4A8F907}" dt="2020-03-21T10:10:00.392" v="1713" actId="26606"/>
          <ac:spMkLst>
            <pc:docMk/>
            <pc:sldMk cId="347559859" sldId="259"/>
            <ac:spMk id="2" creationId="{D97A6D17-14A2-EF4C-B84E-91CBDDFEB918}"/>
          </ac:spMkLst>
        </pc:spChg>
        <pc:spChg chg="mod">
          <ac:chgData name="Lab IT" userId="3655638f5a640407" providerId="LiveId" clId="{8D4124A7-358C-7F44-83D3-EBBEC4A8F907}" dt="2020-03-21T10:21:31.530" v="1784" actId="20577"/>
          <ac:spMkLst>
            <pc:docMk/>
            <pc:sldMk cId="347559859" sldId="259"/>
            <ac:spMk id="3" creationId="{47328775-EFDE-4849-A00B-4FF2A2C46993}"/>
          </ac:spMkLst>
        </pc:spChg>
        <pc:picChg chg="add mod">
          <ac:chgData name="Lab IT" userId="3655638f5a640407" providerId="LiveId" clId="{8D4124A7-358C-7F44-83D3-EBBEC4A8F907}" dt="2020-03-21T10:10:00.392" v="1713" actId="26606"/>
          <ac:picMkLst>
            <pc:docMk/>
            <pc:sldMk cId="347559859" sldId="259"/>
            <ac:picMk id="5" creationId="{27E5B4ED-0E42-CA4E-AED5-A2B9D36452BF}"/>
          </ac:picMkLst>
        </pc:picChg>
      </pc:sldChg>
      <pc:sldChg chg="addSp delSp modSp add mod setBg">
        <pc:chgData name="Lab IT" userId="3655638f5a640407" providerId="LiveId" clId="{8D4124A7-358C-7F44-83D3-EBBEC4A8F907}" dt="2020-03-15T10:39:57.465" v="452" actId="20577"/>
        <pc:sldMkLst>
          <pc:docMk/>
          <pc:sldMk cId="1858123804" sldId="260"/>
        </pc:sldMkLst>
        <pc:spChg chg="mod">
          <ac:chgData name="Lab IT" userId="3655638f5a640407" providerId="LiveId" clId="{8D4124A7-358C-7F44-83D3-EBBEC4A8F907}" dt="2020-03-15T10:39:57.465" v="452" actId="20577"/>
          <ac:spMkLst>
            <pc:docMk/>
            <pc:sldMk cId="1858123804" sldId="260"/>
            <ac:spMk id="2" creationId="{B0D4DC3A-5500-F746-9BC7-6EB8D588249E}"/>
          </ac:spMkLst>
        </pc:spChg>
        <pc:spChg chg="del">
          <ac:chgData name="Lab IT" userId="3655638f5a640407" providerId="LiveId" clId="{8D4124A7-358C-7F44-83D3-EBBEC4A8F907}" dt="2020-03-15T10:36:59.183" v="68" actId="931"/>
          <ac:spMkLst>
            <pc:docMk/>
            <pc:sldMk cId="1858123804" sldId="260"/>
            <ac:spMk id="3" creationId="{A105AE1C-B5BF-1840-A4EB-734BF7DE083F}"/>
          </ac:spMkLst>
        </pc:spChg>
        <pc:spChg chg="add mod">
          <ac:chgData name="Lab IT" userId="3655638f5a640407" providerId="LiveId" clId="{8D4124A7-358C-7F44-83D3-EBBEC4A8F907}" dt="2020-03-15T10:39:30.645" v="426" actId="20577"/>
          <ac:spMkLst>
            <pc:docMk/>
            <pc:sldMk cId="1858123804" sldId="260"/>
            <ac:spMk id="9" creationId="{6D5466D8-0B3B-4140-BBD9-5DA2D1065B70}"/>
          </ac:spMkLst>
        </pc:spChg>
        <pc:picChg chg="add mod">
          <ac:chgData name="Lab IT" userId="3655638f5a640407" providerId="LiveId" clId="{8D4124A7-358C-7F44-83D3-EBBEC4A8F907}" dt="2020-03-15T10:37:03.630" v="71" actId="26606"/>
          <ac:picMkLst>
            <pc:docMk/>
            <pc:sldMk cId="1858123804" sldId="260"/>
            <ac:picMk id="5" creationId="{FF42083B-0A28-D548-AED5-0AE941386E93}"/>
          </ac:picMkLst>
        </pc:picChg>
      </pc:sldChg>
      <pc:sldChg chg="addSp delSp modSp add del mod setBg modAnim">
        <pc:chgData name="Lab IT" userId="3655638f5a640407" providerId="LiveId" clId="{8D4124A7-358C-7F44-83D3-EBBEC4A8F907}" dt="2020-03-15T10:36:38.105" v="66" actId="2696"/>
        <pc:sldMkLst>
          <pc:docMk/>
          <pc:sldMk cId="2630012868" sldId="260"/>
        </pc:sldMkLst>
        <pc:spChg chg="mod">
          <ac:chgData name="Lab IT" userId="3655638f5a640407" providerId="LiveId" clId="{8D4124A7-358C-7F44-83D3-EBBEC4A8F907}" dt="2020-03-15T10:35:42.660" v="63" actId="26606"/>
          <ac:spMkLst>
            <pc:docMk/>
            <pc:sldMk cId="2630012868" sldId="260"/>
            <ac:spMk id="2" creationId="{17107118-293A-EA47-932F-C91DC46B8E1D}"/>
          </ac:spMkLst>
        </pc:spChg>
        <pc:spChg chg="del">
          <ac:chgData name="Lab IT" userId="3655638f5a640407" providerId="LiveId" clId="{8D4124A7-358C-7F44-83D3-EBBEC4A8F907}" dt="2020-03-15T10:34:51.431" v="49" actId="931"/>
          <ac:spMkLst>
            <pc:docMk/>
            <pc:sldMk cId="2630012868" sldId="260"/>
            <ac:spMk id="3" creationId="{EB13057D-2DCF-1444-89CC-D7F2D3820A07}"/>
          </ac:spMkLst>
        </pc:spChg>
        <pc:spChg chg="add del">
          <ac:chgData name="Lab IT" userId="3655638f5a640407" providerId="LiveId" clId="{8D4124A7-358C-7F44-83D3-EBBEC4A8F907}" dt="2020-03-15T10:35:12.945" v="58" actId="26606"/>
          <ac:spMkLst>
            <pc:docMk/>
            <pc:sldMk cId="2630012868" sldId="260"/>
            <ac:spMk id="9" creationId="{C67E56C1-E8A3-4103-A361-4EFC706D4704}"/>
          </ac:spMkLst>
        </pc:spChg>
        <pc:spChg chg="add mod">
          <ac:chgData name="Lab IT" userId="3655638f5a640407" providerId="LiveId" clId="{8D4124A7-358C-7F44-83D3-EBBEC4A8F907}" dt="2020-03-15T10:35:42.660" v="63" actId="26606"/>
          <ac:spMkLst>
            <pc:docMk/>
            <pc:sldMk cId="2630012868" sldId="260"/>
            <ac:spMk id="11" creationId="{E8AC0F07-3E61-4B03-BE07-E066EBA544E5}"/>
          </ac:spMkLst>
        </pc:spChg>
        <pc:picChg chg="add mod ord">
          <ac:chgData name="Lab IT" userId="3655638f5a640407" providerId="LiveId" clId="{8D4124A7-358C-7F44-83D3-EBBEC4A8F907}" dt="2020-03-15T10:36:21.829" v="65"/>
          <ac:picMkLst>
            <pc:docMk/>
            <pc:sldMk cId="2630012868" sldId="260"/>
            <ac:picMk id="5" creationId="{B4BA86DC-21BF-F149-A81F-4E07EAD1F660}"/>
          </ac:picMkLst>
        </pc:picChg>
      </pc:sldChg>
      <pc:sldChg chg="addSp modSp add mod setBg">
        <pc:chgData name="Lab IT" userId="3655638f5a640407" providerId="LiveId" clId="{8D4124A7-358C-7F44-83D3-EBBEC4A8F907}" dt="2020-04-22T11:06:48.043" v="3389" actId="27636"/>
        <pc:sldMkLst>
          <pc:docMk/>
          <pc:sldMk cId="3000557838" sldId="261"/>
        </pc:sldMkLst>
        <pc:spChg chg="mod">
          <ac:chgData name="Lab IT" userId="3655638f5a640407" providerId="LiveId" clId="{8D4124A7-358C-7F44-83D3-EBBEC4A8F907}" dt="2020-04-22T11:06:47.964" v="3388" actId="26606"/>
          <ac:spMkLst>
            <pc:docMk/>
            <pc:sldMk cId="3000557838" sldId="261"/>
            <ac:spMk id="2" creationId="{2DEE17A2-5AC9-FE45-BB2A-D48313CA4035}"/>
          </ac:spMkLst>
        </pc:spChg>
        <pc:spChg chg="mod">
          <ac:chgData name="Lab IT" userId="3655638f5a640407" providerId="LiveId" clId="{8D4124A7-358C-7F44-83D3-EBBEC4A8F907}" dt="2020-04-22T11:06:48.043" v="3389" actId="27636"/>
          <ac:spMkLst>
            <pc:docMk/>
            <pc:sldMk cId="3000557838" sldId="261"/>
            <ac:spMk id="3" creationId="{2DC8E421-906F-4541-A4DE-00197CC332E9}"/>
          </ac:spMkLst>
        </pc:spChg>
        <pc:picChg chg="add mod">
          <ac:chgData name="Lab IT" userId="3655638f5a640407" providerId="LiveId" clId="{8D4124A7-358C-7F44-83D3-EBBEC4A8F907}" dt="2020-04-22T11:06:45.018" v="3387"/>
          <ac:picMkLst>
            <pc:docMk/>
            <pc:sldMk cId="3000557838" sldId="261"/>
            <ac:picMk id="4" creationId="{D881779D-92FD-E942-9F18-DE05402C2481}"/>
          </ac:picMkLst>
        </pc:picChg>
      </pc:sldChg>
      <pc:sldChg chg="addSp delSp modSp add del">
        <pc:chgData name="Lab IT" userId="3655638f5a640407" providerId="LiveId" clId="{8D4124A7-358C-7F44-83D3-EBBEC4A8F907}" dt="2020-03-29T12:44:26.037" v="1804" actId="2696"/>
        <pc:sldMkLst>
          <pc:docMk/>
          <pc:sldMk cId="1829239866" sldId="262"/>
        </pc:sldMkLst>
        <pc:spChg chg="del mod">
          <ac:chgData name="Lab IT" userId="3655638f5a640407" providerId="LiveId" clId="{8D4124A7-358C-7F44-83D3-EBBEC4A8F907}" dt="2020-03-17T11:26:05.804" v="539" actId="478"/>
          <ac:spMkLst>
            <pc:docMk/>
            <pc:sldMk cId="1829239866" sldId="262"/>
            <ac:spMk id="2" creationId="{6F48F152-31DD-C248-A050-7F635290C586}"/>
          </ac:spMkLst>
        </pc:spChg>
        <pc:spChg chg="mod">
          <ac:chgData name="Lab IT" userId="3655638f5a640407" providerId="LiveId" clId="{8D4124A7-358C-7F44-83D3-EBBEC4A8F907}" dt="2020-03-29T12:43:48.251" v="1796" actId="20578"/>
          <ac:spMkLst>
            <pc:docMk/>
            <pc:sldMk cId="1829239866" sldId="262"/>
            <ac:spMk id="3" creationId="{25D57294-2C59-A143-87BE-20B7CE6C2E59}"/>
          </ac:spMkLst>
        </pc:spChg>
        <pc:spChg chg="add mod">
          <ac:chgData name="Lab IT" userId="3655638f5a640407" providerId="LiveId" clId="{8D4124A7-358C-7F44-83D3-EBBEC4A8F907}" dt="2020-03-17T11:29:09.208" v="1020" actId="20577"/>
          <ac:spMkLst>
            <pc:docMk/>
            <pc:sldMk cId="1829239866" sldId="262"/>
            <ac:spMk id="5" creationId="{7CF74576-2B1F-0842-9553-7AAD99F7F46B}"/>
          </ac:spMkLst>
        </pc:spChg>
      </pc:sldChg>
      <pc:sldChg chg="addSp delSp modSp add">
        <pc:chgData name="Lab IT" userId="3655638f5a640407" providerId="LiveId" clId="{8D4124A7-358C-7F44-83D3-EBBEC4A8F907}" dt="2020-04-14T13:51:59.693" v="3379" actId="20577"/>
        <pc:sldMkLst>
          <pc:docMk/>
          <pc:sldMk cId="3022676279" sldId="263"/>
        </pc:sldMkLst>
        <pc:spChg chg="mod">
          <ac:chgData name="Lab IT" userId="3655638f5a640407" providerId="LiveId" clId="{8D4124A7-358C-7F44-83D3-EBBEC4A8F907}" dt="2020-03-17T12:21:01.405" v="1240" actId="20577"/>
          <ac:spMkLst>
            <pc:docMk/>
            <pc:sldMk cId="3022676279" sldId="263"/>
            <ac:spMk id="2" creationId="{3ADD1BF0-F8BB-074B-9CB6-CDE9BDB6A614}"/>
          </ac:spMkLst>
        </pc:spChg>
        <pc:spChg chg="del mod">
          <ac:chgData name="Lab IT" userId="3655638f5a640407" providerId="LiveId" clId="{8D4124A7-358C-7F44-83D3-EBBEC4A8F907}" dt="2020-04-14T13:36:53.185" v="2644" actId="478"/>
          <ac:spMkLst>
            <pc:docMk/>
            <pc:sldMk cId="3022676279" sldId="263"/>
            <ac:spMk id="3" creationId="{25178B9A-64C4-0743-B76A-4F0E4B605974}"/>
          </ac:spMkLst>
        </pc:spChg>
        <pc:spChg chg="add del mod">
          <ac:chgData name="Lab IT" userId="3655638f5a640407" providerId="LiveId" clId="{8D4124A7-358C-7F44-83D3-EBBEC4A8F907}" dt="2020-04-14T13:40:04.801" v="2646" actId="478"/>
          <ac:spMkLst>
            <pc:docMk/>
            <pc:sldMk cId="3022676279" sldId="263"/>
            <ac:spMk id="6" creationId="{B83E26CF-3EE9-8440-9844-1DC79D406859}"/>
          </ac:spMkLst>
        </pc:spChg>
        <pc:spChg chg="add mod">
          <ac:chgData name="Lab IT" userId="3655638f5a640407" providerId="LiveId" clId="{8D4124A7-358C-7F44-83D3-EBBEC4A8F907}" dt="2020-04-14T13:51:11.220" v="3370" actId="1076"/>
          <ac:spMkLst>
            <pc:docMk/>
            <pc:sldMk cId="3022676279" sldId="263"/>
            <ac:spMk id="7" creationId="{7CAFAA4E-FDF9-5640-B1A0-8857CC84F887}"/>
          </ac:spMkLst>
        </pc:spChg>
        <pc:graphicFrameChg chg="add mod modGraphic">
          <ac:chgData name="Lab IT" userId="3655638f5a640407" providerId="LiveId" clId="{8D4124A7-358C-7F44-83D3-EBBEC4A8F907}" dt="2020-04-14T13:51:59.693" v="3379" actId="20577"/>
          <ac:graphicFrameMkLst>
            <pc:docMk/>
            <pc:sldMk cId="3022676279" sldId="263"/>
            <ac:graphicFrameMk id="4" creationId="{B0D857E3-1726-484E-BBDA-A38DD4684BFB}"/>
          </ac:graphicFrameMkLst>
        </pc:graphicFrameChg>
      </pc:sldChg>
      <pc:sldChg chg="addSp modSp add del mod setBg">
        <pc:chgData name="Lab IT" userId="3655638f5a640407" providerId="LiveId" clId="{8D4124A7-358C-7F44-83D3-EBBEC4A8F907}" dt="2020-03-21T10:21:36.364" v="1785" actId="2696"/>
        <pc:sldMkLst>
          <pc:docMk/>
          <pc:sldMk cId="89559239" sldId="264"/>
        </pc:sldMkLst>
        <pc:spChg chg="mod">
          <ac:chgData name="Lab IT" userId="3655638f5a640407" providerId="LiveId" clId="{8D4124A7-358C-7F44-83D3-EBBEC4A8F907}" dt="2020-03-21T10:02:27.876" v="1705" actId="26606"/>
          <ac:spMkLst>
            <pc:docMk/>
            <pc:sldMk cId="89559239" sldId="264"/>
            <ac:spMk id="2" creationId="{B14949DE-941A-B64E-BF91-61CF902253ED}"/>
          </ac:spMkLst>
        </pc:spChg>
        <pc:spChg chg="mod ord">
          <ac:chgData name="Lab IT" userId="3655638f5a640407" providerId="LiveId" clId="{8D4124A7-358C-7F44-83D3-EBBEC4A8F907}" dt="2020-03-21T10:02:27.936" v="1706" actId="27636"/>
          <ac:spMkLst>
            <pc:docMk/>
            <pc:sldMk cId="89559239" sldId="264"/>
            <ac:spMk id="3" creationId="{595DB9FB-A950-F64D-A268-51571B3D15D4}"/>
          </ac:spMkLst>
        </pc:spChg>
        <pc:picChg chg="add mod">
          <ac:chgData name="Lab IT" userId="3655638f5a640407" providerId="LiveId" clId="{8D4124A7-358C-7F44-83D3-EBBEC4A8F907}" dt="2020-03-21T10:02:27.876" v="1705" actId="26606"/>
          <ac:picMkLst>
            <pc:docMk/>
            <pc:sldMk cId="89559239" sldId="264"/>
            <ac:picMk id="5" creationId="{ACCCA1D9-A97A-E64C-84F4-AF595B9B8AA1}"/>
          </ac:picMkLst>
        </pc:picChg>
      </pc:sldChg>
      <pc:sldChg chg="addSp delSp modSp add del ord">
        <pc:chgData name="Lab IT" userId="3655638f5a640407" providerId="LiveId" clId="{8D4124A7-358C-7F44-83D3-EBBEC4A8F907}" dt="2020-04-14T13:26:49" v="2271" actId="2696"/>
        <pc:sldMkLst>
          <pc:docMk/>
          <pc:sldMk cId="224765392" sldId="264"/>
        </pc:sldMkLst>
        <pc:spChg chg="mod">
          <ac:chgData name="Lab IT" userId="3655638f5a640407" providerId="LiveId" clId="{8D4124A7-358C-7F44-83D3-EBBEC4A8F907}" dt="2020-04-10T09:56:48.755" v="2138" actId="20577"/>
          <ac:spMkLst>
            <pc:docMk/>
            <pc:sldMk cId="224765392" sldId="264"/>
            <ac:spMk id="2" creationId="{7C44A421-6E44-E54D-B1EC-61F238BD01A0}"/>
          </ac:spMkLst>
        </pc:spChg>
        <pc:spChg chg="del">
          <ac:chgData name="Lab IT" userId="3655638f5a640407" providerId="LiveId" clId="{8D4124A7-358C-7F44-83D3-EBBEC4A8F907}" dt="2020-04-10T09:51:31.787" v="1941" actId="1032"/>
          <ac:spMkLst>
            <pc:docMk/>
            <pc:sldMk cId="224765392" sldId="264"/>
            <ac:spMk id="3" creationId="{53BE1E19-5443-C54E-9ACF-1C61FB4599AF}"/>
          </ac:spMkLst>
        </pc:spChg>
        <pc:graphicFrameChg chg="add mod">
          <ac:chgData name="Lab IT" userId="3655638f5a640407" providerId="LiveId" clId="{8D4124A7-358C-7F44-83D3-EBBEC4A8F907}" dt="2020-04-14T13:26:20.971" v="2270" actId="20577"/>
          <ac:graphicFrameMkLst>
            <pc:docMk/>
            <pc:sldMk cId="224765392" sldId="264"/>
            <ac:graphicFrameMk id="4" creationId="{B95F017A-8F21-6243-9836-C5829E027882}"/>
          </ac:graphicFrameMkLst>
        </pc:graphicFrameChg>
      </pc:sldChg>
      <pc:sldChg chg="addSp delSp modSp add del ord">
        <pc:chgData name="Lab IT" userId="3655638f5a640407" providerId="LiveId" clId="{8D4124A7-358C-7F44-83D3-EBBEC4A8F907}" dt="2020-04-10T09:50:49.856" v="1938" actId="2696"/>
        <pc:sldMkLst>
          <pc:docMk/>
          <pc:sldMk cId="764653459" sldId="264"/>
        </pc:sldMkLst>
        <pc:spChg chg="del">
          <ac:chgData name="Lab IT" userId="3655638f5a640407" providerId="LiveId" clId="{8D4124A7-358C-7F44-83D3-EBBEC4A8F907}" dt="2020-04-10T09:49:52.410" v="1904" actId="1032"/>
          <ac:spMkLst>
            <pc:docMk/>
            <pc:sldMk cId="764653459" sldId="264"/>
            <ac:spMk id="3" creationId="{2C09179E-4E58-6D4F-8DB1-A93A2AD7B027}"/>
          </ac:spMkLst>
        </pc:spChg>
        <pc:graphicFrameChg chg="add mod">
          <ac:chgData name="Lab IT" userId="3655638f5a640407" providerId="LiveId" clId="{8D4124A7-358C-7F44-83D3-EBBEC4A8F907}" dt="2020-04-10T09:50:40.430" v="1937" actId="13782"/>
          <ac:graphicFrameMkLst>
            <pc:docMk/>
            <pc:sldMk cId="764653459" sldId="264"/>
            <ac:graphicFrameMk id="4" creationId="{DF280F6F-F838-A747-BC51-9BC4F427E8AC}"/>
          </ac:graphicFrameMkLst>
        </pc:graphicFrameChg>
      </pc:sldChg>
      <pc:sldChg chg="add del">
        <pc:chgData name="Lab IT" userId="3655638f5a640407" providerId="LiveId" clId="{8D4124A7-358C-7F44-83D3-EBBEC4A8F907}" dt="2020-03-17T13:15:11.716" v="1641" actId="2696"/>
        <pc:sldMkLst>
          <pc:docMk/>
          <pc:sldMk cId="2343047656" sldId="264"/>
        </pc:sldMkLst>
      </pc:sldChg>
      <pc:sldChg chg="addSp delSp modSp add">
        <pc:chgData name="Lab IT" userId="3655638f5a640407" providerId="LiveId" clId="{8D4124A7-358C-7F44-83D3-EBBEC4A8F907}" dt="2020-04-14T13:32:13.493" v="2439"/>
        <pc:sldMkLst>
          <pc:docMk/>
          <pc:sldMk cId="2895750925" sldId="264"/>
        </pc:sldMkLst>
        <pc:spChg chg="mod">
          <ac:chgData name="Lab IT" userId="3655638f5a640407" providerId="LiveId" clId="{8D4124A7-358C-7F44-83D3-EBBEC4A8F907}" dt="2020-04-14T13:31:18.627" v="2414" actId="20577"/>
          <ac:spMkLst>
            <pc:docMk/>
            <pc:sldMk cId="2895750925" sldId="264"/>
            <ac:spMk id="2" creationId="{247D205B-A058-BC4D-981C-94663D3C0330}"/>
          </ac:spMkLst>
        </pc:spChg>
        <pc:spChg chg="del">
          <ac:chgData name="Lab IT" userId="3655638f5a640407" providerId="LiveId" clId="{8D4124A7-358C-7F44-83D3-EBBEC4A8F907}" dt="2020-04-14T13:31:42.353" v="2415" actId="3680"/>
          <ac:spMkLst>
            <pc:docMk/>
            <pc:sldMk cId="2895750925" sldId="264"/>
            <ac:spMk id="3" creationId="{82316779-A6F8-3246-8AA7-89CF3730A10C}"/>
          </ac:spMkLst>
        </pc:spChg>
        <pc:graphicFrameChg chg="add mod modGraphic">
          <ac:chgData name="Lab IT" userId="3655638f5a640407" providerId="LiveId" clId="{8D4124A7-358C-7F44-83D3-EBBEC4A8F907}" dt="2020-04-14T13:32:13.493" v="2439"/>
          <ac:graphicFrameMkLst>
            <pc:docMk/>
            <pc:sldMk cId="2895750925" sldId="264"/>
            <ac:graphicFrameMk id="4" creationId="{D5CDCCD1-B212-354E-96C9-50C386F25213}"/>
          </ac:graphicFrameMkLst>
        </pc:graphicFrameChg>
      </pc:sldChg>
      <pc:sldChg chg="addSp modSp add">
        <pc:chgData name="Lab IT" userId="3655638f5a640407" providerId="LiveId" clId="{8D4124A7-358C-7F44-83D3-EBBEC4A8F907}" dt="2020-05-03T07:54:41.611" v="3636" actId="20577"/>
        <pc:sldMkLst>
          <pc:docMk/>
          <pc:sldMk cId="3458254696" sldId="265"/>
        </pc:sldMkLst>
        <pc:spChg chg="mod">
          <ac:chgData name="Lab IT" userId="3655638f5a640407" providerId="LiveId" clId="{8D4124A7-358C-7F44-83D3-EBBEC4A8F907}" dt="2020-04-28T11:29:32.537" v="3399" actId="20577"/>
          <ac:spMkLst>
            <pc:docMk/>
            <pc:sldMk cId="3458254696" sldId="265"/>
            <ac:spMk id="2" creationId="{A2FBDFDD-DE68-AF40-8C64-585463416ABF}"/>
          </ac:spMkLst>
        </pc:spChg>
        <pc:spChg chg="mod">
          <ac:chgData name="Lab IT" userId="3655638f5a640407" providerId="LiveId" clId="{8D4124A7-358C-7F44-83D3-EBBEC4A8F907}" dt="2020-05-03T07:54:41.611" v="3636" actId="20577"/>
          <ac:spMkLst>
            <pc:docMk/>
            <pc:sldMk cId="3458254696" sldId="265"/>
            <ac:spMk id="3" creationId="{E59B03D3-128C-FA4D-BEF9-20EACAC9AC8B}"/>
          </ac:spMkLst>
        </pc:spChg>
        <pc:spChg chg="add mod">
          <ac:chgData name="Lab IT" userId="3655638f5a640407" providerId="LiveId" clId="{8D4124A7-358C-7F44-83D3-EBBEC4A8F907}" dt="2020-04-28T11:29:28.421" v="3390" actId="767"/>
          <ac:spMkLst>
            <pc:docMk/>
            <pc:sldMk cId="3458254696" sldId="265"/>
            <ac:spMk id="4" creationId="{AC8BC304-8DA8-8D4C-878A-235E303E5EB9}"/>
          </ac:spMkLst>
        </pc:spChg>
      </pc:sldChg>
      <pc:sldChg chg="modSp add">
        <pc:chgData name="Lab IT" userId="3655638f5a640407" providerId="LiveId" clId="{8D4124A7-358C-7F44-83D3-EBBEC4A8F907}" dt="2020-05-03T12:28:52.773" v="3706" actId="20577"/>
        <pc:sldMkLst>
          <pc:docMk/>
          <pc:sldMk cId="3206667997" sldId="266"/>
        </pc:sldMkLst>
        <pc:spChg chg="mod">
          <ac:chgData name="Lab IT" userId="3655638f5a640407" providerId="LiveId" clId="{8D4124A7-358C-7F44-83D3-EBBEC4A8F907}" dt="2020-05-03T12:28:02.417" v="3641" actId="20577"/>
          <ac:spMkLst>
            <pc:docMk/>
            <pc:sldMk cId="3206667997" sldId="266"/>
            <ac:spMk id="2" creationId="{A74D540B-9886-EA41-9829-4951E6AC2C39}"/>
          </ac:spMkLst>
        </pc:spChg>
        <pc:spChg chg="mod">
          <ac:chgData name="Lab IT" userId="3655638f5a640407" providerId="LiveId" clId="{8D4124A7-358C-7F44-83D3-EBBEC4A8F907}" dt="2020-05-03T12:28:52.773" v="3706" actId="20577"/>
          <ac:spMkLst>
            <pc:docMk/>
            <pc:sldMk cId="3206667997" sldId="266"/>
            <ac:spMk id="3" creationId="{B1BC871E-BAD5-0C45-B084-E2473FC27E1A}"/>
          </ac:spMkLst>
        </pc:spChg>
      </pc:sldChg>
      <pc:sldChg chg="modSp add">
        <pc:chgData name="Lab IT" userId="3655638f5a640407" providerId="LiveId" clId="{8D4124A7-358C-7F44-83D3-EBBEC4A8F907}" dt="2020-05-09T03:38:05.205" v="4691"/>
        <pc:sldMkLst>
          <pc:docMk/>
          <pc:sldMk cId="1365249630" sldId="267"/>
        </pc:sldMkLst>
        <pc:spChg chg="mod">
          <ac:chgData name="Lab IT" userId="3655638f5a640407" providerId="LiveId" clId="{8D4124A7-358C-7F44-83D3-EBBEC4A8F907}" dt="2020-05-03T12:38:45.280" v="3732" actId="20577"/>
          <ac:spMkLst>
            <pc:docMk/>
            <pc:sldMk cId="1365249630" sldId="267"/>
            <ac:spMk id="2" creationId="{815EDA27-0B23-474A-8BB4-B3B90D4FD8B9}"/>
          </ac:spMkLst>
        </pc:spChg>
        <pc:spChg chg="mod">
          <ac:chgData name="Lab IT" userId="3655638f5a640407" providerId="LiveId" clId="{8D4124A7-358C-7F44-83D3-EBBEC4A8F907}" dt="2020-05-09T03:38:05.205" v="4691"/>
          <ac:spMkLst>
            <pc:docMk/>
            <pc:sldMk cId="1365249630" sldId="267"/>
            <ac:spMk id="3" creationId="{28CC3EFF-5A02-E34E-8064-5CBF72744627}"/>
          </ac:spMkLst>
        </pc:spChg>
      </pc:sldChg>
      <pc:sldChg chg="modSp add">
        <pc:chgData name="Lab IT" userId="3655638f5a640407" providerId="LiveId" clId="{8D4124A7-358C-7F44-83D3-EBBEC4A8F907}" dt="2020-05-05T15:40:52.169" v="4415" actId="20577"/>
        <pc:sldMkLst>
          <pc:docMk/>
          <pc:sldMk cId="3273489228" sldId="268"/>
        </pc:sldMkLst>
        <pc:spChg chg="mod">
          <ac:chgData name="Lab IT" userId="3655638f5a640407" providerId="LiveId" clId="{8D4124A7-358C-7F44-83D3-EBBEC4A8F907}" dt="2020-05-05T15:40:13.377" v="4349" actId="20577"/>
          <ac:spMkLst>
            <pc:docMk/>
            <pc:sldMk cId="3273489228" sldId="268"/>
            <ac:spMk id="2" creationId="{CE13D1FC-0980-8C4C-8EEF-911F2FF21D4F}"/>
          </ac:spMkLst>
        </pc:spChg>
        <pc:spChg chg="mod">
          <ac:chgData name="Lab IT" userId="3655638f5a640407" providerId="LiveId" clId="{8D4124A7-358C-7F44-83D3-EBBEC4A8F907}" dt="2020-05-05T15:40:52.169" v="4415" actId="20577"/>
          <ac:spMkLst>
            <pc:docMk/>
            <pc:sldMk cId="3273489228" sldId="268"/>
            <ac:spMk id="3" creationId="{95981DFF-137A-4E4C-9C0E-9083F442F3E0}"/>
          </ac:spMkLst>
        </pc:spChg>
      </pc:sldChg>
      <pc:sldChg chg="modSp add">
        <pc:chgData name="Lab IT" userId="3655638f5a640407" providerId="LiveId" clId="{8D4124A7-358C-7F44-83D3-EBBEC4A8F907}" dt="2020-05-09T03:38:08.600" v="4692"/>
        <pc:sldMkLst>
          <pc:docMk/>
          <pc:sldMk cId="1666472082" sldId="269"/>
        </pc:sldMkLst>
        <pc:spChg chg="mod">
          <ac:chgData name="Lab IT" userId="3655638f5a640407" providerId="LiveId" clId="{8D4124A7-358C-7F44-83D3-EBBEC4A8F907}" dt="2020-05-09T03:37:58.775" v="4690" actId="20577"/>
          <ac:spMkLst>
            <pc:docMk/>
            <pc:sldMk cId="1666472082" sldId="269"/>
            <ac:spMk id="2" creationId="{B430F8AF-A66A-8449-8437-D7340C44BDF3}"/>
          </ac:spMkLst>
        </pc:spChg>
        <pc:spChg chg="mod">
          <ac:chgData name="Lab IT" userId="3655638f5a640407" providerId="LiveId" clId="{8D4124A7-358C-7F44-83D3-EBBEC4A8F907}" dt="2020-05-09T03:38:08.600" v="4692"/>
          <ac:spMkLst>
            <pc:docMk/>
            <pc:sldMk cId="1666472082" sldId="269"/>
            <ac:spMk id="3" creationId="{B6FAAFBF-01FC-5C49-985D-64538F13D9AE}"/>
          </ac:spMkLst>
        </pc:spChg>
      </pc:sldChg>
      <pc:sldChg chg="modSp add modAnim">
        <pc:chgData name="Lab IT" userId="3655638f5a640407" providerId="LiveId" clId="{8D4124A7-358C-7F44-83D3-EBBEC4A8F907}" dt="2020-05-12T07:01:20.579" v="5115"/>
        <pc:sldMkLst>
          <pc:docMk/>
          <pc:sldMk cId="3245646523" sldId="270"/>
        </pc:sldMkLst>
        <pc:spChg chg="mod">
          <ac:chgData name="Lab IT" userId="3655638f5a640407" providerId="LiveId" clId="{8D4124A7-358C-7F44-83D3-EBBEC4A8F907}" dt="2020-05-11T14:14:09.714" v="4731" actId="20577"/>
          <ac:spMkLst>
            <pc:docMk/>
            <pc:sldMk cId="3245646523" sldId="270"/>
            <ac:spMk id="2" creationId="{94859D4E-CBAA-A64F-BAD6-037A62EE5D52}"/>
          </ac:spMkLst>
        </pc:spChg>
        <pc:spChg chg="mod">
          <ac:chgData name="Lab IT" userId="3655638f5a640407" providerId="LiveId" clId="{8D4124A7-358C-7F44-83D3-EBBEC4A8F907}" dt="2020-05-12T06:56:36.587" v="5099" actId="20577"/>
          <ac:spMkLst>
            <pc:docMk/>
            <pc:sldMk cId="3245646523" sldId="270"/>
            <ac:spMk id="3" creationId="{30F256E5-F08F-DF4A-8A2F-F7179E4CD97D}"/>
          </ac:spMkLst>
        </pc:spChg>
      </pc:sldChg>
      <pc:sldChg chg="addSp delSp modSp add mod ord setBg">
        <pc:chgData name="Lab IT" userId="3655638f5a640407" providerId="LiveId" clId="{8D4124A7-358C-7F44-83D3-EBBEC4A8F907}" dt="2020-05-11T15:35:45.086" v="5085"/>
        <pc:sldMkLst>
          <pc:docMk/>
          <pc:sldMk cId="718621718" sldId="271"/>
        </pc:sldMkLst>
        <pc:spChg chg="mod">
          <ac:chgData name="Lab IT" userId="3655638f5a640407" providerId="LiveId" clId="{8D4124A7-358C-7F44-83D3-EBBEC4A8F907}" dt="2020-05-11T14:25:35.407" v="5082" actId="26606"/>
          <ac:spMkLst>
            <pc:docMk/>
            <pc:sldMk cId="718621718" sldId="271"/>
            <ac:spMk id="2" creationId="{9DFA227C-E223-5841-AFB8-7C193AA1E799}"/>
          </ac:spMkLst>
        </pc:spChg>
        <pc:spChg chg="del mod">
          <ac:chgData name="Lab IT" userId="3655638f5a640407" providerId="LiveId" clId="{8D4124A7-358C-7F44-83D3-EBBEC4A8F907}" dt="2020-05-11T14:25:53.576" v="5083" actId="931"/>
          <ac:spMkLst>
            <pc:docMk/>
            <pc:sldMk cId="718621718" sldId="271"/>
            <ac:spMk id="3" creationId="{F25379F1-C725-7A4A-9325-A1BF5CD21FDD}"/>
          </ac:spMkLst>
        </pc:spChg>
        <pc:spChg chg="add">
          <ac:chgData name="Lab IT" userId="3655638f5a640407" providerId="LiveId" clId="{8D4124A7-358C-7F44-83D3-EBBEC4A8F907}" dt="2020-05-11T14:25:35.407" v="5082" actId="26606"/>
          <ac:spMkLst>
            <pc:docMk/>
            <pc:sldMk cId="718621718" sldId="271"/>
            <ac:spMk id="8" creationId="{50E53EDA-3B94-4F6B-9E86-D3BB9EBB9616}"/>
          </ac:spMkLst>
        </pc:spChg>
        <pc:picChg chg="add mod">
          <ac:chgData name="Lab IT" userId="3655638f5a640407" providerId="LiveId" clId="{8D4124A7-358C-7F44-83D3-EBBEC4A8F907}" dt="2020-05-11T14:25:56.016" v="5084" actId="27614"/>
          <ac:picMkLst>
            <pc:docMk/>
            <pc:sldMk cId="718621718" sldId="271"/>
            <ac:picMk id="5" creationId="{2741E5CF-E710-DB4C-96F0-593D336FCE64}"/>
          </ac:picMkLst>
        </pc:picChg>
        <pc:cxnChg chg="add">
          <ac:chgData name="Lab IT" userId="3655638f5a640407" providerId="LiveId" clId="{8D4124A7-358C-7F44-83D3-EBBEC4A8F907}" dt="2020-05-11T14:25:35.407" v="5082" actId="26606"/>
          <ac:cxnSpMkLst>
            <pc:docMk/>
            <pc:sldMk cId="718621718" sldId="271"/>
            <ac:cxnSpMk id="10" creationId="{30EFD79F-7790-479B-B7DB-BD0D8C101DDD}"/>
          </ac:cxnSpMkLst>
        </pc:cxnChg>
      </pc:sldChg>
      <pc:sldChg chg="modSp add">
        <pc:chgData name="Lab IT" userId="3655638f5a640407" providerId="LiveId" clId="{8D4124A7-358C-7F44-83D3-EBBEC4A8F907}" dt="2020-05-12T17:06:43.020" v="5359" actId="20577"/>
        <pc:sldMkLst>
          <pc:docMk/>
          <pc:sldMk cId="1133476850" sldId="272"/>
        </pc:sldMkLst>
        <pc:spChg chg="mod">
          <ac:chgData name="Lab IT" userId="3655638f5a640407" providerId="LiveId" clId="{8D4124A7-358C-7F44-83D3-EBBEC4A8F907}" dt="2020-05-12T16:18:16.394" v="5162" actId="20577"/>
          <ac:spMkLst>
            <pc:docMk/>
            <pc:sldMk cId="1133476850" sldId="272"/>
            <ac:spMk id="2" creationId="{7335E4C9-E851-FD41-8E8F-3202B9CF225F}"/>
          </ac:spMkLst>
        </pc:spChg>
        <pc:spChg chg="mod">
          <ac:chgData name="Lab IT" userId="3655638f5a640407" providerId="LiveId" clId="{8D4124A7-358C-7F44-83D3-EBBEC4A8F907}" dt="2020-05-12T17:06:43.020" v="5359" actId="20577"/>
          <ac:spMkLst>
            <pc:docMk/>
            <pc:sldMk cId="1133476850" sldId="272"/>
            <ac:spMk id="3" creationId="{45C33120-5FFB-A449-B6C0-0686AFE4241D}"/>
          </ac:spMkLst>
        </pc:spChg>
      </pc:sldChg>
      <pc:sldChg chg="addSp delSp modSp add mod setBg setClrOvrMap">
        <pc:chgData name="Lab IT" userId="3655638f5a640407" providerId="LiveId" clId="{8D4124A7-358C-7F44-83D3-EBBEC4A8F907}" dt="2020-05-13T12:30:05.854" v="5563" actId="478"/>
        <pc:sldMkLst>
          <pc:docMk/>
          <pc:sldMk cId="1546039097" sldId="273"/>
        </pc:sldMkLst>
        <pc:spChg chg="mod">
          <ac:chgData name="Lab IT" userId="3655638f5a640407" providerId="LiveId" clId="{8D4124A7-358C-7F44-83D3-EBBEC4A8F907}" dt="2020-05-13T11:46:07.284" v="5526" actId="26606"/>
          <ac:spMkLst>
            <pc:docMk/>
            <pc:sldMk cId="1546039097" sldId="273"/>
            <ac:spMk id="2" creationId="{08FD40B0-87A1-0A44-99DE-A7D57B1B985B}"/>
          </ac:spMkLst>
        </pc:spChg>
        <pc:spChg chg="del">
          <ac:chgData name="Lab IT" userId="3655638f5a640407" providerId="LiveId" clId="{8D4124A7-358C-7F44-83D3-EBBEC4A8F907}" dt="2020-05-13T11:38:51.608" v="5363" actId="931"/>
          <ac:spMkLst>
            <pc:docMk/>
            <pc:sldMk cId="1546039097" sldId="273"/>
            <ac:spMk id="3" creationId="{27E1D133-79AF-0A42-9EDF-4FCD61799FF5}"/>
          </ac:spMkLst>
        </pc:spChg>
        <pc:spChg chg="add del mod">
          <ac:chgData name="Lab IT" userId="3655638f5a640407" providerId="LiveId" clId="{8D4124A7-358C-7F44-83D3-EBBEC4A8F907}" dt="2020-05-13T11:39:08.455" v="5368"/>
          <ac:spMkLst>
            <pc:docMk/>
            <pc:sldMk cId="1546039097" sldId="273"/>
            <ac:spMk id="4" creationId="{6D799714-F1D2-A84B-99D4-F32B4AB3157F}"/>
          </ac:spMkLst>
        </pc:spChg>
        <pc:spChg chg="add del mod">
          <ac:chgData name="Lab IT" userId="3655638f5a640407" providerId="LiveId" clId="{8D4124A7-358C-7F44-83D3-EBBEC4A8F907}" dt="2020-05-13T11:39:18.680" v="5370" actId="478"/>
          <ac:spMkLst>
            <pc:docMk/>
            <pc:sldMk cId="1546039097" sldId="273"/>
            <ac:spMk id="7" creationId="{044DA73B-9802-A541-A95D-12341017FF14}"/>
          </ac:spMkLst>
        </pc:spChg>
        <pc:spChg chg="add del mod">
          <ac:chgData name="Lab IT" userId="3655638f5a640407" providerId="LiveId" clId="{8D4124A7-358C-7F44-83D3-EBBEC4A8F907}" dt="2020-05-13T11:39:29.819" v="5376" actId="478"/>
          <ac:spMkLst>
            <pc:docMk/>
            <pc:sldMk cId="1546039097" sldId="273"/>
            <ac:spMk id="10" creationId="{50CD8124-BB53-C94B-8455-70D7407F608F}"/>
          </ac:spMkLst>
        </pc:spChg>
        <pc:spChg chg="add del">
          <ac:chgData name="Lab IT" userId="3655638f5a640407" providerId="LiveId" clId="{8D4124A7-358C-7F44-83D3-EBBEC4A8F907}" dt="2020-05-13T11:39:17.547" v="5369" actId="931"/>
          <ac:spMkLst>
            <pc:docMk/>
            <pc:sldMk cId="1546039097" sldId="273"/>
            <ac:spMk id="11" creationId="{7592659E-B3DE-470D-9784-F60EA9B3BAAF}"/>
          </ac:spMkLst>
        </pc:spChg>
        <pc:spChg chg="add del">
          <ac:chgData name="Lab IT" userId="3655638f5a640407" providerId="LiveId" clId="{8D4124A7-358C-7F44-83D3-EBBEC4A8F907}" dt="2020-05-13T11:39:41.692" v="5380" actId="478"/>
          <ac:spMkLst>
            <pc:docMk/>
            <pc:sldMk cId="1546039097" sldId="273"/>
            <ac:spMk id="13" creationId="{06E8CFFE-62D4-4FD2-8552-D92FAEE1C71F}"/>
          </ac:spMkLst>
        </pc:spChg>
        <pc:spChg chg="add del">
          <ac:chgData name="Lab IT" userId="3655638f5a640407" providerId="LiveId" clId="{8D4124A7-358C-7F44-83D3-EBBEC4A8F907}" dt="2020-05-13T11:40:41.696" v="5477" actId="26606"/>
          <ac:spMkLst>
            <pc:docMk/>
            <pc:sldMk cId="1546039097" sldId="273"/>
            <ac:spMk id="16" creationId="{1F94DC1C-47D1-41D7-8B1B-9A036D614027}"/>
          </ac:spMkLst>
        </pc:spChg>
        <pc:spChg chg="add del">
          <ac:chgData name="Lab IT" userId="3655638f5a640407" providerId="LiveId" clId="{8D4124A7-358C-7F44-83D3-EBBEC4A8F907}" dt="2020-05-13T11:40:41.696" v="5477" actId="26606"/>
          <ac:spMkLst>
            <pc:docMk/>
            <pc:sldMk cId="1546039097" sldId="273"/>
            <ac:spMk id="20" creationId="{AC12A592-C02D-46EF-8E1F-9335DB8D71DF}"/>
          </ac:spMkLst>
        </pc:spChg>
        <pc:spChg chg="add del">
          <ac:chgData name="Lab IT" userId="3655638f5a640407" providerId="LiveId" clId="{8D4124A7-358C-7F44-83D3-EBBEC4A8F907}" dt="2020-05-13T11:40:41.696" v="5477" actId="26606"/>
          <ac:spMkLst>
            <pc:docMk/>
            <pc:sldMk cId="1546039097" sldId="273"/>
            <ac:spMk id="22" creationId="{24005816-5BCA-4665-8A58-5580F8E9C84A}"/>
          </ac:spMkLst>
        </pc:spChg>
        <pc:spChg chg="add del">
          <ac:chgData name="Lab IT" userId="3655638f5a640407" providerId="LiveId" clId="{8D4124A7-358C-7F44-83D3-EBBEC4A8F907}" dt="2020-05-13T11:42:09.698" v="5501" actId="26606"/>
          <ac:spMkLst>
            <pc:docMk/>
            <pc:sldMk cId="1546039097" sldId="273"/>
            <ac:spMk id="79" creationId="{3FE0528A-7E1F-4F23-9C7B-0869AF4CE81E}"/>
          </ac:spMkLst>
        </pc:spChg>
        <pc:spChg chg="add del">
          <ac:chgData name="Lab IT" userId="3655638f5a640407" providerId="LiveId" clId="{8D4124A7-358C-7F44-83D3-EBBEC4A8F907}" dt="2020-05-13T11:42:15.871" v="5503" actId="26606"/>
          <ac:spMkLst>
            <pc:docMk/>
            <pc:sldMk cId="1546039097" sldId="273"/>
            <ac:spMk id="81" creationId="{90F772BE-005F-491B-9171-B1DF9A8EF82B}"/>
          </ac:spMkLst>
        </pc:spChg>
        <pc:spChg chg="add del">
          <ac:chgData name="Lab IT" userId="3655638f5a640407" providerId="LiveId" clId="{8D4124A7-358C-7F44-83D3-EBBEC4A8F907}" dt="2020-05-13T11:42:34.711" v="5518" actId="26606"/>
          <ac:spMkLst>
            <pc:docMk/>
            <pc:sldMk cId="1546039097" sldId="273"/>
            <ac:spMk id="85" creationId="{24005816-5BCA-4665-8A58-5580F8E9C84A}"/>
          </ac:spMkLst>
        </pc:spChg>
        <pc:spChg chg="add del">
          <ac:chgData name="Lab IT" userId="3655638f5a640407" providerId="LiveId" clId="{8D4124A7-358C-7F44-83D3-EBBEC4A8F907}" dt="2020-05-13T11:42:24.920" v="5508" actId="26606"/>
          <ac:spMkLst>
            <pc:docMk/>
            <pc:sldMk cId="1546039097" sldId="273"/>
            <ac:spMk id="91" creationId="{21A9DD7E-0EAA-435E-8C05-9D434954E150}"/>
          </ac:spMkLst>
        </pc:spChg>
        <pc:spChg chg="add del">
          <ac:chgData name="Lab IT" userId="3655638f5a640407" providerId="LiveId" clId="{8D4124A7-358C-7F44-83D3-EBBEC4A8F907}" dt="2020-05-13T11:42:24.920" v="5508" actId="26606"/>
          <ac:spMkLst>
            <pc:docMk/>
            <pc:sldMk cId="1546039097" sldId="273"/>
            <ac:spMk id="93" creationId="{90F772BE-005F-491B-9171-B1DF9A8EF82B}"/>
          </ac:spMkLst>
        </pc:spChg>
        <pc:spChg chg="add del">
          <ac:chgData name="Lab IT" userId="3655638f5a640407" providerId="LiveId" clId="{8D4124A7-358C-7F44-83D3-EBBEC4A8F907}" dt="2020-05-13T11:40:41.664" v="5476" actId="26606"/>
          <ac:spMkLst>
            <pc:docMk/>
            <pc:sldMk cId="1546039097" sldId="273"/>
            <ac:spMk id="109" creationId="{1F94DC1C-47D1-41D7-8B1B-9A036D614027}"/>
          </ac:spMkLst>
        </pc:spChg>
        <pc:spChg chg="add del">
          <ac:chgData name="Lab IT" userId="3655638f5a640407" providerId="LiveId" clId="{8D4124A7-358C-7F44-83D3-EBBEC4A8F907}" dt="2020-05-13T11:40:41.664" v="5476" actId="26606"/>
          <ac:spMkLst>
            <pc:docMk/>
            <pc:sldMk cId="1546039097" sldId="273"/>
            <ac:spMk id="113" creationId="{AC12A592-C02D-46EF-8E1F-9335DB8D71DF}"/>
          </ac:spMkLst>
        </pc:spChg>
        <pc:spChg chg="add del">
          <ac:chgData name="Lab IT" userId="3655638f5a640407" providerId="LiveId" clId="{8D4124A7-358C-7F44-83D3-EBBEC4A8F907}" dt="2020-05-13T11:40:41.664" v="5476" actId="26606"/>
          <ac:spMkLst>
            <pc:docMk/>
            <pc:sldMk cId="1546039097" sldId="273"/>
            <ac:spMk id="115" creationId="{24005816-5BCA-4665-8A58-5580F8E9C84A}"/>
          </ac:spMkLst>
        </pc:spChg>
        <pc:spChg chg="add">
          <ac:chgData name="Lab IT" userId="3655638f5a640407" providerId="LiveId" clId="{8D4124A7-358C-7F44-83D3-EBBEC4A8F907}" dt="2020-05-13T11:46:07.284" v="5526" actId="26606"/>
          <ac:spMkLst>
            <pc:docMk/>
            <pc:sldMk cId="1546039097" sldId="273"/>
            <ac:spMk id="155" creationId="{A2C189D2-DD61-433A-A0CC-789F81022A88}"/>
          </ac:spMkLst>
        </pc:spChg>
        <pc:spChg chg="add">
          <ac:chgData name="Lab IT" userId="3655638f5a640407" providerId="LiveId" clId="{8D4124A7-358C-7F44-83D3-EBBEC4A8F907}" dt="2020-05-13T11:46:07.284" v="5526" actId="26606"/>
          <ac:spMkLst>
            <pc:docMk/>
            <pc:sldMk cId="1546039097" sldId="273"/>
            <ac:spMk id="157" creationId="{3C5CE441-0CF5-4A3A-B469-2F7275E7CD7E}"/>
          </ac:spMkLst>
        </pc:spChg>
        <pc:spChg chg="add del mod">
          <ac:chgData name="Lab IT" userId="3655638f5a640407" providerId="LiveId" clId="{8D4124A7-358C-7F44-83D3-EBBEC4A8F907}" dt="2020-05-13T12:30:05.280" v="5562" actId="20577"/>
          <ac:spMkLst>
            <pc:docMk/>
            <pc:sldMk cId="1546039097" sldId="273"/>
            <ac:spMk id="196" creationId="{4A57C6E9-5241-2E4E-A080-C389DE577B28}"/>
          </ac:spMkLst>
        </pc:spChg>
        <pc:spChg chg="add del">
          <ac:chgData name="Lab IT" userId="3655638f5a640407" providerId="LiveId" clId="{8D4124A7-358C-7F44-83D3-EBBEC4A8F907}" dt="2020-05-13T11:42:38.691" v="5521" actId="26606"/>
          <ac:spMkLst>
            <pc:docMk/>
            <pc:sldMk cId="1546039097" sldId="273"/>
            <ac:spMk id="198" creationId="{663E7BCA-E0FA-4E55-B6F9-296548775308}"/>
          </ac:spMkLst>
        </pc:spChg>
        <pc:spChg chg="add del">
          <ac:chgData name="Lab IT" userId="3655638f5a640407" providerId="LiveId" clId="{8D4124A7-358C-7F44-83D3-EBBEC4A8F907}" dt="2020-05-13T11:42:38.691" v="5521" actId="26606"/>
          <ac:spMkLst>
            <pc:docMk/>
            <pc:sldMk cId="1546039097" sldId="273"/>
            <ac:spMk id="200" creationId="{47D1B3D9-1F1B-468B-AC82-D0DD90D05875}"/>
          </ac:spMkLst>
        </pc:spChg>
        <pc:spChg chg="add del">
          <ac:chgData name="Lab IT" userId="3655638f5a640407" providerId="LiveId" clId="{8D4124A7-358C-7F44-83D3-EBBEC4A8F907}" dt="2020-05-13T11:42:15.871" v="5503" actId="26606"/>
          <ac:spMkLst>
            <pc:docMk/>
            <pc:sldMk cId="1546039097" sldId="273"/>
            <ac:spMk id="203" creationId="{21A9DD7E-0EAA-435E-8C05-9D434954E150}"/>
          </ac:spMkLst>
        </pc:spChg>
        <pc:spChg chg="add del">
          <ac:chgData name="Lab IT" userId="3655638f5a640407" providerId="LiveId" clId="{8D4124A7-358C-7F44-83D3-EBBEC4A8F907}" dt="2020-05-13T11:42:34.711" v="5518" actId="26606"/>
          <ac:spMkLst>
            <pc:docMk/>
            <pc:sldMk cId="1546039097" sldId="273"/>
            <ac:spMk id="205" creationId="{1F94DC1C-47D1-41D7-8B1B-9A036D614027}"/>
          </ac:spMkLst>
        </pc:spChg>
        <pc:spChg chg="add del">
          <ac:chgData name="Lab IT" userId="3655638f5a640407" providerId="LiveId" clId="{8D4124A7-358C-7F44-83D3-EBBEC4A8F907}" dt="2020-05-13T11:42:34.711" v="5518" actId="26606"/>
          <ac:spMkLst>
            <pc:docMk/>
            <pc:sldMk cId="1546039097" sldId="273"/>
            <ac:spMk id="207" creationId="{AC12A592-C02D-46EF-8E1F-9335DB8D71DF}"/>
          </ac:spMkLst>
        </pc:spChg>
        <pc:spChg chg="add del">
          <ac:chgData name="Lab IT" userId="3655638f5a640407" providerId="LiveId" clId="{8D4124A7-358C-7F44-83D3-EBBEC4A8F907}" dt="2020-05-13T11:42:26.234" v="5511" actId="26606"/>
          <ac:spMkLst>
            <pc:docMk/>
            <pc:sldMk cId="1546039097" sldId="273"/>
            <ac:spMk id="212" creationId="{3FE0528A-7E1F-4F23-9C7B-0869AF4CE81E}"/>
          </ac:spMkLst>
        </pc:spChg>
        <pc:spChg chg="add del">
          <ac:chgData name="Lab IT" userId="3655638f5a640407" providerId="LiveId" clId="{8D4124A7-358C-7F44-83D3-EBBEC4A8F907}" dt="2020-05-13T11:42:38.628" v="5520" actId="26606"/>
          <ac:spMkLst>
            <pc:docMk/>
            <pc:sldMk cId="1546039097" sldId="273"/>
            <ac:spMk id="222" creationId="{09C946AC-2072-4946-A2B8-39F09D0944EE}"/>
          </ac:spMkLst>
        </pc:spChg>
        <pc:spChg chg="add del">
          <ac:chgData name="Lab IT" userId="3655638f5a640407" providerId="LiveId" clId="{8D4124A7-358C-7F44-83D3-EBBEC4A8F907}" dt="2020-05-13T11:42:38.628" v="5520" actId="26606"/>
          <ac:spMkLst>
            <pc:docMk/>
            <pc:sldMk cId="1546039097" sldId="273"/>
            <ac:spMk id="224" creationId="{559FD8B5-8CC4-4CFE-BD2A-1216B1F2C3DB}"/>
          </ac:spMkLst>
        </pc:spChg>
        <pc:spChg chg="add del">
          <ac:chgData name="Lab IT" userId="3655638f5a640407" providerId="LiveId" clId="{8D4124A7-358C-7F44-83D3-EBBEC4A8F907}" dt="2020-05-13T11:42:38.628" v="5520" actId="26606"/>
          <ac:spMkLst>
            <pc:docMk/>
            <pc:sldMk cId="1546039097" sldId="273"/>
            <ac:spMk id="225" creationId="{9ECF13F4-3D2A-4F2E-9BBD-3038670D21ED}"/>
          </ac:spMkLst>
        </pc:spChg>
        <pc:spChg chg="add del">
          <ac:chgData name="Lab IT" userId="3655638f5a640407" providerId="LiveId" clId="{8D4124A7-358C-7F44-83D3-EBBEC4A8F907}" dt="2020-05-13T11:45:30.451" v="5524" actId="26606"/>
          <ac:spMkLst>
            <pc:docMk/>
            <pc:sldMk cId="1546039097" sldId="273"/>
            <ac:spMk id="239" creationId="{1F94DC1C-47D1-41D7-8B1B-9A036D614027}"/>
          </ac:spMkLst>
        </pc:spChg>
        <pc:spChg chg="add del">
          <ac:chgData name="Lab IT" userId="3655638f5a640407" providerId="LiveId" clId="{8D4124A7-358C-7F44-83D3-EBBEC4A8F907}" dt="2020-05-13T11:45:30.451" v="5524" actId="26606"/>
          <ac:spMkLst>
            <pc:docMk/>
            <pc:sldMk cId="1546039097" sldId="273"/>
            <ac:spMk id="241" creationId="{AC12A592-C02D-46EF-8E1F-9335DB8D71DF}"/>
          </ac:spMkLst>
        </pc:spChg>
        <pc:spChg chg="add del">
          <ac:chgData name="Lab IT" userId="3655638f5a640407" providerId="LiveId" clId="{8D4124A7-358C-7F44-83D3-EBBEC4A8F907}" dt="2020-05-13T11:45:30.451" v="5524" actId="26606"/>
          <ac:spMkLst>
            <pc:docMk/>
            <pc:sldMk cId="1546039097" sldId="273"/>
            <ac:spMk id="242" creationId="{24005816-5BCA-4665-8A58-5580F8E9C84A}"/>
          </ac:spMkLst>
        </pc:spChg>
        <pc:spChg chg="add del">
          <ac:chgData name="Lab IT" userId="3655638f5a640407" providerId="LiveId" clId="{8D4124A7-358C-7F44-83D3-EBBEC4A8F907}" dt="2020-05-13T11:46:07.284" v="5526" actId="26606"/>
          <ac:spMkLst>
            <pc:docMk/>
            <pc:sldMk cId="1546039097" sldId="273"/>
            <ac:spMk id="260" creationId="{3FE0528A-7E1F-4F23-9C7B-0869AF4CE81E}"/>
          </ac:spMkLst>
        </pc:spChg>
        <pc:spChg chg="add mod">
          <ac:chgData name="Lab IT" userId="3655638f5a640407" providerId="LiveId" clId="{8D4124A7-358C-7F44-83D3-EBBEC4A8F907}" dt="2020-05-13T11:47:27.382" v="5548" actId="1076"/>
          <ac:spMkLst>
            <pc:docMk/>
            <pc:sldMk cId="1546039097" sldId="273"/>
            <ac:spMk id="278" creationId="{06CF1B50-7FB8-BA46-BE0C-EDF5D12EB663}"/>
          </ac:spMkLst>
        </pc:spChg>
        <pc:grpChg chg="add del">
          <ac:chgData name="Lab IT" userId="3655638f5a640407" providerId="LiveId" clId="{8D4124A7-358C-7F44-83D3-EBBEC4A8F907}" dt="2020-05-13T11:40:41.696" v="5477" actId="26606"/>
          <ac:grpSpMkLst>
            <pc:docMk/>
            <pc:sldMk cId="1546039097" sldId="273"/>
            <ac:grpSpMk id="24" creationId="{BF07F359-8CA3-4854-91E7-EE6004020511}"/>
          </ac:grpSpMkLst>
        </pc:grpChg>
        <pc:grpChg chg="add">
          <ac:chgData name="Lab IT" userId="3655638f5a640407" providerId="LiveId" clId="{8D4124A7-358C-7F44-83D3-EBBEC4A8F907}" dt="2020-05-13T11:46:07.284" v="5526" actId="26606"/>
          <ac:grpSpMkLst>
            <pc:docMk/>
            <pc:sldMk cId="1546039097" sldId="273"/>
            <ac:grpSpMk id="75" creationId="{283065FD-B0F7-45E5-B1A8-1CA91A50B26E}"/>
          </ac:grpSpMkLst>
        </pc:grpChg>
        <pc:grpChg chg="add del">
          <ac:chgData name="Lab IT" userId="3655638f5a640407" providerId="LiveId" clId="{8D4124A7-358C-7F44-83D3-EBBEC4A8F907}" dt="2020-05-13T11:42:15.871" v="5503" actId="26606"/>
          <ac:grpSpMkLst>
            <pc:docMk/>
            <pc:sldMk cId="1546039097" sldId="273"/>
            <ac:grpSpMk id="83" creationId="{40320278-0158-4CDD-82F9-E6C9C16EC887}"/>
          </ac:grpSpMkLst>
        </pc:grpChg>
        <pc:grpChg chg="add del">
          <ac:chgData name="Lab IT" userId="3655638f5a640407" providerId="LiveId" clId="{8D4124A7-358C-7F44-83D3-EBBEC4A8F907}" dt="2020-05-13T11:42:34.711" v="5518" actId="26606"/>
          <ac:grpSpMkLst>
            <pc:docMk/>
            <pc:sldMk cId="1546039097" sldId="273"/>
            <ac:grpSpMk id="87" creationId="{BF07F359-8CA3-4854-91E7-EE6004020511}"/>
          </ac:grpSpMkLst>
        </pc:grpChg>
        <pc:grpChg chg="add del">
          <ac:chgData name="Lab IT" userId="3655638f5a640407" providerId="LiveId" clId="{8D4124A7-358C-7F44-83D3-EBBEC4A8F907}" dt="2020-05-13T11:42:24.920" v="5508" actId="26606"/>
          <ac:grpSpMkLst>
            <pc:docMk/>
            <pc:sldMk cId="1546039097" sldId="273"/>
            <ac:grpSpMk id="95" creationId="{40320278-0158-4CDD-82F9-E6C9C16EC887}"/>
          </ac:grpSpMkLst>
        </pc:grpChg>
        <pc:grpChg chg="add del">
          <ac:chgData name="Lab IT" userId="3655638f5a640407" providerId="LiveId" clId="{8D4124A7-358C-7F44-83D3-EBBEC4A8F907}" dt="2020-05-13T11:40:41.664" v="5476" actId="26606"/>
          <ac:grpSpMkLst>
            <pc:docMk/>
            <pc:sldMk cId="1546039097" sldId="273"/>
            <ac:grpSpMk id="117" creationId="{BF07F359-8CA3-4854-91E7-EE6004020511}"/>
          </ac:grpSpMkLst>
        </pc:grpChg>
        <pc:grpChg chg="add del">
          <ac:chgData name="Lab IT" userId="3655638f5a640407" providerId="LiveId" clId="{8D4124A7-358C-7F44-83D3-EBBEC4A8F907}" dt="2020-05-13T11:42:38.628" v="5520" actId="26606"/>
          <ac:grpSpMkLst>
            <pc:docMk/>
            <pc:sldMk cId="1546039097" sldId="273"/>
            <ac:grpSpMk id="226" creationId="{19660E16-DCC0-4B6C-8E84-4C292580059F}"/>
          </ac:grpSpMkLst>
        </pc:grpChg>
        <pc:grpChg chg="add del">
          <ac:chgData name="Lab IT" userId="3655638f5a640407" providerId="LiveId" clId="{8D4124A7-358C-7F44-83D3-EBBEC4A8F907}" dt="2020-05-13T11:45:30.451" v="5524" actId="26606"/>
          <ac:grpSpMkLst>
            <pc:docMk/>
            <pc:sldMk cId="1546039097" sldId="273"/>
            <ac:grpSpMk id="243" creationId="{BF07F359-8CA3-4854-91E7-EE6004020511}"/>
          </ac:grpSpMkLst>
        </pc:grpChg>
        <pc:picChg chg="add del mod">
          <ac:chgData name="Lab IT" userId="3655638f5a640407" providerId="LiveId" clId="{8D4124A7-358C-7F44-83D3-EBBEC4A8F907}" dt="2020-05-13T11:39:18.680" v="5370" actId="478"/>
          <ac:picMkLst>
            <pc:docMk/>
            <pc:sldMk cId="1546039097" sldId="273"/>
            <ac:picMk id="6" creationId="{E2222190-B3C5-364A-8245-972D32792883}"/>
          </ac:picMkLst>
        </pc:picChg>
        <pc:picChg chg="add mod ord">
          <ac:chgData name="Lab IT" userId="3655638f5a640407" providerId="LiveId" clId="{8D4124A7-358C-7F44-83D3-EBBEC4A8F907}" dt="2020-05-13T11:46:07.284" v="5526" actId="26606"/>
          <ac:picMkLst>
            <pc:docMk/>
            <pc:sldMk cId="1546039097" sldId="273"/>
            <ac:picMk id="9" creationId="{4C87FA0C-F5EA-0E41-9F38-6D02049442A4}"/>
          </ac:picMkLst>
        </pc:picChg>
        <pc:picChg chg="add del">
          <ac:chgData name="Lab IT" userId="3655638f5a640407" providerId="LiveId" clId="{8D4124A7-358C-7F44-83D3-EBBEC4A8F907}" dt="2020-05-13T11:40:41.696" v="5477" actId="26606"/>
          <ac:picMkLst>
            <pc:docMk/>
            <pc:sldMk cId="1546039097" sldId="273"/>
            <ac:picMk id="14" creationId="{6AF6706C-CF07-43A1-BCC4-CBA5D33820DA}"/>
          </ac:picMkLst>
        </pc:picChg>
        <pc:picChg chg="add del mod">
          <ac:chgData name="Lab IT" userId="3655638f5a640407" providerId="LiveId" clId="{8D4124A7-358C-7F44-83D3-EBBEC4A8F907}" dt="2020-05-13T11:42:28.605" v="5515" actId="931"/>
          <ac:picMkLst>
            <pc:docMk/>
            <pc:sldMk cId="1546039097" sldId="273"/>
            <ac:picMk id="15" creationId="{BF2C26A9-DA17-F94F-AD0C-CF8F1C2A9C93}"/>
          </ac:picMkLst>
        </pc:picChg>
        <pc:picChg chg="add del">
          <ac:chgData name="Lab IT" userId="3655638f5a640407" providerId="LiveId" clId="{8D4124A7-358C-7F44-83D3-EBBEC4A8F907}" dt="2020-05-13T11:40:41.696" v="5477" actId="26606"/>
          <ac:picMkLst>
            <pc:docMk/>
            <pc:sldMk cId="1546039097" sldId="273"/>
            <ac:picMk id="18" creationId="{811383CE-CE86-4E1C-B289-798EB9E6E0E5}"/>
          </ac:picMkLst>
        </pc:picChg>
        <pc:picChg chg="add mod ord">
          <ac:chgData name="Lab IT" userId="3655638f5a640407" providerId="LiveId" clId="{8D4124A7-358C-7F44-83D3-EBBEC4A8F907}" dt="2020-05-13T11:46:07.284" v="5526" actId="26606"/>
          <ac:picMkLst>
            <pc:docMk/>
            <pc:sldMk cId="1546039097" sldId="273"/>
            <ac:picMk id="19" creationId="{CDCCCD60-D316-4047-A2D1-EA9EB3AA761C}"/>
          </ac:picMkLst>
        </pc:picChg>
        <pc:picChg chg="add del mod">
          <ac:chgData name="Lab IT" userId="3655638f5a640407" providerId="LiveId" clId="{8D4124A7-358C-7F44-83D3-EBBEC4A8F907}" dt="2020-05-13T12:30:05.854" v="5563" actId="478"/>
          <ac:picMkLst>
            <pc:docMk/>
            <pc:sldMk cId="1546039097" sldId="273"/>
            <ac:picMk id="23" creationId="{9CFB4581-56BF-9D45-B299-854F98E4685A}"/>
          </ac:picMkLst>
        </pc:picChg>
        <pc:picChg chg="add">
          <ac:chgData name="Lab IT" userId="3655638f5a640407" providerId="LiveId" clId="{8D4124A7-358C-7F44-83D3-EBBEC4A8F907}" dt="2020-05-13T11:46:07.284" v="5526" actId="26606"/>
          <ac:picMkLst>
            <pc:docMk/>
            <pc:sldMk cId="1546039097" sldId="273"/>
            <ac:picMk id="73" creationId="{E5AA88FA-FA9B-40A0-AB33-86E7729DA88E}"/>
          </ac:picMkLst>
        </pc:picChg>
        <pc:picChg chg="add del">
          <ac:chgData name="Lab IT" userId="3655638f5a640407" providerId="LiveId" clId="{8D4124A7-358C-7F44-83D3-EBBEC4A8F907}" dt="2020-05-13T11:42:09.698" v="5501" actId="26606"/>
          <ac:picMkLst>
            <pc:docMk/>
            <pc:sldMk cId="1546039097" sldId="273"/>
            <ac:picMk id="77" creationId="{83543A10-04EE-49E0-A9DE-22E1FAB9AED9}"/>
          </ac:picMkLst>
        </pc:picChg>
        <pc:picChg chg="add del">
          <ac:chgData name="Lab IT" userId="3655638f5a640407" providerId="LiveId" clId="{8D4124A7-358C-7F44-83D3-EBBEC4A8F907}" dt="2020-05-13T11:42:24.920" v="5508" actId="26606"/>
          <ac:picMkLst>
            <pc:docMk/>
            <pc:sldMk cId="1546039097" sldId="273"/>
            <ac:picMk id="89" creationId="{83543A10-04EE-49E0-A9DE-22E1FAB9AED9}"/>
          </ac:picMkLst>
        </pc:picChg>
        <pc:picChg chg="add del">
          <ac:chgData name="Lab IT" userId="3655638f5a640407" providerId="LiveId" clId="{8D4124A7-358C-7F44-83D3-EBBEC4A8F907}" dt="2020-05-13T11:40:41.664" v="5476" actId="26606"/>
          <ac:picMkLst>
            <pc:docMk/>
            <pc:sldMk cId="1546039097" sldId="273"/>
            <ac:picMk id="107" creationId="{6AF6706C-CF07-43A1-BCC4-CBA5D33820DA}"/>
          </ac:picMkLst>
        </pc:picChg>
        <pc:picChg chg="add del">
          <ac:chgData name="Lab IT" userId="3655638f5a640407" providerId="LiveId" clId="{8D4124A7-358C-7F44-83D3-EBBEC4A8F907}" dt="2020-05-13T11:40:41.664" v="5476" actId="26606"/>
          <ac:picMkLst>
            <pc:docMk/>
            <pc:sldMk cId="1546039097" sldId="273"/>
            <ac:picMk id="111" creationId="{811383CE-CE86-4E1C-B289-798EB9E6E0E5}"/>
          </ac:picMkLst>
        </pc:picChg>
        <pc:picChg chg="add del">
          <ac:chgData name="Lab IT" userId="3655638f5a640407" providerId="LiveId" clId="{8D4124A7-358C-7F44-83D3-EBBEC4A8F907}" dt="2020-05-13T11:42:38.691" v="5521" actId="26606"/>
          <ac:picMkLst>
            <pc:docMk/>
            <pc:sldMk cId="1546039097" sldId="273"/>
            <ac:picMk id="197" creationId="{6AF6706C-CF07-43A1-BCC4-CBA5D33820DA}"/>
          </ac:picMkLst>
        </pc:picChg>
        <pc:picChg chg="add del">
          <ac:chgData name="Lab IT" userId="3655638f5a640407" providerId="LiveId" clId="{8D4124A7-358C-7F44-83D3-EBBEC4A8F907}" dt="2020-05-13T11:42:38.691" v="5521" actId="26606"/>
          <ac:picMkLst>
            <pc:docMk/>
            <pc:sldMk cId="1546039097" sldId="273"/>
            <ac:picMk id="199" creationId="{1D6E130B-775E-4AE3-971F-4765BB84AD95}"/>
          </ac:picMkLst>
        </pc:picChg>
        <pc:picChg chg="add del">
          <ac:chgData name="Lab IT" userId="3655638f5a640407" providerId="LiveId" clId="{8D4124A7-358C-7F44-83D3-EBBEC4A8F907}" dt="2020-05-13T11:42:15.871" v="5503" actId="26606"/>
          <ac:picMkLst>
            <pc:docMk/>
            <pc:sldMk cId="1546039097" sldId="273"/>
            <ac:picMk id="202" creationId="{83543A10-04EE-49E0-A9DE-22E1FAB9AED9}"/>
          </ac:picMkLst>
        </pc:picChg>
        <pc:picChg chg="add del">
          <ac:chgData name="Lab IT" userId="3655638f5a640407" providerId="LiveId" clId="{8D4124A7-358C-7F44-83D3-EBBEC4A8F907}" dt="2020-05-13T11:42:34.711" v="5518" actId="26606"/>
          <ac:picMkLst>
            <pc:docMk/>
            <pc:sldMk cId="1546039097" sldId="273"/>
            <ac:picMk id="204" creationId="{6AF6706C-CF07-43A1-BCC4-CBA5D33820DA}"/>
          </ac:picMkLst>
        </pc:picChg>
        <pc:picChg chg="add del">
          <ac:chgData name="Lab IT" userId="3655638f5a640407" providerId="LiveId" clId="{8D4124A7-358C-7F44-83D3-EBBEC4A8F907}" dt="2020-05-13T11:42:34.711" v="5518" actId="26606"/>
          <ac:picMkLst>
            <pc:docMk/>
            <pc:sldMk cId="1546039097" sldId="273"/>
            <ac:picMk id="206" creationId="{811383CE-CE86-4E1C-B289-798EB9E6E0E5}"/>
          </ac:picMkLst>
        </pc:picChg>
        <pc:picChg chg="add del">
          <ac:chgData name="Lab IT" userId="3655638f5a640407" providerId="LiveId" clId="{8D4124A7-358C-7F44-83D3-EBBEC4A8F907}" dt="2020-05-13T11:42:26.234" v="5511" actId="26606"/>
          <ac:picMkLst>
            <pc:docMk/>
            <pc:sldMk cId="1546039097" sldId="273"/>
            <ac:picMk id="211" creationId="{83543A10-04EE-49E0-A9DE-22E1FAB9AED9}"/>
          </ac:picMkLst>
        </pc:picChg>
        <pc:picChg chg="add mod">
          <ac:chgData name="Lab IT" userId="3655638f5a640407" providerId="LiveId" clId="{8D4124A7-358C-7F44-83D3-EBBEC4A8F907}" dt="2020-05-13T11:52:22.641" v="5557" actId="14100"/>
          <ac:picMkLst>
            <pc:docMk/>
            <pc:sldMk cId="1546039097" sldId="273"/>
            <ac:picMk id="220" creationId="{D2066E9B-3680-5F4E-91F3-FADF57B2CD78}"/>
          </ac:picMkLst>
        </pc:picChg>
        <pc:picChg chg="add del">
          <ac:chgData name="Lab IT" userId="3655638f5a640407" providerId="LiveId" clId="{8D4124A7-358C-7F44-83D3-EBBEC4A8F907}" dt="2020-05-13T11:42:38.628" v="5520" actId="26606"/>
          <ac:picMkLst>
            <pc:docMk/>
            <pc:sldMk cId="1546039097" sldId="273"/>
            <ac:picMk id="221" creationId="{6AF6706C-CF07-43A1-BCC4-CBA5D33820DA}"/>
          </ac:picMkLst>
        </pc:picChg>
        <pc:picChg chg="add del">
          <ac:chgData name="Lab IT" userId="3655638f5a640407" providerId="LiveId" clId="{8D4124A7-358C-7F44-83D3-EBBEC4A8F907}" dt="2020-05-13T11:42:38.628" v="5520" actId="26606"/>
          <ac:picMkLst>
            <pc:docMk/>
            <pc:sldMk cId="1546039097" sldId="273"/>
            <ac:picMk id="223" creationId="{A748C8C8-F348-4D00-852A-26DD9EBCC24C}"/>
          </ac:picMkLst>
        </pc:picChg>
        <pc:picChg chg="add del">
          <ac:chgData name="Lab IT" userId="3655638f5a640407" providerId="LiveId" clId="{8D4124A7-358C-7F44-83D3-EBBEC4A8F907}" dt="2020-05-13T11:45:30.451" v="5524" actId="26606"/>
          <ac:picMkLst>
            <pc:docMk/>
            <pc:sldMk cId="1546039097" sldId="273"/>
            <ac:picMk id="238" creationId="{6AF6706C-CF07-43A1-BCC4-CBA5D33820DA}"/>
          </ac:picMkLst>
        </pc:picChg>
        <pc:picChg chg="add del">
          <ac:chgData name="Lab IT" userId="3655638f5a640407" providerId="LiveId" clId="{8D4124A7-358C-7F44-83D3-EBBEC4A8F907}" dt="2020-05-13T11:45:30.451" v="5524" actId="26606"/>
          <ac:picMkLst>
            <pc:docMk/>
            <pc:sldMk cId="1546039097" sldId="273"/>
            <ac:picMk id="240" creationId="{811383CE-CE86-4E1C-B289-798EB9E6E0E5}"/>
          </ac:picMkLst>
        </pc:picChg>
        <pc:picChg chg="add del">
          <ac:chgData name="Lab IT" userId="3655638f5a640407" providerId="LiveId" clId="{8D4124A7-358C-7F44-83D3-EBBEC4A8F907}" dt="2020-05-13T11:46:07.284" v="5526" actId="26606"/>
          <ac:picMkLst>
            <pc:docMk/>
            <pc:sldMk cId="1546039097" sldId="273"/>
            <ac:picMk id="258" creationId="{83543A10-04EE-49E0-A9DE-22E1FAB9AED9}"/>
          </ac:picMkLst>
        </pc:picChg>
      </pc:sldChg>
      <pc:sldChg chg="addSp delSp modSp add">
        <pc:chgData name="Lab IT" userId="3655638f5a640407" providerId="LiveId" clId="{8D4124A7-358C-7F44-83D3-EBBEC4A8F907}" dt="2020-05-13T12:31:41.690" v="5733" actId="26606"/>
        <pc:sldMkLst>
          <pc:docMk/>
          <pc:sldMk cId="3164916245" sldId="274"/>
        </pc:sldMkLst>
        <pc:spChg chg="mod">
          <ac:chgData name="Lab IT" userId="3655638f5a640407" providerId="LiveId" clId="{8D4124A7-358C-7F44-83D3-EBBEC4A8F907}" dt="2020-05-13T12:31:41.690" v="5733" actId="26606"/>
          <ac:spMkLst>
            <pc:docMk/>
            <pc:sldMk cId="3164916245" sldId="274"/>
            <ac:spMk id="2" creationId="{08FD40B0-87A1-0A44-99DE-A7D57B1B985B}"/>
          </ac:spMkLst>
        </pc:spChg>
        <pc:spChg chg="del">
          <ac:chgData name="Lab IT" userId="3655638f5a640407" providerId="LiveId" clId="{8D4124A7-358C-7F44-83D3-EBBEC4A8F907}" dt="2020-05-13T12:30:43.377" v="5576" actId="26606"/>
          <ac:spMkLst>
            <pc:docMk/>
            <pc:sldMk cId="3164916245" sldId="274"/>
            <ac:spMk id="155" creationId="{A2C189D2-DD61-433A-A0CC-789F81022A88}"/>
          </ac:spMkLst>
        </pc:spChg>
        <pc:spChg chg="del">
          <ac:chgData name="Lab IT" userId="3655638f5a640407" providerId="LiveId" clId="{8D4124A7-358C-7F44-83D3-EBBEC4A8F907}" dt="2020-05-13T12:30:43.377" v="5576" actId="26606"/>
          <ac:spMkLst>
            <pc:docMk/>
            <pc:sldMk cId="3164916245" sldId="274"/>
            <ac:spMk id="157" creationId="{3C5CE441-0CF5-4A3A-B469-2F7275E7CD7E}"/>
          </ac:spMkLst>
        </pc:spChg>
        <pc:spChg chg="add">
          <ac:chgData name="Lab IT" userId="3655638f5a640407" providerId="LiveId" clId="{8D4124A7-358C-7F44-83D3-EBBEC4A8F907}" dt="2020-05-13T12:31:41.690" v="5733" actId="26606"/>
          <ac:spMkLst>
            <pc:docMk/>
            <pc:sldMk cId="3164916245" sldId="274"/>
            <ac:spMk id="163" creationId="{21A9DD7E-0EAA-435E-8C05-9D434954E150}"/>
          </ac:spMkLst>
        </pc:spChg>
        <pc:spChg chg="add">
          <ac:chgData name="Lab IT" userId="3655638f5a640407" providerId="LiveId" clId="{8D4124A7-358C-7F44-83D3-EBBEC4A8F907}" dt="2020-05-13T12:31:41.690" v="5733" actId="26606"/>
          <ac:spMkLst>
            <pc:docMk/>
            <pc:sldMk cId="3164916245" sldId="274"/>
            <ac:spMk id="165" creationId="{90F772BE-005F-491B-9171-B1DF9A8EF82B}"/>
          </ac:spMkLst>
        </pc:spChg>
        <pc:spChg chg="del mod">
          <ac:chgData name="Lab IT" userId="3655638f5a640407" providerId="LiveId" clId="{8D4124A7-358C-7F44-83D3-EBBEC4A8F907}" dt="2020-05-13T12:30:16.924" v="5567" actId="478"/>
          <ac:spMkLst>
            <pc:docMk/>
            <pc:sldMk cId="3164916245" sldId="274"/>
            <ac:spMk id="196" creationId="{4A57C6E9-5241-2E4E-A080-C389DE577B28}"/>
          </ac:spMkLst>
        </pc:spChg>
        <pc:spChg chg="del mod">
          <ac:chgData name="Lab IT" userId="3655638f5a640407" providerId="LiveId" clId="{8D4124A7-358C-7F44-83D3-EBBEC4A8F907}" dt="2020-05-13T12:30:35.110" v="5574" actId="478"/>
          <ac:spMkLst>
            <pc:docMk/>
            <pc:sldMk cId="3164916245" sldId="274"/>
            <ac:spMk id="278" creationId="{06CF1B50-7FB8-BA46-BE0C-EDF5D12EB663}"/>
          </ac:spMkLst>
        </pc:spChg>
        <pc:spChg chg="add del">
          <ac:chgData name="Lab IT" userId="3655638f5a640407" providerId="LiveId" clId="{8D4124A7-358C-7F44-83D3-EBBEC4A8F907}" dt="2020-05-13T12:31:41.690" v="5733" actId="26606"/>
          <ac:spMkLst>
            <pc:docMk/>
            <pc:sldMk cId="3164916245" sldId="274"/>
            <ac:spMk id="284" creationId="{3FE0528A-7E1F-4F23-9C7B-0869AF4CE81E}"/>
          </ac:spMkLst>
        </pc:spChg>
        <pc:grpChg chg="del">
          <ac:chgData name="Lab IT" userId="3655638f5a640407" providerId="LiveId" clId="{8D4124A7-358C-7F44-83D3-EBBEC4A8F907}" dt="2020-05-13T12:30:43.377" v="5576" actId="26606"/>
          <ac:grpSpMkLst>
            <pc:docMk/>
            <pc:sldMk cId="3164916245" sldId="274"/>
            <ac:grpSpMk id="75" creationId="{283065FD-B0F7-45E5-B1A8-1CA91A50B26E}"/>
          </ac:grpSpMkLst>
        </pc:grpChg>
        <pc:grpChg chg="add">
          <ac:chgData name="Lab IT" userId="3655638f5a640407" providerId="LiveId" clId="{8D4124A7-358C-7F44-83D3-EBBEC4A8F907}" dt="2020-05-13T12:31:41.690" v="5733" actId="26606"/>
          <ac:grpSpMkLst>
            <pc:docMk/>
            <pc:sldMk cId="3164916245" sldId="274"/>
            <ac:grpSpMk id="167" creationId="{40320278-0158-4CDD-82F9-E6C9C16EC887}"/>
          </ac:grpSpMkLst>
        </pc:grpChg>
        <pc:picChg chg="add mod ord">
          <ac:chgData name="Lab IT" userId="3655638f5a640407" providerId="LiveId" clId="{8D4124A7-358C-7F44-83D3-EBBEC4A8F907}" dt="2020-05-13T12:31:41.690" v="5733" actId="26606"/>
          <ac:picMkLst>
            <pc:docMk/>
            <pc:sldMk cId="3164916245" sldId="274"/>
            <ac:picMk id="4" creationId="{985FD1E5-15FD-4142-AD5B-B1CF64E5FD82}"/>
          </ac:picMkLst>
        </pc:picChg>
        <pc:picChg chg="mod">
          <ac:chgData name="Lab IT" userId="3655638f5a640407" providerId="LiveId" clId="{8D4124A7-358C-7F44-83D3-EBBEC4A8F907}" dt="2020-05-13T12:31:41.690" v="5733" actId="26606"/>
          <ac:picMkLst>
            <pc:docMk/>
            <pc:sldMk cId="3164916245" sldId="274"/>
            <ac:picMk id="9" creationId="{4C87FA0C-F5EA-0E41-9F38-6D02049442A4}"/>
          </ac:picMkLst>
        </pc:picChg>
        <pc:picChg chg="del">
          <ac:chgData name="Lab IT" userId="3655638f5a640407" providerId="LiveId" clId="{8D4124A7-358C-7F44-83D3-EBBEC4A8F907}" dt="2020-05-13T12:30:18.131" v="5568" actId="478"/>
          <ac:picMkLst>
            <pc:docMk/>
            <pc:sldMk cId="3164916245" sldId="274"/>
            <ac:picMk id="19" creationId="{CDCCCD60-D316-4047-A2D1-EA9EB3AA761C}"/>
          </ac:picMkLst>
        </pc:picChg>
        <pc:picChg chg="del">
          <ac:chgData name="Lab IT" userId="3655638f5a640407" providerId="LiveId" clId="{8D4124A7-358C-7F44-83D3-EBBEC4A8F907}" dt="2020-05-13T12:30:12.280" v="5565" actId="478"/>
          <ac:picMkLst>
            <pc:docMk/>
            <pc:sldMk cId="3164916245" sldId="274"/>
            <ac:picMk id="23" creationId="{9CFB4581-56BF-9D45-B299-854F98E4685A}"/>
          </ac:picMkLst>
        </pc:picChg>
        <pc:picChg chg="del">
          <ac:chgData name="Lab IT" userId="3655638f5a640407" providerId="LiveId" clId="{8D4124A7-358C-7F44-83D3-EBBEC4A8F907}" dt="2020-05-13T12:30:43.377" v="5576" actId="26606"/>
          <ac:picMkLst>
            <pc:docMk/>
            <pc:sldMk cId="3164916245" sldId="274"/>
            <ac:picMk id="73" creationId="{E5AA88FA-FA9B-40A0-AB33-86E7729DA88E}"/>
          </ac:picMkLst>
        </pc:picChg>
        <pc:picChg chg="add">
          <ac:chgData name="Lab IT" userId="3655638f5a640407" providerId="LiveId" clId="{8D4124A7-358C-7F44-83D3-EBBEC4A8F907}" dt="2020-05-13T12:31:41.690" v="5733" actId="26606"/>
          <ac:picMkLst>
            <pc:docMk/>
            <pc:sldMk cId="3164916245" sldId="274"/>
            <ac:picMk id="161" creationId="{83543A10-04EE-49E0-A9DE-22E1FAB9AED9}"/>
          </ac:picMkLst>
        </pc:picChg>
        <pc:picChg chg="add del">
          <ac:chgData name="Lab IT" userId="3655638f5a640407" providerId="LiveId" clId="{8D4124A7-358C-7F44-83D3-EBBEC4A8F907}" dt="2020-05-13T12:31:41.690" v="5733" actId="26606"/>
          <ac:picMkLst>
            <pc:docMk/>
            <pc:sldMk cId="3164916245" sldId="274"/>
            <ac:picMk id="282" creationId="{83543A10-04EE-49E0-A9DE-22E1FAB9AED9}"/>
          </ac:picMkLst>
        </pc:picChg>
      </pc:sldChg>
      <pc:sldChg chg="addSp delSp modSp add mod setBg setClrOvrMap">
        <pc:chgData name="Lab IT" userId="3655638f5a640407" providerId="LiveId" clId="{8D4124A7-358C-7F44-83D3-EBBEC4A8F907}" dt="2020-05-14T17:07:10.974" v="6157"/>
        <pc:sldMkLst>
          <pc:docMk/>
          <pc:sldMk cId="561065301" sldId="275"/>
        </pc:sldMkLst>
        <pc:spChg chg="mod">
          <ac:chgData name="Lab IT" userId="3655638f5a640407" providerId="LiveId" clId="{8D4124A7-358C-7F44-83D3-EBBEC4A8F907}" dt="2020-05-14T06:04:51.497" v="5784" actId="26606"/>
          <ac:spMkLst>
            <pc:docMk/>
            <pc:sldMk cId="561065301" sldId="275"/>
            <ac:spMk id="2" creationId="{08FD40B0-87A1-0A44-99DE-A7D57B1B985B}"/>
          </ac:spMkLst>
        </pc:spChg>
        <pc:spChg chg="add del">
          <ac:chgData name="Lab IT" userId="3655638f5a640407" providerId="LiveId" clId="{8D4124A7-358C-7F44-83D3-EBBEC4A8F907}" dt="2020-05-14T06:04:51.497" v="5784" actId="26606"/>
          <ac:spMkLst>
            <pc:docMk/>
            <pc:sldMk cId="561065301" sldId="275"/>
            <ac:spMk id="163" creationId="{21A9DD7E-0EAA-435E-8C05-9D434954E150}"/>
          </ac:spMkLst>
        </pc:spChg>
        <pc:spChg chg="add del">
          <ac:chgData name="Lab IT" userId="3655638f5a640407" providerId="LiveId" clId="{8D4124A7-358C-7F44-83D3-EBBEC4A8F907}" dt="2020-05-14T06:04:51.497" v="5784" actId="26606"/>
          <ac:spMkLst>
            <pc:docMk/>
            <pc:sldMk cId="561065301" sldId="275"/>
            <ac:spMk id="165" creationId="{90F772BE-005F-491B-9171-B1DF9A8EF82B}"/>
          </ac:spMkLst>
        </pc:spChg>
        <pc:spChg chg="add del">
          <ac:chgData name="Lab IT" userId="3655638f5a640407" providerId="LiveId" clId="{8D4124A7-358C-7F44-83D3-EBBEC4A8F907}" dt="2020-05-14T06:04:47.286" v="5781" actId="26606"/>
          <ac:spMkLst>
            <pc:docMk/>
            <pc:sldMk cId="561065301" sldId="275"/>
            <ac:spMk id="352" creationId="{1F94DC1C-47D1-41D7-8B1B-9A036D614027}"/>
          </ac:spMkLst>
        </pc:spChg>
        <pc:spChg chg="add del">
          <ac:chgData name="Lab IT" userId="3655638f5a640407" providerId="LiveId" clId="{8D4124A7-358C-7F44-83D3-EBBEC4A8F907}" dt="2020-05-14T06:04:47.286" v="5781" actId="26606"/>
          <ac:spMkLst>
            <pc:docMk/>
            <pc:sldMk cId="561065301" sldId="275"/>
            <ac:spMk id="356" creationId="{AC12A592-C02D-46EF-8E1F-9335DB8D71DF}"/>
          </ac:spMkLst>
        </pc:spChg>
        <pc:spChg chg="add del">
          <ac:chgData name="Lab IT" userId="3655638f5a640407" providerId="LiveId" clId="{8D4124A7-358C-7F44-83D3-EBBEC4A8F907}" dt="2020-05-14T06:04:47.286" v="5781" actId="26606"/>
          <ac:spMkLst>
            <pc:docMk/>
            <pc:sldMk cId="561065301" sldId="275"/>
            <ac:spMk id="358" creationId="{24005816-5BCA-4665-8A58-5580F8E9C84A}"/>
          </ac:spMkLst>
        </pc:spChg>
        <pc:grpChg chg="add del">
          <ac:chgData name="Lab IT" userId="3655638f5a640407" providerId="LiveId" clId="{8D4124A7-358C-7F44-83D3-EBBEC4A8F907}" dt="2020-05-14T06:04:51.497" v="5784" actId="26606"/>
          <ac:grpSpMkLst>
            <pc:docMk/>
            <pc:sldMk cId="561065301" sldId="275"/>
            <ac:grpSpMk id="167" creationId="{40320278-0158-4CDD-82F9-E6C9C16EC887}"/>
          </ac:grpSpMkLst>
        </pc:grpChg>
        <pc:grpChg chg="add del">
          <ac:chgData name="Lab IT" userId="3655638f5a640407" providerId="LiveId" clId="{8D4124A7-358C-7F44-83D3-EBBEC4A8F907}" dt="2020-05-14T06:04:47.286" v="5781" actId="26606"/>
          <ac:grpSpMkLst>
            <pc:docMk/>
            <pc:sldMk cId="561065301" sldId="275"/>
            <ac:grpSpMk id="360" creationId="{BF07F359-8CA3-4854-91E7-EE6004020511}"/>
          </ac:grpSpMkLst>
        </pc:grpChg>
        <pc:picChg chg="del">
          <ac:chgData name="Lab IT" userId="3655638f5a640407" providerId="LiveId" clId="{8D4124A7-358C-7F44-83D3-EBBEC4A8F907}" dt="2020-05-14T06:04:27.572" v="5774" actId="478"/>
          <ac:picMkLst>
            <pc:docMk/>
            <pc:sldMk cId="561065301" sldId="275"/>
            <ac:picMk id="4" creationId="{985FD1E5-15FD-4142-AD5B-B1CF64E5FD82}"/>
          </ac:picMkLst>
        </pc:picChg>
        <pc:picChg chg="add mod">
          <ac:chgData name="Lab IT" userId="3655638f5a640407" providerId="LiveId" clId="{8D4124A7-358C-7F44-83D3-EBBEC4A8F907}" dt="2020-05-14T06:04:51.497" v="5784" actId="26606"/>
          <ac:picMkLst>
            <pc:docMk/>
            <pc:sldMk cId="561065301" sldId="275"/>
            <ac:picMk id="5" creationId="{13A21453-90BA-8448-A635-4736E1E9022C}"/>
          </ac:picMkLst>
        </pc:picChg>
        <pc:picChg chg="del">
          <ac:chgData name="Lab IT" userId="3655638f5a640407" providerId="LiveId" clId="{8D4124A7-358C-7F44-83D3-EBBEC4A8F907}" dt="2020-05-14T06:04:29.302" v="5775" actId="478"/>
          <ac:picMkLst>
            <pc:docMk/>
            <pc:sldMk cId="561065301" sldId="275"/>
            <ac:picMk id="9" creationId="{4C87FA0C-F5EA-0E41-9F38-6D02049442A4}"/>
          </ac:picMkLst>
        </pc:picChg>
        <pc:picChg chg="add del">
          <ac:chgData name="Lab IT" userId="3655638f5a640407" providerId="LiveId" clId="{8D4124A7-358C-7F44-83D3-EBBEC4A8F907}" dt="2020-05-14T06:04:51.497" v="5784" actId="26606"/>
          <ac:picMkLst>
            <pc:docMk/>
            <pc:sldMk cId="561065301" sldId="275"/>
            <ac:picMk id="161" creationId="{83543A10-04EE-49E0-A9DE-22E1FAB9AED9}"/>
          </ac:picMkLst>
        </pc:picChg>
        <pc:picChg chg="add del ord">
          <ac:chgData name="Lab IT" userId="3655638f5a640407" providerId="LiveId" clId="{8D4124A7-358C-7F44-83D3-EBBEC4A8F907}" dt="2020-05-14T17:07:10.974" v="6157"/>
          <ac:picMkLst>
            <pc:docMk/>
            <pc:sldMk cId="561065301" sldId="275"/>
            <ac:picMk id="220" creationId="{D2066E9B-3680-5F4E-91F3-FADF57B2CD78}"/>
          </ac:picMkLst>
        </pc:picChg>
        <pc:picChg chg="add del">
          <ac:chgData name="Lab IT" userId="3655638f5a640407" providerId="LiveId" clId="{8D4124A7-358C-7F44-83D3-EBBEC4A8F907}" dt="2020-05-14T06:04:47.286" v="5781" actId="26606"/>
          <ac:picMkLst>
            <pc:docMk/>
            <pc:sldMk cId="561065301" sldId="275"/>
            <ac:picMk id="350" creationId="{6AF6706C-CF07-43A1-BCC4-CBA5D33820DA}"/>
          </ac:picMkLst>
        </pc:picChg>
        <pc:picChg chg="add del">
          <ac:chgData name="Lab IT" userId="3655638f5a640407" providerId="LiveId" clId="{8D4124A7-358C-7F44-83D3-EBBEC4A8F907}" dt="2020-05-14T06:04:47.286" v="5781" actId="26606"/>
          <ac:picMkLst>
            <pc:docMk/>
            <pc:sldMk cId="561065301" sldId="275"/>
            <ac:picMk id="354" creationId="{811383CE-CE86-4E1C-B289-798EB9E6E0E5}"/>
          </ac:picMkLst>
        </pc:picChg>
        <pc:picChg chg="add del">
          <ac:chgData name="Lab IT" userId="3655638f5a640407" providerId="LiveId" clId="{8D4124A7-358C-7F44-83D3-EBBEC4A8F907}" dt="2020-05-14T06:04:51.471" v="5783" actId="26606"/>
          <ac:picMkLst>
            <pc:docMk/>
            <pc:sldMk cId="561065301" sldId="275"/>
            <ac:picMk id="440" creationId="{6AF6706C-CF07-43A1-BCC4-CBA5D33820DA}"/>
          </ac:picMkLst>
        </pc:picChg>
        <pc:picChg chg="add">
          <ac:chgData name="Lab IT" userId="3655638f5a640407" providerId="LiveId" clId="{8D4124A7-358C-7F44-83D3-EBBEC4A8F907}" dt="2020-05-14T06:04:51.497" v="5784" actId="26606"/>
          <ac:picMkLst>
            <pc:docMk/>
            <pc:sldMk cId="561065301" sldId="275"/>
            <ac:picMk id="442" creationId="{6AF6706C-CF07-43A1-BCC4-CBA5D33820DA}"/>
          </ac:picMkLst>
        </pc:picChg>
      </pc:sldChg>
      <pc:sldChg chg="addSp delSp modSp add mod setBg setClrOvrMap">
        <pc:chgData name="Lab IT" userId="3655638f5a640407" providerId="LiveId" clId="{8D4124A7-358C-7F44-83D3-EBBEC4A8F907}" dt="2020-05-14T06:06:54.657" v="5855" actId="26606"/>
        <pc:sldMkLst>
          <pc:docMk/>
          <pc:sldMk cId="910320357" sldId="276"/>
        </pc:sldMkLst>
        <pc:spChg chg="mod">
          <ac:chgData name="Lab IT" userId="3655638f5a640407" providerId="LiveId" clId="{8D4124A7-358C-7F44-83D3-EBBEC4A8F907}" dt="2020-05-14T06:06:54.657" v="5855" actId="26606"/>
          <ac:spMkLst>
            <pc:docMk/>
            <pc:sldMk cId="910320357" sldId="276"/>
            <ac:spMk id="2" creationId="{08FD40B0-87A1-0A44-99DE-A7D57B1B985B}"/>
          </ac:spMkLst>
        </pc:spChg>
        <pc:spChg chg="add del">
          <ac:chgData name="Lab IT" userId="3655638f5a640407" providerId="LiveId" clId="{8D4124A7-358C-7F44-83D3-EBBEC4A8F907}" dt="2020-05-14T06:06:26.732" v="5795" actId="26606"/>
          <ac:spMkLst>
            <pc:docMk/>
            <pc:sldMk cId="910320357" sldId="276"/>
            <ac:spMk id="163" creationId="{21A9DD7E-0EAA-435E-8C05-9D434954E150}"/>
          </ac:spMkLst>
        </pc:spChg>
        <pc:spChg chg="add del">
          <ac:chgData name="Lab IT" userId="3655638f5a640407" providerId="LiveId" clId="{8D4124A7-358C-7F44-83D3-EBBEC4A8F907}" dt="2020-05-14T06:06:26.732" v="5795" actId="26606"/>
          <ac:spMkLst>
            <pc:docMk/>
            <pc:sldMk cId="910320357" sldId="276"/>
            <ac:spMk id="165" creationId="{90F772BE-005F-491B-9171-B1DF9A8EF82B}"/>
          </ac:spMkLst>
        </pc:spChg>
        <pc:spChg chg="add">
          <ac:chgData name="Lab IT" userId="3655638f5a640407" providerId="LiveId" clId="{8D4124A7-358C-7F44-83D3-EBBEC4A8F907}" dt="2020-05-14T06:06:54.657" v="5855" actId="26606"/>
          <ac:spMkLst>
            <pc:docMk/>
            <pc:sldMk cId="910320357" sldId="276"/>
            <ac:spMk id="260" creationId="{09C946AC-2072-4946-A2B8-39F09D0944EE}"/>
          </ac:spMkLst>
        </pc:spChg>
        <pc:spChg chg="add">
          <ac:chgData name="Lab IT" userId="3655638f5a640407" providerId="LiveId" clId="{8D4124A7-358C-7F44-83D3-EBBEC4A8F907}" dt="2020-05-14T06:06:54.657" v="5855" actId="26606"/>
          <ac:spMkLst>
            <pc:docMk/>
            <pc:sldMk cId="910320357" sldId="276"/>
            <ac:spMk id="264" creationId="{559FD8B5-8CC4-4CFE-BD2A-1216B1F2C3DB}"/>
          </ac:spMkLst>
        </pc:spChg>
        <pc:spChg chg="add">
          <ac:chgData name="Lab IT" userId="3655638f5a640407" providerId="LiveId" clId="{8D4124A7-358C-7F44-83D3-EBBEC4A8F907}" dt="2020-05-14T06:06:54.657" v="5855" actId="26606"/>
          <ac:spMkLst>
            <pc:docMk/>
            <pc:sldMk cId="910320357" sldId="276"/>
            <ac:spMk id="266" creationId="{9ECF13F4-3D2A-4F2E-9BBD-3038670D21ED}"/>
          </ac:spMkLst>
        </pc:spChg>
        <pc:spChg chg="add del">
          <ac:chgData name="Lab IT" userId="3655638f5a640407" providerId="LiveId" clId="{8D4124A7-358C-7F44-83D3-EBBEC4A8F907}" dt="2020-05-14T06:06:26.635" v="5794" actId="26606"/>
          <ac:spMkLst>
            <pc:docMk/>
            <pc:sldMk cId="910320357" sldId="276"/>
            <ac:spMk id="352" creationId="{09C946AC-2072-4946-A2B8-39F09D0944EE}"/>
          </ac:spMkLst>
        </pc:spChg>
        <pc:spChg chg="add del">
          <ac:chgData name="Lab IT" userId="3655638f5a640407" providerId="LiveId" clId="{8D4124A7-358C-7F44-83D3-EBBEC4A8F907}" dt="2020-05-14T06:06:26.635" v="5794" actId="26606"/>
          <ac:spMkLst>
            <pc:docMk/>
            <pc:sldMk cId="910320357" sldId="276"/>
            <ac:spMk id="356" creationId="{559FD8B5-8CC4-4CFE-BD2A-1216B1F2C3DB}"/>
          </ac:spMkLst>
        </pc:spChg>
        <pc:spChg chg="add del">
          <ac:chgData name="Lab IT" userId="3655638f5a640407" providerId="LiveId" clId="{8D4124A7-358C-7F44-83D3-EBBEC4A8F907}" dt="2020-05-14T06:06:26.635" v="5794" actId="26606"/>
          <ac:spMkLst>
            <pc:docMk/>
            <pc:sldMk cId="910320357" sldId="276"/>
            <ac:spMk id="358" creationId="{9ECF13F4-3D2A-4F2E-9BBD-3038670D21ED}"/>
          </ac:spMkLst>
        </pc:spChg>
        <pc:spChg chg="add del">
          <ac:chgData name="Lab IT" userId="3655638f5a640407" providerId="LiveId" clId="{8D4124A7-358C-7F44-83D3-EBBEC4A8F907}" dt="2020-05-14T06:06:54.657" v="5855" actId="26606"/>
          <ac:spMkLst>
            <pc:docMk/>
            <pc:sldMk cId="910320357" sldId="276"/>
            <ac:spMk id="441" creationId="{1F94DC1C-47D1-41D7-8B1B-9A036D614027}"/>
          </ac:spMkLst>
        </pc:spChg>
        <pc:spChg chg="add del">
          <ac:chgData name="Lab IT" userId="3655638f5a640407" providerId="LiveId" clId="{8D4124A7-358C-7F44-83D3-EBBEC4A8F907}" dt="2020-05-14T06:06:54.657" v="5855" actId="26606"/>
          <ac:spMkLst>
            <pc:docMk/>
            <pc:sldMk cId="910320357" sldId="276"/>
            <ac:spMk id="443" creationId="{AC12A592-C02D-46EF-8E1F-9335DB8D71DF}"/>
          </ac:spMkLst>
        </pc:spChg>
        <pc:spChg chg="add del">
          <ac:chgData name="Lab IT" userId="3655638f5a640407" providerId="LiveId" clId="{8D4124A7-358C-7F44-83D3-EBBEC4A8F907}" dt="2020-05-14T06:06:54.657" v="5855" actId="26606"/>
          <ac:spMkLst>
            <pc:docMk/>
            <pc:sldMk cId="910320357" sldId="276"/>
            <ac:spMk id="444" creationId="{24005816-5BCA-4665-8A58-5580F8E9C84A}"/>
          </ac:spMkLst>
        </pc:spChg>
        <pc:grpChg chg="add del">
          <ac:chgData name="Lab IT" userId="3655638f5a640407" providerId="LiveId" clId="{8D4124A7-358C-7F44-83D3-EBBEC4A8F907}" dt="2020-05-14T06:06:26.732" v="5795" actId="26606"/>
          <ac:grpSpMkLst>
            <pc:docMk/>
            <pc:sldMk cId="910320357" sldId="276"/>
            <ac:grpSpMk id="167" creationId="{40320278-0158-4CDD-82F9-E6C9C16EC887}"/>
          </ac:grpSpMkLst>
        </pc:grpChg>
        <pc:grpChg chg="add">
          <ac:chgData name="Lab IT" userId="3655638f5a640407" providerId="LiveId" clId="{8D4124A7-358C-7F44-83D3-EBBEC4A8F907}" dt="2020-05-14T06:06:54.657" v="5855" actId="26606"/>
          <ac:grpSpMkLst>
            <pc:docMk/>
            <pc:sldMk cId="910320357" sldId="276"/>
            <ac:grpSpMk id="268" creationId="{19660E16-DCC0-4B6C-8E84-4C292580059F}"/>
          </ac:grpSpMkLst>
        </pc:grpChg>
        <pc:grpChg chg="add del">
          <ac:chgData name="Lab IT" userId="3655638f5a640407" providerId="LiveId" clId="{8D4124A7-358C-7F44-83D3-EBBEC4A8F907}" dt="2020-05-14T06:06:26.635" v="5794" actId="26606"/>
          <ac:grpSpMkLst>
            <pc:docMk/>
            <pc:sldMk cId="910320357" sldId="276"/>
            <ac:grpSpMk id="360" creationId="{19660E16-DCC0-4B6C-8E84-4C292580059F}"/>
          </ac:grpSpMkLst>
        </pc:grpChg>
        <pc:grpChg chg="add del">
          <ac:chgData name="Lab IT" userId="3655638f5a640407" providerId="LiveId" clId="{8D4124A7-358C-7F44-83D3-EBBEC4A8F907}" dt="2020-05-14T06:06:54.657" v="5855" actId="26606"/>
          <ac:grpSpMkLst>
            <pc:docMk/>
            <pc:sldMk cId="910320357" sldId="276"/>
            <ac:grpSpMk id="445" creationId="{BF07F359-8CA3-4854-91E7-EE6004020511}"/>
          </ac:grpSpMkLst>
        </pc:grpChg>
        <pc:picChg chg="del">
          <ac:chgData name="Lab IT" userId="3655638f5a640407" providerId="LiveId" clId="{8D4124A7-358C-7F44-83D3-EBBEC4A8F907}" dt="2020-05-14T06:06:09.176" v="5788" actId="478"/>
          <ac:picMkLst>
            <pc:docMk/>
            <pc:sldMk cId="910320357" sldId="276"/>
            <ac:picMk id="4" creationId="{985FD1E5-15FD-4142-AD5B-B1CF64E5FD82}"/>
          </ac:picMkLst>
        </pc:picChg>
        <pc:picChg chg="add mod">
          <ac:chgData name="Lab IT" userId="3655638f5a640407" providerId="LiveId" clId="{8D4124A7-358C-7F44-83D3-EBBEC4A8F907}" dt="2020-05-14T06:06:54.657" v="5855" actId="26606"/>
          <ac:picMkLst>
            <pc:docMk/>
            <pc:sldMk cId="910320357" sldId="276"/>
            <ac:picMk id="5" creationId="{9359982A-F5B1-B74B-B21F-EB64FC1997A2}"/>
          </ac:picMkLst>
        </pc:picChg>
        <pc:picChg chg="del">
          <ac:chgData name="Lab IT" userId="3655638f5a640407" providerId="LiveId" clId="{8D4124A7-358C-7F44-83D3-EBBEC4A8F907}" dt="2020-05-14T06:06:10.619" v="5789" actId="478"/>
          <ac:picMkLst>
            <pc:docMk/>
            <pc:sldMk cId="910320357" sldId="276"/>
            <ac:picMk id="9" creationId="{4C87FA0C-F5EA-0E41-9F38-6D02049442A4}"/>
          </ac:picMkLst>
        </pc:picChg>
        <pc:picChg chg="add del">
          <ac:chgData name="Lab IT" userId="3655638f5a640407" providerId="LiveId" clId="{8D4124A7-358C-7F44-83D3-EBBEC4A8F907}" dt="2020-05-14T06:06:26.732" v="5795" actId="26606"/>
          <ac:picMkLst>
            <pc:docMk/>
            <pc:sldMk cId="910320357" sldId="276"/>
            <ac:picMk id="161" creationId="{83543A10-04EE-49E0-A9DE-22E1FAB9AED9}"/>
          </ac:picMkLst>
        </pc:picChg>
        <pc:picChg chg="ord">
          <ac:chgData name="Lab IT" userId="3655638f5a640407" providerId="LiveId" clId="{8D4124A7-358C-7F44-83D3-EBBEC4A8F907}" dt="2020-05-14T06:06:26.732" v="5795" actId="26606"/>
          <ac:picMkLst>
            <pc:docMk/>
            <pc:sldMk cId="910320357" sldId="276"/>
            <ac:picMk id="220" creationId="{D2066E9B-3680-5F4E-91F3-FADF57B2CD78}"/>
          </ac:picMkLst>
        </pc:picChg>
        <pc:picChg chg="add">
          <ac:chgData name="Lab IT" userId="3655638f5a640407" providerId="LiveId" clId="{8D4124A7-358C-7F44-83D3-EBBEC4A8F907}" dt="2020-05-14T06:06:54.657" v="5855" actId="26606"/>
          <ac:picMkLst>
            <pc:docMk/>
            <pc:sldMk cId="910320357" sldId="276"/>
            <ac:picMk id="258" creationId="{6AF6706C-CF07-43A1-BCC4-CBA5D33820DA}"/>
          </ac:picMkLst>
        </pc:picChg>
        <pc:picChg chg="add">
          <ac:chgData name="Lab IT" userId="3655638f5a640407" providerId="LiveId" clId="{8D4124A7-358C-7F44-83D3-EBBEC4A8F907}" dt="2020-05-14T06:06:54.657" v="5855" actId="26606"/>
          <ac:picMkLst>
            <pc:docMk/>
            <pc:sldMk cId="910320357" sldId="276"/>
            <ac:picMk id="262" creationId="{A748C8C8-F348-4D00-852A-26DD9EBCC24C}"/>
          </ac:picMkLst>
        </pc:picChg>
        <pc:picChg chg="add del">
          <ac:chgData name="Lab IT" userId="3655638f5a640407" providerId="LiveId" clId="{8D4124A7-358C-7F44-83D3-EBBEC4A8F907}" dt="2020-05-14T06:06:26.635" v="5794" actId="26606"/>
          <ac:picMkLst>
            <pc:docMk/>
            <pc:sldMk cId="910320357" sldId="276"/>
            <ac:picMk id="350" creationId="{6AF6706C-CF07-43A1-BCC4-CBA5D33820DA}"/>
          </ac:picMkLst>
        </pc:picChg>
        <pc:picChg chg="add del">
          <ac:chgData name="Lab IT" userId="3655638f5a640407" providerId="LiveId" clId="{8D4124A7-358C-7F44-83D3-EBBEC4A8F907}" dt="2020-05-14T06:06:26.635" v="5794" actId="26606"/>
          <ac:picMkLst>
            <pc:docMk/>
            <pc:sldMk cId="910320357" sldId="276"/>
            <ac:picMk id="354" creationId="{A748C8C8-F348-4D00-852A-26DD9EBCC24C}"/>
          </ac:picMkLst>
        </pc:picChg>
        <pc:picChg chg="add del">
          <ac:chgData name="Lab IT" userId="3655638f5a640407" providerId="LiveId" clId="{8D4124A7-358C-7F44-83D3-EBBEC4A8F907}" dt="2020-05-14T06:06:54.657" v="5855" actId="26606"/>
          <ac:picMkLst>
            <pc:docMk/>
            <pc:sldMk cId="910320357" sldId="276"/>
            <ac:picMk id="440" creationId="{6AF6706C-CF07-43A1-BCC4-CBA5D33820DA}"/>
          </ac:picMkLst>
        </pc:picChg>
        <pc:picChg chg="add del">
          <ac:chgData name="Lab IT" userId="3655638f5a640407" providerId="LiveId" clId="{8D4124A7-358C-7F44-83D3-EBBEC4A8F907}" dt="2020-05-14T06:06:54.657" v="5855" actId="26606"/>
          <ac:picMkLst>
            <pc:docMk/>
            <pc:sldMk cId="910320357" sldId="276"/>
            <ac:picMk id="442" creationId="{811383CE-CE86-4E1C-B289-798EB9E6E0E5}"/>
          </ac:picMkLst>
        </pc:picChg>
      </pc:sldChg>
      <pc:sldChg chg="add del">
        <pc:chgData name="Lab IT" userId="3655638f5a640407" providerId="LiveId" clId="{8D4124A7-358C-7F44-83D3-EBBEC4A8F907}" dt="2020-05-14T06:06:03.277" v="5786" actId="2696"/>
        <pc:sldMkLst>
          <pc:docMk/>
          <pc:sldMk cId="3395887203" sldId="276"/>
        </pc:sldMkLst>
      </pc:sldChg>
      <pc:sldChg chg="addSp delSp modSp add mod setBg setClrOvrMap">
        <pc:chgData name="Lab IT" userId="3655638f5a640407" providerId="LiveId" clId="{8D4124A7-358C-7F44-83D3-EBBEC4A8F907}" dt="2020-05-14T06:48:32.487" v="5922" actId="26606"/>
        <pc:sldMkLst>
          <pc:docMk/>
          <pc:sldMk cId="1928895631" sldId="277"/>
        </pc:sldMkLst>
        <pc:spChg chg="mod">
          <ac:chgData name="Lab IT" userId="3655638f5a640407" providerId="LiveId" clId="{8D4124A7-358C-7F44-83D3-EBBEC4A8F907}" dt="2020-05-14T06:48:32.487" v="5922" actId="26606"/>
          <ac:spMkLst>
            <pc:docMk/>
            <pc:sldMk cId="1928895631" sldId="277"/>
            <ac:spMk id="2" creationId="{08FD40B0-87A1-0A44-99DE-A7D57B1B985B}"/>
          </ac:spMkLst>
        </pc:spChg>
        <pc:spChg chg="del">
          <ac:chgData name="Lab IT" userId="3655638f5a640407" providerId="LiveId" clId="{8D4124A7-358C-7F44-83D3-EBBEC4A8F907}" dt="2020-05-14T06:46:53.375" v="5862" actId="26606"/>
          <ac:spMkLst>
            <pc:docMk/>
            <pc:sldMk cId="1928895631" sldId="277"/>
            <ac:spMk id="155" creationId="{A2C189D2-DD61-433A-A0CC-789F81022A88}"/>
          </ac:spMkLst>
        </pc:spChg>
        <pc:spChg chg="del">
          <ac:chgData name="Lab IT" userId="3655638f5a640407" providerId="LiveId" clId="{8D4124A7-358C-7F44-83D3-EBBEC4A8F907}" dt="2020-05-14T06:46:53.375" v="5862" actId="26606"/>
          <ac:spMkLst>
            <pc:docMk/>
            <pc:sldMk cId="1928895631" sldId="277"/>
            <ac:spMk id="157" creationId="{3C5CE441-0CF5-4A3A-B469-2F7275E7CD7E}"/>
          </ac:spMkLst>
        </pc:spChg>
        <pc:spChg chg="mod">
          <ac:chgData name="Lab IT" userId="3655638f5a640407" providerId="LiveId" clId="{8D4124A7-358C-7F44-83D3-EBBEC4A8F907}" dt="2020-05-14T06:46:53.375" v="5862" actId="26606"/>
          <ac:spMkLst>
            <pc:docMk/>
            <pc:sldMk cId="1928895631" sldId="277"/>
            <ac:spMk id="196" creationId="{4A57C6E9-5241-2E4E-A080-C389DE577B28}"/>
          </ac:spMkLst>
        </pc:spChg>
        <pc:spChg chg="mod">
          <ac:chgData name="Lab IT" userId="3655638f5a640407" providerId="LiveId" clId="{8D4124A7-358C-7F44-83D3-EBBEC4A8F907}" dt="2020-05-14T06:46:53.375" v="5862" actId="26606"/>
          <ac:spMkLst>
            <pc:docMk/>
            <pc:sldMk cId="1928895631" sldId="277"/>
            <ac:spMk id="278" creationId="{06CF1B50-7FB8-BA46-BE0C-EDF5D12EB663}"/>
          </ac:spMkLst>
        </pc:spChg>
        <pc:spChg chg="add del">
          <ac:chgData name="Lab IT" userId="3655638f5a640407" providerId="LiveId" clId="{8D4124A7-358C-7F44-83D3-EBBEC4A8F907}" dt="2020-05-14T06:48:01.546" v="5876" actId="26606"/>
          <ac:spMkLst>
            <pc:docMk/>
            <pc:sldMk cId="1928895631" sldId="277"/>
            <ac:spMk id="285" creationId="{21DB6F2B-EF80-481E-BC60-2113F8F8F4CA}"/>
          </ac:spMkLst>
        </pc:spChg>
        <pc:spChg chg="add del">
          <ac:chgData name="Lab IT" userId="3655638f5a640407" providerId="LiveId" clId="{8D4124A7-358C-7F44-83D3-EBBEC4A8F907}" dt="2020-05-14T06:48:01.546" v="5876" actId="26606"/>
          <ac:spMkLst>
            <pc:docMk/>
            <pc:sldMk cId="1928895631" sldId="277"/>
            <ac:spMk id="287" creationId="{79F10635-7CDE-4C87-A777-4CF748598527}"/>
          </ac:spMkLst>
        </pc:spChg>
        <pc:spChg chg="add del">
          <ac:chgData name="Lab IT" userId="3655638f5a640407" providerId="LiveId" clId="{8D4124A7-358C-7F44-83D3-EBBEC4A8F907}" dt="2020-05-14T06:48:01.546" v="5876" actId="26606"/>
          <ac:spMkLst>
            <pc:docMk/>
            <pc:sldMk cId="1928895631" sldId="277"/>
            <ac:spMk id="289" creationId="{5CB229AD-2BF7-44CD-A057-B3A1DCFEC7BB}"/>
          </ac:spMkLst>
        </pc:spChg>
        <pc:spChg chg="add del">
          <ac:chgData name="Lab IT" userId="3655638f5a640407" providerId="LiveId" clId="{8D4124A7-358C-7F44-83D3-EBBEC4A8F907}" dt="2020-05-14T06:48:01.546" v="5876" actId="26606"/>
          <ac:spMkLst>
            <pc:docMk/>
            <pc:sldMk cId="1928895631" sldId="277"/>
            <ac:spMk id="291" creationId="{99EC6ED0-CFE7-4517-93F0-9DD84E995F5D}"/>
          </ac:spMkLst>
        </pc:spChg>
        <pc:spChg chg="add del">
          <ac:chgData name="Lab IT" userId="3655638f5a640407" providerId="LiveId" clId="{8D4124A7-358C-7F44-83D3-EBBEC4A8F907}" dt="2020-05-14T06:47:57.826" v="5871" actId="26606"/>
          <ac:spMkLst>
            <pc:docMk/>
            <pc:sldMk cId="1928895631" sldId="277"/>
            <ac:spMk id="298" creationId="{1F94DC1C-47D1-41D7-8B1B-9A036D614027}"/>
          </ac:spMkLst>
        </pc:spChg>
        <pc:spChg chg="add del">
          <ac:chgData name="Lab IT" userId="3655638f5a640407" providerId="LiveId" clId="{8D4124A7-358C-7F44-83D3-EBBEC4A8F907}" dt="2020-05-14T06:47:57.826" v="5871" actId="26606"/>
          <ac:spMkLst>
            <pc:docMk/>
            <pc:sldMk cId="1928895631" sldId="277"/>
            <ac:spMk id="302" creationId="{AC12A592-C02D-46EF-8E1F-9335DB8D71DF}"/>
          </ac:spMkLst>
        </pc:spChg>
        <pc:spChg chg="add del">
          <ac:chgData name="Lab IT" userId="3655638f5a640407" providerId="LiveId" clId="{8D4124A7-358C-7F44-83D3-EBBEC4A8F907}" dt="2020-05-14T06:47:57.826" v="5871" actId="26606"/>
          <ac:spMkLst>
            <pc:docMk/>
            <pc:sldMk cId="1928895631" sldId="277"/>
            <ac:spMk id="304" creationId="{24005816-5BCA-4665-8A58-5580F8E9C84A}"/>
          </ac:spMkLst>
        </pc:spChg>
        <pc:spChg chg="add">
          <ac:chgData name="Lab IT" userId="3655638f5a640407" providerId="LiveId" clId="{8D4124A7-358C-7F44-83D3-EBBEC4A8F907}" dt="2020-05-14T06:48:32.487" v="5922" actId="26606"/>
          <ac:spMkLst>
            <pc:docMk/>
            <pc:sldMk cId="1928895631" sldId="277"/>
            <ac:spMk id="321" creationId="{1F94DC1C-47D1-41D7-8B1B-9A036D614027}"/>
          </ac:spMkLst>
        </pc:spChg>
        <pc:spChg chg="add">
          <ac:chgData name="Lab IT" userId="3655638f5a640407" providerId="LiveId" clId="{8D4124A7-358C-7F44-83D3-EBBEC4A8F907}" dt="2020-05-14T06:48:32.487" v="5922" actId="26606"/>
          <ac:spMkLst>
            <pc:docMk/>
            <pc:sldMk cId="1928895631" sldId="277"/>
            <ac:spMk id="323" creationId="{AC12A592-C02D-46EF-8E1F-9335DB8D71DF}"/>
          </ac:spMkLst>
        </pc:spChg>
        <pc:spChg chg="add">
          <ac:chgData name="Lab IT" userId="3655638f5a640407" providerId="LiveId" clId="{8D4124A7-358C-7F44-83D3-EBBEC4A8F907}" dt="2020-05-14T06:48:32.487" v="5922" actId="26606"/>
          <ac:spMkLst>
            <pc:docMk/>
            <pc:sldMk cId="1928895631" sldId="277"/>
            <ac:spMk id="324" creationId="{24005816-5BCA-4665-8A58-5580F8E9C84A}"/>
          </ac:spMkLst>
        </pc:spChg>
        <pc:spChg chg="add del">
          <ac:chgData name="Lab IT" userId="3655638f5a640407" providerId="LiveId" clId="{8D4124A7-358C-7F44-83D3-EBBEC4A8F907}" dt="2020-05-14T06:48:01.525" v="5875" actId="26606"/>
          <ac:spMkLst>
            <pc:docMk/>
            <pc:sldMk cId="1928895631" sldId="277"/>
            <ac:spMk id="389" creationId="{1F94DC1C-47D1-41D7-8B1B-9A036D614027}"/>
          </ac:spMkLst>
        </pc:spChg>
        <pc:spChg chg="add del">
          <ac:chgData name="Lab IT" userId="3655638f5a640407" providerId="LiveId" clId="{8D4124A7-358C-7F44-83D3-EBBEC4A8F907}" dt="2020-05-14T06:48:01.525" v="5875" actId="26606"/>
          <ac:spMkLst>
            <pc:docMk/>
            <pc:sldMk cId="1928895631" sldId="277"/>
            <ac:spMk id="391" creationId="{AC12A592-C02D-46EF-8E1F-9335DB8D71DF}"/>
          </ac:spMkLst>
        </pc:spChg>
        <pc:spChg chg="add del">
          <ac:chgData name="Lab IT" userId="3655638f5a640407" providerId="LiveId" clId="{8D4124A7-358C-7F44-83D3-EBBEC4A8F907}" dt="2020-05-14T06:48:01.525" v="5875" actId="26606"/>
          <ac:spMkLst>
            <pc:docMk/>
            <pc:sldMk cId="1928895631" sldId="277"/>
            <ac:spMk id="392" creationId="{24005816-5BCA-4665-8A58-5580F8E9C84A}"/>
          </ac:spMkLst>
        </pc:spChg>
        <pc:grpChg chg="del">
          <ac:chgData name="Lab IT" userId="3655638f5a640407" providerId="LiveId" clId="{8D4124A7-358C-7F44-83D3-EBBEC4A8F907}" dt="2020-05-14T06:46:53.375" v="5862" actId="26606"/>
          <ac:grpSpMkLst>
            <pc:docMk/>
            <pc:sldMk cId="1928895631" sldId="277"/>
            <ac:grpSpMk id="75" creationId="{283065FD-B0F7-45E5-B1A8-1CA91A50B26E}"/>
          </ac:grpSpMkLst>
        </pc:grpChg>
        <pc:grpChg chg="add del">
          <ac:chgData name="Lab IT" userId="3655638f5a640407" providerId="LiveId" clId="{8D4124A7-358C-7F44-83D3-EBBEC4A8F907}" dt="2020-05-14T06:47:57.826" v="5871" actId="26606"/>
          <ac:grpSpMkLst>
            <pc:docMk/>
            <pc:sldMk cId="1928895631" sldId="277"/>
            <ac:grpSpMk id="306" creationId="{BF07F359-8CA3-4854-91E7-EE6004020511}"/>
          </ac:grpSpMkLst>
        </pc:grpChg>
        <pc:grpChg chg="add">
          <ac:chgData name="Lab IT" userId="3655638f5a640407" providerId="LiveId" clId="{8D4124A7-358C-7F44-83D3-EBBEC4A8F907}" dt="2020-05-14T06:48:32.487" v="5922" actId="26606"/>
          <ac:grpSpMkLst>
            <pc:docMk/>
            <pc:sldMk cId="1928895631" sldId="277"/>
            <ac:grpSpMk id="325" creationId="{BF07F359-8CA3-4854-91E7-EE6004020511}"/>
          </ac:grpSpMkLst>
        </pc:grpChg>
        <pc:grpChg chg="add del">
          <ac:chgData name="Lab IT" userId="3655638f5a640407" providerId="LiveId" clId="{8D4124A7-358C-7F44-83D3-EBBEC4A8F907}" dt="2020-05-14T06:48:01.525" v="5875" actId="26606"/>
          <ac:grpSpMkLst>
            <pc:docMk/>
            <pc:sldMk cId="1928895631" sldId="277"/>
            <ac:grpSpMk id="393" creationId="{BF07F359-8CA3-4854-91E7-EE6004020511}"/>
          </ac:grpSpMkLst>
        </pc:grpChg>
        <pc:picChg chg="add del mod ord">
          <ac:chgData name="Lab IT" userId="3655638f5a640407" providerId="LiveId" clId="{8D4124A7-358C-7F44-83D3-EBBEC4A8F907}" dt="2020-05-14T06:47:39.569" v="5865" actId="478"/>
          <ac:picMkLst>
            <pc:docMk/>
            <pc:sldMk cId="1928895631" sldId="277"/>
            <ac:picMk id="4" creationId="{1B5BF44B-CD4C-274F-B9B3-6D7068E3F1B3}"/>
          </ac:picMkLst>
        </pc:picChg>
        <pc:picChg chg="del mod ord">
          <ac:chgData name="Lab IT" userId="3655638f5a640407" providerId="LiveId" clId="{8D4124A7-358C-7F44-83D3-EBBEC4A8F907}" dt="2020-05-14T06:47:49.906" v="5868" actId="478"/>
          <ac:picMkLst>
            <pc:docMk/>
            <pc:sldMk cId="1928895631" sldId="277"/>
            <ac:picMk id="9" creationId="{4C87FA0C-F5EA-0E41-9F38-6D02049442A4}"/>
          </ac:picMkLst>
        </pc:picChg>
        <pc:picChg chg="del mod">
          <ac:chgData name="Lab IT" userId="3655638f5a640407" providerId="LiveId" clId="{8D4124A7-358C-7F44-83D3-EBBEC4A8F907}" dt="2020-05-14T06:47:48.244" v="5867" actId="478"/>
          <ac:picMkLst>
            <pc:docMk/>
            <pc:sldMk cId="1928895631" sldId="277"/>
            <ac:picMk id="19" creationId="{CDCCCD60-D316-4047-A2D1-EA9EB3AA761C}"/>
          </ac:picMkLst>
        </pc:picChg>
        <pc:picChg chg="del mod">
          <ac:chgData name="Lab IT" userId="3655638f5a640407" providerId="LiveId" clId="{8D4124A7-358C-7F44-83D3-EBBEC4A8F907}" dt="2020-05-14T06:47:46.847" v="5866" actId="478"/>
          <ac:picMkLst>
            <pc:docMk/>
            <pc:sldMk cId="1928895631" sldId="277"/>
            <ac:picMk id="23" creationId="{9CFB4581-56BF-9D45-B299-854F98E4685A}"/>
          </ac:picMkLst>
        </pc:picChg>
        <pc:picChg chg="del">
          <ac:chgData name="Lab IT" userId="3655638f5a640407" providerId="LiveId" clId="{8D4124A7-358C-7F44-83D3-EBBEC4A8F907}" dt="2020-05-14T06:46:53.375" v="5862" actId="26606"/>
          <ac:picMkLst>
            <pc:docMk/>
            <pc:sldMk cId="1928895631" sldId="277"/>
            <ac:picMk id="73" creationId="{E5AA88FA-FA9B-40A0-AB33-86E7729DA88E}"/>
          </ac:picMkLst>
        </pc:picChg>
        <pc:picChg chg="add mod ord">
          <ac:chgData name="Lab IT" userId="3655638f5a640407" providerId="LiveId" clId="{8D4124A7-358C-7F44-83D3-EBBEC4A8F907}" dt="2020-05-14T06:48:32.487" v="5922" actId="26606"/>
          <ac:picMkLst>
            <pc:docMk/>
            <pc:sldMk cId="1928895631" sldId="277"/>
            <ac:picMk id="107" creationId="{B6157502-3408-C641-9705-B3F39603EF2E}"/>
          </ac:picMkLst>
        </pc:picChg>
        <pc:picChg chg="add del">
          <ac:chgData name="Lab IT" userId="3655638f5a640407" providerId="LiveId" clId="{8D4124A7-358C-7F44-83D3-EBBEC4A8F907}" dt="2020-05-14T06:48:01.546" v="5876" actId="26606"/>
          <ac:picMkLst>
            <pc:docMk/>
            <pc:sldMk cId="1928895631" sldId="277"/>
            <ac:picMk id="283" creationId="{5199221F-6662-4B53-A219-D9116A81E677}"/>
          </ac:picMkLst>
        </pc:picChg>
        <pc:picChg chg="add del">
          <ac:chgData name="Lab IT" userId="3655638f5a640407" providerId="LiveId" clId="{8D4124A7-358C-7F44-83D3-EBBEC4A8F907}" dt="2020-05-14T06:47:57.826" v="5871" actId="26606"/>
          <ac:picMkLst>
            <pc:docMk/>
            <pc:sldMk cId="1928895631" sldId="277"/>
            <ac:picMk id="296" creationId="{6AF6706C-CF07-43A1-BCC4-CBA5D33820DA}"/>
          </ac:picMkLst>
        </pc:picChg>
        <pc:picChg chg="add del">
          <ac:chgData name="Lab IT" userId="3655638f5a640407" providerId="LiveId" clId="{8D4124A7-358C-7F44-83D3-EBBEC4A8F907}" dt="2020-05-14T06:47:57.826" v="5871" actId="26606"/>
          <ac:picMkLst>
            <pc:docMk/>
            <pc:sldMk cId="1928895631" sldId="277"/>
            <ac:picMk id="300" creationId="{811383CE-CE86-4E1C-B289-798EB9E6E0E5}"/>
          </ac:picMkLst>
        </pc:picChg>
        <pc:picChg chg="add del">
          <ac:chgData name="Lab IT" userId="3655638f5a640407" providerId="LiveId" clId="{8D4124A7-358C-7F44-83D3-EBBEC4A8F907}" dt="2020-05-14T06:48:32.403" v="5921" actId="26606"/>
          <ac:picMkLst>
            <pc:docMk/>
            <pc:sldMk cId="1928895631" sldId="277"/>
            <ac:picMk id="320" creationId="{6AF6706C-CF07-43A1-BCC4-CBA5D33820DA}"/>
          </ac:picMkLst>
        </pc:picChg>
        <pc:picChg chg="add">
          <ac:chgData name="Lab IT" userId="3655638f5a640407" providerId="LiveId" clId="{8D4124A7-358C-7F44-83D3-EBBEC4A8F907}" dt="2020-05-14T06:48:32.487" v="5922" actId="26606"/>
          <ac:picMkLst>
            <pc:docMk/>
            <pc:sldMk cId="1928895631" sldId="277"/>
            <ac:picMk id="322" creationId="{811383CE-CE86-4E1C-B289-798EB9E6E0E5}"/>
          </ac:picMkLst>
        </pc:picChg>
        <pc:picChg chg="add del">
          <ac:chgData name="Lab IT" userId="3655638f5a640407" providerId="LiveId" clId="{8D4124A7-358C-7F44-83D3-EBBEC4A8F907}" dt="2020-05-14T06:47:59.764" v="5873" actId="26606"/>
          <ac:picMkLst>
            <pc:docMk/>
            <pc:sldMk cId="1928895631" sldId="277"/>
            <ac:picMk id="386" creationId="{6AF6706C-CF07-43A1-BCC4-CBA5D33820DA}"/>
          </ac:picMkLst>
        </pc:picChg>
        <pc:picChg chg="add del">
          <ac:chgData name="Lab IT" userId="3655638f5a640407" providerId="LiveId" clId="{8D4124A7-358C-7F44-83D3-EBBEC4A8F907}" dt="2020-05-14T06:48:01.525" v="5875" actId="26606"/>
          <ac:picMkLst>
            <pc:docMk/>
            <pc:sldMk cId="1928895631" sldId="277"/>
            <ac:picMk id="388" creationId="{6AF6706C-CF07-43A1-BCC4-CBA5D33820DA}"/>
          </ac:picMkLst>
        </pc:picChg>
        <pc:picChg chg="add del">
          <ac:chgData name="Lab IT" userId="3655638f5a640407" providerId="LiveId" clId="{8D4124A7-358C-7F44-83D3-EBBEC4A8F907}" dt="2020-05-14T06:48:01.525" v="5875" actId="26606"/>
          <ac:picMkLst>
            <pc:docMk/>
            <pc:sldMk cId="1928895631" sldId="277"/>
            <ac:picMk id="390" creationId="{811383CE-CE86-4E1C-B289-798EB9E6E0E5}"/>
          </ac:picMkLst>
        </pc:picChg>
        <pc:picChg chg="add del">
          <ac:chgData name="Lab IT" userId="3655638f5a640407" providerId="LiveId" clId="{8D4124A7-358C-7F44-83D3-EBBEC4A8F907}" dt="2020-05-14T06:48:32.487" v="5922" actId="26606"/>
          <ac:picMkLst>
            <pc:docMk/>
            <pc:sldMk cId="1928895631" sldId="277"/>
            <ac:picMk id="395" creationId="{6AF6706C-CF07-43A1-BCC4-CBA5D33820DA}"/>
          </ac:picMkLst>
        </pc:picChg>
        <pc:picChg chg="add">
          <ac:chgData name="Lab IT" userId="3655638f5a640407" providerId="LiveId" clId="{8D4124A7-358C-7F44-83D3-EBBEC4A8F907}" dt="2020-05-14T06:48:32.487" v="5922" actId="26606"/>
          <ac:picMkLst>
            <pc:docMk/>
            <pc:sldMk cId="1928895631" sldId="277"/>
            <ac:picMk id="397" creationId="{6AF6706C-CF07-43A1-BCC4-CBA5D33820DA}"/>
          </ac:picMkLst>
        </pc:picChg>
      </pc:sldChg>
      <pc:sldChg chg="add del">
        <pc:chgData name="Lab IT" userId="3655638f5a640407" providerId="LiveId" clId="{8D4124A7-358C-7F44-83D3-EBBEC4A8F907}" dt="2020-05-14T06:46:26.801" v="5857" actId="2696"/>
        <pc:sldMkLst>
          <pc:docMk/>
          <pc:sldMk cId="2934589425" sldId="277"/>
        </pc:sldMkLst>
      </pc:sldChg>
      <pc:sldChg chg="addSp delSp modSp add mod setBg setClrOvrMap">
        <pc:chgData name="Lab IT" userId="3655638f5a640407" providerId="LiveId" clId="{8D4124A7-358C-7F44-83D3-EBBEC4A8F907}" dt="2020-05-14T17:03:38.898" v="6134" actId="20577"/>
        <pc:sldMkLst>
          <pc:docMk/>
          <pc:sldMk cId="668176659" sldId="278"/>
        </pc:sldMkLst>
        <pc:spChg chg="mod ord">
          <ac:chgData name="Lab IT" userId="3655638f5a640407" providerId="LiveId" clId="{8D4124A7-358C-7F44-83D3-EBBEC4A8F907}" dt="2020-05-14T17:03:38.898" v="6134" actId="20577"/>
          <ac:spMkLst>
            <pc:docMk/>
            <pc:sldMk cId="668176659" sldId="278"/>
            <ac:spMk id="2" creationId="{08FD40B0-87A1-0A44-99DE-A7D57B1B985B}"/>
          </ac:spMkLst>
        </pc:spChg>
        <pc:spChg chg="add del mod">
          <ac:chgData name="Lab IT" userId="3655638f5a640407" providerId="LiveId" clId="{8D4124A7-358C-7F44-83D3-EBBEC4A8F907}" dt="2020-05-14T17:03:13.119" v="6115" actId="767"/>
          <ac:spMkLst>
            <pc:docMk/>
            <pc:sldMk cId="668176659" sldId="278"/>
            <ac:spMk id="10" creationId="{EAD4D58B-99A0-D647-BD4F-9FAA227ABB43}"/>
          </ac:spMkLst>
        </pc:spChg>
        <pc:spChg chg="add del">
          <ac:chgData name="Lab IT" userId="3655638f5a640407" providerId="LiveId" clId="{8D4124A7-358C-7F44-83D3-EBBEC4A8F907}" dt="2020-05-14T07:14:38.901" v="5941" actId="26606"/>
          <ac:spMkLst>
            <pc:docMk/>
            <pc:sldMk cId="668176659" sldId="278"/>
            <ac:spMk id="110" creationId="{3FE0528A-7E1F-4F23-9C7B-0869AF4CE81E}"/>
          </ac:spMkLst>
        </pc:spChg>
        <pc:spChg chg="add del">
          <ac:chgData name="Lab IT" userId="3655638f5a640407" providerId="LiveId" clId="{8D4124A7-358C-7F44-83D3-EBBEC4A8F907}" dt="2020-05-14T07:14:41.090" v="5943" actId="26606"/>
          <ac:spMkLst>
            <pc:docMk/>
            <pc:sldMk cId="668176659" sldId="278"/>
            <ac:spMk id="112" creationId="{90F772BE-005F-491B-9171-B1DF9A8EF82B}"/>
          </ac:spMkLst>
        </pc:spChg>
        <pc:spChg chg="add del">
          <ac:chgData name="Lab IT" userId="3655638f5a640407" providerId="LiveId" clId="{8D4124A7-358C-7F44-83D3-EBBEC4A8F907}" dt="2020-05-14T07:13:48.335" v="5932" actId="26606"/>
          <ac:spMkLst>
            <pc:docMk/>
            <pc:sldMk cId="668176659" sldId="278"/>
            <ac:spMk id="162" creationId="{383ABEA8-C940-4E63-9425-2636E3E968C8}"/>
          </ac:spMkLst>
        </pc:spChg>
        <pc:spChg chg="add del">
          <ac:chgData name="Lab IT" userId="3655638f5a640407" providerId="LiveId" clId="{8D4124A7-358C-7F44-83D3-EBBEC4A8F907}" dt="2020-05-14T07:13:48.335" v="5932" actId="26606"/>
          <ac:spMkLst>
            <pc:docMk/>
            <pc:sldMk cId="668176659" sldId="278"/>
            <ac:spMk id="164" creationId="{94E1F0CE-2445-403C-A97B-5F9410D8FDB4}"/>
          </ac:spMkLst>
        </pc:spChg>
        <pc:spChg chg="add del">
          <ac:chgData name="Lab IT" userId="3655638f5a640407" providerId="LiveId" clId="{8D4124A7-358C-7F44-83D3-EBBEC4A8F907}" dt="2020-05-14T17:03:11.653" v="6113" actId="26606"/>
          <ac:spMkLst>
            <pc:docMk/>
            <pc:sldMk cId="668176659" sldId="278"/>
            <ac:spMk id="257" creationId="{09C946AC-2072-4946-A2B8-39F09D0944EE}"/>
          </ac:spMkLst>
        </pc:spChg>
        <pc:spChg chg="add del">
          <ac:chgData name="Lab IT" userId="3655638f5a640407" providerId="LiveId" clId="{8D4124A7-358C-7F44-83D3-EBBEC4A8F907}" dt="2020-05-14T17:03:11.653" v="6113" actId="26606"/>
          <ac:spMkLst>
            <pc:docMk/>
            <pc:sldMk cId="668176659" sldId="278"/>
            <ac:spMk id="259" creationId="{559FD8B5-8CC4-4CFE-BD2A-1216B1F2C3DB}"/>
          </ac:spMkLst>
        </pc:spChg>
        <pc:spChg chg="add del">
          <ac:chgData name="Lab IT" userId="3655638f5a640407" providerId="LiveId" clId="{8D4124A7-358C-7F44-83D3-EBBEC4A8F907}" dt="2020-05-14T07:13:51.487" v="5935" actId="26606"/>
          <ac:spMkLst>
            <pc:docMk/>
            <pc:sldMk cId="668176659" sldId="278"/>
            <ac:spMk id="260" creationId="{09C946AC-2072-4946-A2B8-39F09D0944EE}"/>
          </ac:spMkLst>
        </pc:spChg>
        <pc:spChg chg="add del">
          <ac:chgData name="Lab IT" userId="3655638f5a640407" providerId="LiveId" clId="{8D4124A7-358C-7F44-83D3-EBBEC4A8F907}" dt="2020-05-14T07:13:51.487" v="5935" actId="26606"/>
          <ac:spMkLst>
            <pc:docMk/>
            <pc:sldMk cId="668176659" sldId="278"/>
            <ac:spMk id="264" creationId="{559FD8B5-8CC4-4CFE-BD2A-1216B1F2C3DB}"/>
          </ac:spMkLst>
        </pc:spChg>
        <pc:spChg chg="add del">
          <ac:chgData name="Lab IT" userId="3655638f5a640407" providerId="LiveId" clId="{8D4124A7-358C-7F44-83D3-EBBEC4A8F907}" dt="2020-05-14T07:13:51.487" v="5935" actId="26606"/>
          <ac:spMkLst>
            <pc:docMk/>
            <pc:sldMk cId="668176659" sldId="278"/>
            <ac:spMk id="266" creationId="{9ECF13F4-3D2A-4F2E-9BBD-3038670D21ED}"/>
          </ac:spMkLst>
        </pc:spChg>
        <pc:spChg chg="add del">
          <ac:chgData name="Lab IT" userId="3655638f5a640407" providerId="LiveId" clId="{8D4124A7-358C-7F44-83D3-EBBEC4A8F907}" dt="2020-05-14T17:03:11.653" v="6113" actId="26606"/>
          <ac:spMkLst>
            <pc:docMk/>
            <pc:sldMk cId="668176659" sldId="278"/>
            <ac:spMk id="326" creationId="{1F94DC1C-47D1-41D7-8B1B-9A036D614027}"/>
          </ac:spMkLst>
        </pc:spChg>
        <pc:spChg chg="add del">
          <ac:chgData name="Lab IT" userId="3655638f5a640407" providerId="LiveId" clId="{8D4124A7-358C-7F44-83D3-EBBEC4A8F907}" dt="2020-05-14T17:03:11.653" v="6113" actId="26606"/>
          <ac:spMkLst>
            <pc:docMk/>
            <pc:sldMk cId="668176659" sldId="278"/>
            <ac:spMk id="330" creationId="{AC12A592-C02D-46EF-8E1F-9335DB8D71DF}"/>
          </ac:spMkLst>
        </pc:spChg>
        <pc:spChg chg="add del">
          <ac:chgData name="Lab IT" userId="3655638f5a640407" providerId="LiveId" clId="{8D4124A7-358C-7F44-83D3-EBBEC4A8F907}" dt="2020-05-14T17:03:11.653" v="6113" actId="26606"/>
          <ac:spMkLst>
            <pc:docMk/>
            <pc:sldMk cId="668176659" sldId="278"/>
            <ac:spMk id="332" creationId="{24005816-5BCA-4665-8A58-5580F8E9C84A}"/>
          </ac:spMkLst>
        </pc:spChg>
        <pc:spChg chg="add del">
          <ac:chgData name="Lab IT" userId="3655638f5a640407" providerId="LiveId" clId="{8D4124A7-358C-7F44-83D3-EBBEC4A8F907}" dt="2020-05-14T17:03:11.653" v="6113" actId="26606"/>
          <ac:spMkLst>
            <pc:docMk/>
            <pc:sldMk cId="668176659" sldId="278"/>
            <ac:spMk id="416" creationId="{9ECF13F4-3D2A-4F2E-9BBD-3038670D21ED}"/>
          </ac:spMkLst>
        </pc:spChg>
        <pc:spChg chg="add del">
          <ac:chgData name="Lab IT" userId="3655638f5a640407" providerId="LiveId" clId="{8D4124A7-358C-7F44-83D3-EBBEC4A8F907}" dt="2020-05-14T17:02:58.598" v="6107" actId="26606"/>
          <ac:spMkLst>
            <pc:docMk/>
            <pc:sldMk cId="668176659" sldId="278"/>
            <ac:spMk id="449" creationId="{F4A20210-FA90-4B6D-8D2E-1B90054E097A}"/>
          </ac:spMkLst>
        </pc:spChg>
        <pc:spChg chg="add del">
          <ac:chgData name="Lab IT" userId="3655638f5a640407" providerId="LiveId" clId="{8D4124A7-358C-7F44-83D3-EBBEC4A8F907}" dt="2020-05-14T17:02:58.598" v="6107" actId="26606"/>
          <ac:spMkLst>
            <pc:docMk/>
            <pc:sldMk cId="668176659" sldId="278"/>
            <ac:spMk id="451" creationId="{39213B44-68B7-47E7-B506-5C79FCF80924}"/>
          </ac:spMkLst>
        </pc:spChg>
        <pc:spChg chg="add del">
          <ac:chgData name="Lab IT" userId="3655638f5a640407" providerId="LiveId" clId="{8D4124A7-358C-7F44-83D3-EBBEC4A8F907}" dt="2020-05-14T07:14:43.158" v="5946" actId="26606"/>
          <ac:spMkLst>
            <pc:docMk/>
            <pc:sldMk cId="668176659" sldId="278"/>
            <ac:spMk id="486" creationId="{3FE0528A-7E1F-4F23-9C7B-0869AF4CE81E}"/>
          </ac:spMkLst>
        </pc:spChg>
        <pc:spChg chg="add del">
          <ac:chgData name="Lab IT" userId="3655638f5a640407" providerId="LiveId" clId="{8D4124A7-358C-7F44-83D3-EBBEC4A8F907}" dt="2020-05-14T07:14:41.090" v="5943" actId="26606"/>
          <ac:spMkLst>
            <pc:docMk/>
            <pc:sldMk cId="668176659" sldId="278"/>
            <ac:spMk id="489" creationId="{21A9DD7E-0EAA-435E-8C05-9D434954E150}"/>
          </ac:spMkLst>
        </pc:spChg>
        <pc:spChg chg="add del">
          <ac:chgData name="Lab IT" userId="3655638f5a640407" providerId="LiveId" clId="{8D4124A7-358C-7F44-83D3-EBBEC4A8F907}" dt="2020-05-14T07:14:43.096" v="5945" actId="26606"/>
          <ac:spMkLst>
            <pc:docMk/>
            <pc:sldMk cId="668176659" sldId="278"/>
            <ac:spMk id="496" creationId="{6E4FBF99-CFCC-4868-8339-1B7D20C6724E}"/>
          </ac:spMkLst>
        </pc:spChg>
        <pc:spChg chg="add del">
          <ac:chgData name="Lab IT" userId="3655638f5a640407" providerId="LiveId" clId="{8D4124A7-358C-7F44-83D3-EBBEC4A8F907}" dt="2020-05-14T07:14:43.096" v="5945" actId="26606"/>
          <ac:spMkLst>
            <pc:docMk/>
            <pc:sldMk cId="668176659" sldId="278"/>
            <ac:spMk id="497" creationId="{A309355E-C983-41E5-9460-AA8D1D3141BE}"/>
          </ac:spMkLst>
        </pc:spChg>
        <pc:spChg chg="add del">
          <ac:chgData name="Lab IT" userId="3655638f5a640407" providerId="LiveId" clId="{8D4124A7-358C-7F44-83D3-EBBEC4A8F907}" dt="2020-05-14T16:29:28.574" v="5993" actId="26606"/>
          <ac:spMkLst>
            <pc:docMk/>
            <pc:sldMk cId="668176659" sldId="278"/>
            <ac:spMk id="505" creationId="{383ABEA8-C940-4E63-9425-2636E3E968C8}"/>
          </ac:spMkLst>
        </pc:spChg>
        <pc:spChg chg="add del">
          <ac:chgData name="Lab IT" userId="3655638f5a640407" providerId="LiveId" clId="{8D4124A7-358C-7F44-83D3-EBBEC4A8F907}" dt="2020-05-14T16:29:28.574" v="5993" actId="26606"/>
          <ac:spMkLst>
            <pc:docMk/>
            <pc:sldMk cId="668176659" sldId="278"/>
            <ac:spMk id="506" creationId="{94E1F0CE-2445-403C-A97B-5F9410D8FDB4}"/>
          </ac:spMkLst>
        </pc:spChg>
        <pc:spChg chg="add del">
          <ac:chgData name="Lab IT" userId="3655638f5a640407" providerId="LiveId" clId="{8D4124A7-358C-7F44-83D3-EBBEC4A8F907}" dt="2020-05-14T17:03:09.449" v="6111" actId="26606"/>
          <ac:spMkLst>
            <pc:docMk/>
            <pc:sldMk cId="668176659" sldId="278"/>
            <ac:spMk id="542" creationId="{1F94DC1C-47D1-41D7-8B1B-9A036D614027}"/>
          </ac:spMkLst>
        </pc:spChg>
        <pc:spChg chg="add del">
          <ac:chgData name="Lab IT" userId="3655638f5a640407" providerId="LiveId" clId="{8D4124A7-358C-7F44-83D3-EBBEC4A8F907}" dt="2020-05-14T17:03:09.449" v="6111" actId="26606"/>
          <ac:spMkLst>
            <pc:docMk/>
            <pc:sldMk cId="668176659" sldId="278"/>
            <ac:spMk id="544" creationId="{AC12A592-C02D-46EF-8E1F-9335DB8D71DF}"/>
          </ac:spMkLst>
        </pc:spChg>
        <pc:spChg chg="add del">
          <ac:chgData name="Lab IT" userId="3655638f5a640407" providerId="LiveId" clId="{8D4124A7-358C-7F44-83D3-EBBEC4A8F907}" dt="2020-05-14T17:03:09.449" v="6111" actId="26606"/>
          <ac:spMkLst>
            <pc:docMk/>
            <pc:sldMk cId="668176659" sldId="278"/>
            <ac:spMk id="545" creationId="{24005816-5BCA-4665-8A58-5580F8E9C84A}"/>
          </ac:spMkLst>
        </pc:spChg>
        <pc:grpChg chg="add del">
          <ac:chgData name="Lab IT" userId="3655638f5a640407" providerId="LiveId" clId="{8D4124A7-358C-7F44-83D3-EBBEC4A8F907}" dt="2020-05-14T07:14:41.090" v="5943" actId="26606"/>
          <ac:grpSpMkLst>
            <pc:docMk/>
            <pc:sldMk cId="668176659" sldId="278"/>
            <ac:grpSpMk id="114" creationId="{40320278-0158-4CDD-82F9-E6C9C16EC887}"/>
          </ac:grpSpMkLst>
        </pc:grpChg>
        <pc:grpChg chg="add del">
          <ac:chgData name="Lab IT" userId="3655638f5a640407" providerId="LiveId" clId="{8D4124A7-358C-7F44-83D3-EBBEC4A8F907}" dt="2020-05-14T07:13:48.335" v="5932" actId="26606"/>
          <ac:grpSpMkLst>
            <pc:docMk/>
            <pc:sldMk cId="668176659" sldId="278"/>
            <ac:grpSpMk id="166" creationId="{A2930BEC-23C3-4943-BF3E-1489DF19FE92}"/>
          </ac:grpSpMkLst>
        </pc:grpChg>
        <pc:grpChg chg="add del">
          <ac:chgData name="Lab IT" userId="3655638f5a640407" providerId="LiveId" clId="{8D4124A7-358C-7F44-83D3-EBBEC4A8F907}" dt="2020-05-14T17:03:11.653" v="6113" actId="26606"/>
          <ac:grpSpMkLst>
            <pc:docMk/>
            <pc:sldMk cId="668176659" sldId="278"/>
            <ac:grpSpMk id="261" creationId="{19660E16-DCC0-4B6C-8E84-4C292580059F}"/>
          </ac:grpSpMkLst>
        </pc:grpChg>
        <pc:grpChg chg="add del">
          <ac:chgData name="Lab IT" userId="3655638f5a640407" providerId="LiveId" clId="{8D4124A7-358C-7F44-83D3-EBBEC4A8F907}" dt="2020-05-14T07:13:51.487" v="5935" actId="26606"/>
          <ac:grpSpMkLst>
            <pc:docMk/>
            <pc:sldMk cId="668176659" sldId="278"/>
            <ac:grpSpMk id="268" creationId="{19660E16-DCC0-4B6C-8E84-4C292580059F}"/>
          </ac:grpSpMkLst>
        </pc:grpChg>
        <pc:grpChg chg="add del">
          <ac:chgData name="Lab IT" userId="3655638f5a640407" providerId="LiveId" clId="{8D4124A7-358C-7F44-83D3-EBBEC4A8F907}" dt="2020-05-14T17:03:11.653" v="6113" actId="26606"/>
          <ac:grpSpMkLst>
            <pc:docMk/>
            <pc:sldMk cId="668176659" sldId="278"/>
            <ac:grpSpMk id="334" creationId="{BF07F359-8CA3-4854-91E7-EE6004020511}"/>
          </ac:grpSpMkLst>
        </pc:grpChg>
        <pc:grpChg chg="add del">
          <ac:chgData name="Lab IT" userId="3655638f5a640407" providerId="LiveId" clId="{8D4124A7-358C-7F44-83D3-EBBEC4A8F907}" dt="2020-05-14T17:02:58.598" v="6107" actId="26606"/>
          <ac:grpSpMkLst>
            <pc:docMk/>
            <pc:sldMk cId="668176659" sldId="278"/>
            <ac:grpSpMk id="453" creationId="{39084D60-65A6-45F8-8C17-3529E43F1C39}"/>
          </ac:grpSpMkLst>
        </pc:grpChg>
        <pc:grpChg chg="add del">
          <ac:chgData name="Lab IT" userId="3655638f5a640407" providerId="LiveId" clId="{8D4124A7-358C-7F44-83D3-EBBEC4A8F907}" dt="2020-05-14T17:03:09.449" v="6111" actId="26606"/>
          <ac:grpSpMkLst>
            <pc:docMk/>
            <pc:sldMk cId="668176659" sldId="278"/>
            <ac:grpSpMk id="455" creationId="{BF07F359-8CA3-4854-91E7-EE6004020511}"/>
          </ac:grpSpMkLst>
        </pc:grpChg>
        <pc:grpChg chg="add del">
          <ac:chgData name="Lab IT" userId="3655638f5a640407" providerId="LiveId" clId="{8D4124A7-358C-7F44-83D3-EBBEC4A8F907}" dt="2020-05-14T07:14:43.096" v="5945" actId="26606"/>
          <ac:grpSpMkLst>
            <pc:docMk/>
            <pc:sldMk cId="668176659" sldId="278"/>
            <ac:grpSpMk id="498" creationId="{2F14A8E4-BB5E-4CAA-AC37-350829C3E826}"/>
          </ac:grpSpMkLst>
        </pc:grpChg>
        <pc:grpChg chg="add del">
          <ac:chgData name="Lab IT" userId="3655638f5a640407" providerId="LiveId" clId="{8D4124A7-358C-7F44-83D3-EBBEC4A8F907}" dt="2020-05-14T16:29:28.574" v="5993" actId="26606"/>
          <ac:grpSpMkLst>
            <pc:docMk/>
            <pc:sldMk cId="668176659" sldId="278"/>
            <ac:grpSpMk id="507" creationId="{A2930BEC-23C3-4943-BF3E-1489DF19FE92}"/>
          </ac:grpSpMkLst>
        </pc:grpChg>
        <pc:picChg chg="add del mod ord">
          <ac:chgData name="Lab IT" userId="3655638f5a640407" providerId="LiveId" clId="{8D4124A7-358C-7F44-83D3-EBBEC4A8F907}" dt="2020-05-14T16:29:26.161" v="5992" actId="478"/>
          <ac:picMkLst>
            <pc:docMk/>
            <pc:sldMk cId="668176659" sldId="278"/>
            <ac:picMk id="4" creationId="{1BFCBAC6-1382-4B46-80DC-7F7144D837B1}"/>
          </ac:picMkLst>
        </pc:picChg>
        <pc:picChg chg="del">
          <ac:chgData name="Lab IT" userId="3655638f5a640407" providerId="LiveId" clId="{8D4124A7-358C-7F44-83D3-EBBEC4A8F907}" dt="2020-05-14T07:13:21.121" v="5924" actId="478"/>
          <ac:picMkLst>
            <pc:docMk/>
            <pc:sldMk cId="668176659" sldId="278"/>
            <ac:picMk id="5" creationId="{9359982A-F5B1-B74B-B21F-EB64FC1997A2}"/>
          </ac:picMkLst>
        </pc:picChg>
        <pc:picChg chg="add del mod">
          <ac:chgData name="Lab IT" userId="3655638f5a640407" providerId="LiveId" clId="{8D4124A7-358C-7F44-83D3-EBBEC4A8F907}" dt="2020-05-14T07:13:57.285" v="5936" actId="478"/>
          <ac:picMkLst>
            <pc:docMk/>
            <pc:sldMk cId="668176659" sldId="278"/>
            <ac:picMk id="7" creationId="{869AE9A2-0C86-3444-9031-BF7A566B19BE}"/>
          </ac:picMkLst>
        </pc:picChg>
        <pc:picChg chg="add del mod ord">
          <ac:chgData name="Lab IT" userId="3655638f5a640407" providerId="LiveId" clId="{8D4124A7-358C-7F44-83D3-EBBEC4A8F907}" dt="2020-05-14T17:03:13.997" v="6116" actId="478"/>
          <ac:picMkLst>
            <pc:docMk/>
            <pc:sldMk cId="668176659" sldId="278"/>
            <ac:picMk id="9" creationId="{58AAFB5D-31AC-054D-B571-A8EF1C01DBFA}"/>
          </ac:picMkLst>
        </pc:picChg>
        <pc:picChg chg="add del">
          <ac:chgData name="Lab IT" userId="3655638f5a640407" providerId="LiveId" clId="{8D4124A7-358C-7F44-83D3-EBBEC4A8F907}" dt="2020-05-14T07:14:38.901" v="5941" actId="26606"/>
          <ac:picMkLst>
            <pc:docMk/>
            <pc:sldMk cId="668176659" sldId="278"/>
            <ac:picMk id="108" creationId="{83543A10-04EE-49E0-A9DE-22E1FAB9AED9}"/>
          </ac:picMkLst>
        </pc:picChg>
        <pc:picChg chg="add del">
          <ac:chgData name="Lab IT" userId="3655638f5a640407" providerId="LiveId" clId="{8D4124A7-358C-7F44-83D3-EBBEC4A8F907}" dt="2020-05-14T07:13:48.335" v="5932" actId="26606"/>
          <ac:picMkLst>
            <pc:docMk/>
            <pc:sldMk cId="668176659" sldId="278"/>
            <ac:picMk id="160" creationId="{83543A10-04EE-49E0-A9DE-22E1FAB9AED9}"/>
          </ac:picMkLst>
        </pc:picChg>
        <pc:picChg chg="ord">
          <ac:chgData name="Lab IT" userId="3655638f5a640407" providerId="LiveId" clId="{8D4124A7-358C-7F44-83D3-EBBEC4A8F907}" dt="2020-05-14T07:14:43.096" v="5945" actId="26606"/>
          <ac:picMkLst>
            <pc:docMk/>
            <pc:sldMk cId="668176659" sldId="278"/>
            <ac:picMk id="220" creationId="{D2066E9B-3680-5F4E-91F3-FADF57B2CD78}"/>
          </ac:picMkLst>
        </pc:picChg>
        <pc:picChg chg="add del">
          <ac:chgData name="Lab IT" userId="3655638f5a640407" providerId="LiveId" clId="{8D4124A7-358C-7F44-83D3-EBBEC4A8F907}" dt="2020-05-14T17:03:11.653" v="6113" actId="26606"/>
          <ac:picMkLst>
            <pc:docMk/>
            <pc:sldMk cId="668176659" sldId="278"/>
            <ac:picMk id="256" creationId="{6AF6706C-CF07-43A1-BCC4-CBA5D33820DA}"/>
          </ac:picMkLst>
        </pc:picChg>
        <pc:picChg chg="add del">
          <ac:chgData name="Lab IT" userId="3655638f5a640407" providerId="LiveId" clId="{8D4124A7-358C-7F44-83D3-EBBEC4A8F907}" dt="2020-05-14T07:13:51.487" v="5935" actId="26606"/>
          <ac:picMkLst>
            <pc:docMk/>
            <pc:sldMk cId="668176659" sldId="278"/>
            <ac:picMk id="258" creationId="{6AF6706C-CF07-43A1-BCC4-CBA5D33820DA}"/>
          </ac:picMkLst>
        </pc:picChg>
        <pc:picChg chg="add del">
          <ac:chgData name="Lab IT" userId="3655638f5a640407" providerId="LiveId" clId="{8D4124A7-358C-7F44-83D3-EBBEC4A8F907}" dt="2020-05-14T07:13:51.487" v="5935" actId="26606"/>
          <ac:picMkLst>
            <pc:docMk/>
            <pc:sldMk cId="668176659" sldId="278"/>
            <ac:picMk id="262" creationId="{A748C8C8-F348-4D00-852A-26DD9EBCC24C}"/>
          </ac:picMkLst>
        </pc:picChg>
        <pc:picChg chg="add del">
          <ac:chgData name="Lab IT" userId="3655638f5a640407" providerId="LiveId" clId="{8D4124A7-358C-7F44-83D3-EBBEC4A8F907}" dt="2020-05-14T17:02:58.598" v="6107" actId="26606"/>
          <ac:picMkLst>
            <pc:docMk/>
            <pc:sldMk cId="668176659" sldId="278"/>
            <ac:picMk id="320" creationId="{CBECFFDC-94DB-4DA3-94FE-22FEDDA8FA30}"/>
          </ac:picMkLst>
        </pc:picChg>
        <pc:picChg chg="add del">
          <ac:chgData name="Lab IT" userId="3655638f5a640407" providerId="LiveId" clId="{8D4124A7-358C-7F44-83D3-EBBEC4A8F907}" dt="2020-05-14T17:02:58.598" v="6107" actId="26606"/>
          <ac:picMkLst>
            <pc:docMk/>
            <pc:sldMk cId="668176659" sldId="278"/>
            <ac:picMk id="321" creationId="{545F67A4-7428-47F3-AE14-8CA43D976E11}"/>
          </ac:picMkLst>
        </pc:picChg>
        <pc:picChg chg="add del">
          <ac:chgData name="Lab IT" userId="3655638f5a640407" providerId="LiveId" clId="{8D4124A7-358C-7F44-83D3-EBBEC4A8F907}" dt="2020-05-14T17:03:11.653" v="6113" actId="26606"/>
          <ac:picMkLst>
            <pc:docMk/>
            <pc:sldMk cId="668176659" sldId="278"/>
            <ac:picMk id="324" creationId="{6AF6706C-CF07-43A1-BCC4-CBA5D33820DA}"/>
          </ac:picMkLst>
        </pc:picChg>
        <pc:picChg chg="add del">
          <ac:chgData name="Lab IT" userId="3655638f5a640407" providerId="LiveId" clId="{8D4124A7-358C-7F44-83D3-EBBEC4A8F907}" dt="2020-05-14T17:03:11.653" v="6113" actId="26606"/>
          <ac:picMkLst>
            <pc:docMk/>
            <pc:sldMk cId="668176659" sldId="278"/>
            <ac:picMk id="328" creationId="{811383CE-CE86-4E1C-B289-798EB9E6E0E5}"/>
          </ac:picMkLst>
        </pc:picChg>
        <pc:picChg chg="add del mod ord">
          <ac:chgData name="Lab IT" userId="3655638f5a640407" providerId="LiveId" clId="{8D4124A7-358C-7F44-83D3-EBBEC4A8F907}" dt="2020-05-14T17:03:11.784" v="6114"/>
          <ac:picMkLst>
            <pc:docMk/>
            <pc:sldMk cId="668176659" sldId="278"/>
            <ac:picMk id="413" creationId="{2E8599F5-BBC5-FF48-8566-8329540B207E}"/>
          </ac:picMkLst>
        </pc:picChg>
        <pc:picChg chg="add del">
          <ac:chgData name="Lab IT" userId="3655638f5a640407" providerId="LiveId" clId="{8D4124A7-358C-7F44-83D3-EBBEC4A8F907}" dt="2020-05-14T17:03:11.653" v="6113" actId="26606"/>
          <ac:picMkLst>
            <pc:docMk/>
            <pc:sldMk cId="668176659" sldId="278"/>
            <ac:picMk id="415" creationId="{A748C8C8-F348-4D00-852A-26DD9EBCC24C}"/>
          </ac:picMkLst>
        </pc:picChg>
        <pc:picChg chg="add del">
          <ac:chgData name="Lab IT" userId="3655638f5a640407" providerId="LiveId" clId="{8D4124A7-358C-7F44-83D3-EBBEC4A8F907}" dt="2020-05-14T07:13:51.448" v="5934" actId="26606"/>
          <ac:picMkLst>
            <pc:docMk/>
            <pc:sldMk cId="668176659" sldId="278"/>
            <ac:picMk id="483" creationId="{83543A10-04EE-49E0-A9DE-22E1FAB9AED9}"/>
          </ac:picMkLst>
        </pc:picChg>
        <pc:picChg chg="add del">
          <ac:chgData name="Lab IT" userId="3655638f5a640407" providerId="LiveId" clId="{8D4124A7-358C-7F44-83D3-EBBEC4A8F907}" dt="2020-05-14T07:14:43.158" v="5946" actId="26606"/>
          <ac:picMkLst>
            <pc:docMk/>
            <pc:sldMk cId="668176659" sldId="278"/>
            <ac:picMk id="485" creationId="{83543A10-04EE-49E0-A9DE-22E1FAB9AED9}"/>
          </ac:picMkLst>
        </pc:picChg>
        <pc:picChg chg="add del">
          <ac:chgData name="Lab IT" userId="3655638f5a640407" providerId="LiveId" clId="{8D4124A7-358C-7F44-83D3-EBBEC4A8F907}" dt="2020-05-14T07:14:41.090" v="5943" actId="26606"/>
          <ac:picMkLst>
            <pc:docMk/>
            <pc:sldMk cId="668176659" sldId="278"/>
            <ac:picMk id="488" creationId="{83543A10-04EE-49E0-A9DE-22E1FAB9AED9}"/>
          </ac:picMkLst>
        </pc:picChg>
        <pc:picChg chg="add del">
          <ac:chgData name="Lab IT" userId="3655638f5a640407" providerId="LiveId" clId="{8D4124A7-358C-7F44-83D3-EBBEC4A8F907}" dt="2020-05-14T07:14:43.096" v="5945" actId="26606"/>
          <ac:picMkLst>
            <pc:docMk/>
            <pc:sldMk cId="668176659" sldId="278"/>
            <ac:picMk id="495" creationId="{83543A10-04EE-49E0-A9DE-22E1FAB9AED9}"/>
          </ac:picMkLst>
        </pc:picChg>
        <pc:picChg chg="add del">
          <ac:chgData name="Lab IT" userId="3655638f5a640407" providerId="LiveId" clId="{8D4124A7-358C-7F44-83D3-EBBEC4A8F907}" dt="2020-05-14T16:29:28.574" v="5993" actId="26606"/>
          <ac:picMkLst>
            <pc:docMk/>
            <pc:sldMk cId="668176659" sldId="278"/>
            <ac:picMk id="504" creationId="{83543A10-04EE-49E0-A9DE-22E1FAB9AED9}"/>
          </ac:picMkLst>
        </pc:picChg>
        <pc:picChg chg="add del">
          <ac:chgData name="Lab IT" userId="3655638f5a640407" providerId="LiveId" clId="{8D4124A7-358C-7F44-83D3-EBBEC4A8F907}" dt="2020-05-14T17:03:01.114" v="6109" actId="26606"/>
          <ac:picMkLst>
            <pc:docMk/>
            <pc:sldMk cId="668176659" sldId="278"/>
            <ac:picMk id="539" creationId="{6AF6706C-CF07-43A1-BCC4-CBA5D33820DA}"/>
          </ac:picMkLst>
        </pc:picChg>
        <pc:picChg chg="add del">
          <ac:chgData name="Lab IT" userId="3655638f5a640407" providerId="LiveId" clId="{8D4124A7-358C-7F44-83D3-EBBEC4A8F907}" dt="2020-05-14T17:03:09.449" v="6111" actId="26606"/>
          <ac:picMkLst>
            <pc:docMk/>
            <pc:sldMk cId="668176659" sldId="278"/>
            <ac:picMk id="541" creationId="{6AF6706C-CF07-43A1-BCC4-CBA5D33820DA}"/>
          </ac:picMkLst>
        </pc:picChg>
        <pc:picChg chg="add del">
          <ac:chgData name="Lab IT" userId="3655638f5a640407" providerId="LiveId" clId="{8D4124A7-358C-7F44-83D3-EBBEC4A8F907}" dt="2020-05-14T17:03:09.449" v="6111" actId="26606"/>
          <ac:picMkLst>
            <pc:docMk/>
            <pc:sldMk cId="668176659" sldId="278"/>
            <ac:picMk id="543" creationId="{811383CE-CE86-4E1C-B289-798EB9E6E0E5}"/>
          </ac:picMkLst>
        </pc:picChg>
      </pc:sldChg>
      <pc:sldChg chg="addSp delSp modSp add mod setBg setClrOvrMap">
        <pc:chgData name="Lab IT" userId="3655638f5a640407" providerId="LiveId" clId="{8D4124A7-358C-7F44-83D3-EBBEC4A8F907}" dt="2020-05-14T17:04:38.364" v="6149" actId="26606"/>
        <pc:sldMkLst>
          <pc:docMk/>
          <pc:sldMk cId="3547824060" sldId="279"/>
        </pc:sldMkLst>
        <pc:spChg chg="mod">
          <ac:chgData name="Lab IT" userId="3655638f5a640407" providerId="LiveId" clId="{8D4124A7-358C-7F44-83D3-EBBEC4A8F907}" dt="2020-05-14T17:04:38.364" v="6149" actId="26606"/>
          <ac:spMkLst>
            <pc:docMk/>
            <pc:sldMk cId="3547824060" sldId="279"/>
            <ac:spMk id="2" creationId="{08FD40B0-87A1-0A44-99DE-A7D57B1B985B}"/>
          </ac:spMkLst>
        </pc:spChg>
        <pc:spChg chg="add del">
          <ac:chgData name="Lab IT" userId="3655638f5a640407" providerId="LiveId" clId="{8D4124A7-358C-7F44-83D3-EBBEC4A8F907}" dt="2020-05-14T17:04:05.672" v="6138" actId="26606"/>
          <ac:spMkLst>
            <pc:docMk/>
            <pc:sldMk cId="3547824060" sldId="279"/>
            <ac:spMk id="291" creationId="{FA2D20C8-D62A-4649-89E6-2C0944211191}"/>
          </ac:spMkLst>
        </pc:spChg>
        <pc:spChg chg="add del">
          <ac:chgData name="Lab IT" userId="3655638f5a640407" providerId="LiveId" clId="{8D4124A7-358C-7F44-83D3-EBBEC4A8F907}" dt="2020-05-14T17:04:05.672" v="6138" actId="26606"/>
          <ac:spMkLst>
            <pc:docMk/>
            <pc:sldMk cId="3547824060" sldId="279"/>
            <ac:spMk id="293" creationId="{B65BF30D-36C0-45FD-A4E7-D688AA937A7F}"/>
          </ac:spMkLst>
        </pc:spChg>
        <pc:spChg chg="add del">
          <ac:chgData name="Lab IT" userId="3655638f5a640407" providerId="LiveId" clId="{8D4124A7-358C-7F44-83D3-EBBEC4A8F907}" dt="2020-05-14T17:04:38.364" v="6149" actId="26606"/>
          <ac:spMkLst>
            <pc:docMk/>
            <pc:sldMk cId="3547824060" sldId="279"/>
            <ac:spMk id="326" creationId="{1F94DC1C-47D1-41D7-8B1B-9A036D614027}"/>
          </ac:spMkLst>
        </pc:spChg>
        <pc:spChg chg="add del">
          <ac:chgData name="Lab IT" userId="3655638f5a640407" providerId="LiveId" clId="{8D4124A7-358C-7F44-83D3-EBBEC4A8F907}" dt="2020-05-14T17:04:38.364" v="6149" actId="26606"/>
          <ac:spMkLst>
            <pc:docMk/>
            <pc:sldMk cId="3547824060" sldId="279"/>
            <ac:spMk id="330" creationId="{AC12A592-C02D-46EF-8E1F-9335DB8D71DF}"/>
          </ac:spMkLst>
        </pc:spChg>
        <pc:spChg chg="add del">
          <ac:chgData name="Lab IT" userId="3655638f5a640407" providerId="LiveId" clId="{8D4124A7-358C-7F44-83D3-EBBEC4A8F907}" dt="2020-05-14T17:04:38.364" v="6149" actId="26606"/>
          <ac:spMkLst>
            <pc:docMk/>
            <pc:sldMk cId="3547824060" sldId="279"/>
            <ac:spMk id="332" creationId="{24005816-5BCA-4665-8A58-5580F8E9C84A}"/>
          </ac:spMkLst>
        </pc:spChg>
        <pc:spChg chg="add del">
          <ac:chgData name="Lab IT" userId="3655638f5a640407" providerId="LiveId" clId="{8D4124A7-358C-7F44-83D3-EBBEC4A8F907}" dt="2020-05-14T17:04:14.335" v="6140" actId="26606"/>
          <ac:spMkLst>
            <pc:docMk/>
            <pc:sldMk cId="3547824060" sldId="279"/>
            <ac:spMk id="471" creationId="{73710393-C767-43F2-8FBD-DFC6C6DE6FF5}"/>
          </ac:spMkLst>
        </pc:spChg>
        <pc:spChg chg="add del">
          <ac:chgData name="Lab IT" userId="3655638f5a640407" providerId="LiveId" clId="{8D4124A7-358C-7F44-83D3-EBBEC4A8F907}" dt="2020-05-14T17:04:18.871" v="6142" actId="26606"/>
          <ac:spMkLst>
            <pc:docMk/>
            <pc:sldMk cId="3547824060" sldId="279"/>
            <ac:spMk id="560" creationId="{FA2D20C8-D62A-4649-89E6-2C0944211191}"/>
          </ac:spMkLst>
        </pc:spChg>
        <pc:spChg chg="add del">
          <ac:chgData name="Lab IT" userId="3655638f5a640407" providerId="LiveId" clId="{8D4124A7-358C-7F44-83D3-EBBEC4A8F907}" dt="2020-05-14T17:04:18.871" v="6142" actId="26606"/>
          <ac:spMkLst>
            <pc:docMk/>
            <pc:sldMk cId="3547824060" sldId="279"/>
            <ac:spMk id="561" creationId="{B65BF30D-36C0-45FD-A4E7-D688AA937A7F}"/>
          </ac:spMkLst>
        </pc:spChg>
        <pc:spChg chg="add del">
          <ac:chgData name="Lab IT" userId="3655638f5a640407" providerId="LiveId" clId="{8D4124A7-358C-7F44-83D3-EBBEC4A8F907}" dt="2020-05-14T17:04:23.179" v="6144" actId="26606"/>
          <ac:spMkLst>
            <pc:docMk/>
            <pc:sldMk cId="3547824060" sldId="279"/>
            <ac:spMk id="567" creationId="{597C61D7-14E0-45CD-97BF-74CEBA108673}"/>
          </ac:spMkLst>
        </pc:spChg>
        <pc:spChg chg="add del">
          <ac:chgData name="Lab IT" userId="3655638f5a640407" providerId="LiveId" clId="{8D4124A7-358C-7F44-83D3-EBBEC4A8F907}" dt="2020-05-14T17:04:23.179" v="6144" actId="26606"/>
          <ac:spMkLst>
            <pc:docMk/>
            <pc:sldMk cId="3547824060" sldId="279"/>
            <ac:spMk id="568" creationId="{8C2BF6F7-402A-4D80-95EB-BA15A9028B68}"/>
          </ac:spMkLst>
        </pc:spChg>
        <pc:spChg chg="add del">
          <ac:chgData name="Lab IT" userId="3655638f5a640407" providerId="LiveId" clId="{8D4124A7-358C-7F44-83D3-EBBEC4A8F907}" dt="2020-05-14T17:04:37.296" v="6146" actId="26606"/>
          <ac:spMkLst>
            <pc:docMk/>
            <pc:sldMk cId="3547824060" sldId="279"/>
            <ac:spMk id="574" creationId="{19F92939-EC60-4457-B10D-2C2830118821}"/>
          </ac:spMkLst>
        </pc:spChg>
        <pc:spChg chg="add del">
          <ac:chgData name="Lab IT" userId="3655638f5a640407" providerId="LiveId" clId="{8D4124A7-358C-7F44-83D3-EBBEC4A8F907}" dt="2020-05-14T17:04:37.296" v="6146" actId="26606"/>
          <ac:spMkLst>
            <pc:docMk/>
            <pc:sldMk cId="3547824060" sldId="279"/>
            <ac:spMk id="575" creationId="{0623D470-E9E2-4D90-9F00-E214DDDC0814}"/>
          </ac:spMkLst>
        </pc:spChg>
        <pc:spChg chg="add del">
          <ac:chgData name="Lab IT" userId="3655638f5a640407" providerId="LiveId" clId="{8D4124A7-358C-7F44-83D3-EBBEC4A8F907}" dt="2020-05-14T17:04:38.284" v="6148" actId="26606"/>
          <ac:spMkLst>
            <pc:docMk/>
            <pc:sldMk cId="3547824060" sldId="279"/>
            <ac:spMk id="578" creationId="{383ABEA8-C940-4E63-9425-2636E3E968C8}"/>
          </ac:spMkLst>
        </pc:spChg>
        <pc:spChg chg="add del">
          <ac:chgData name="Lab IT" userId="3655638f5a640407" providerId="LiveId" clId="{8D4124A7-358C-7F44-83D3-EBBEC4A8F907}" dt="2020-05-14T17:04:38.284" v="6148" actId="26606"/>
          <ac:spMkLst>
            <pc:docMk/>
            <pc:sldMk cId="3547824060" sldId="279"/>
            <ac:spMk id="579" creationId="{94E1F0CE-2445-403C-A97B-5F9410D8FDB4}"/>
          </ac:spMkLst>
        </pc:spChg>
        <pc:spChg chg="add">
          <ac:chgData name="Lab IT" userId="3655638f5a640407" providerId="LiveId" clId="{8D4124A7-358C-7F44-83D3-EBBEC4A8F907}" dt="2020-05-14T17:04:38.364" v="6149" actId="26606"/>
          <ac:spMkLst>
            <pc:docMk/>
            <pc:sldMk cId="3547824060" sldId="279"/>
            <ac:spMk id="585" creationId="{597C61D7-14E0-45CD-97BF-74CEBA108673}"/>
          </ac:spMkLst>
        </pc:spChg>
        <pc:spChg chg="add">
          <ac:chgData name="Lab IT" userId="3655638f5a640407" providerId="LiveId" clId="{8D4124A7-358C-7F44-83D3-EBBEC4A8F907}" dt="2020-05-14T17:04:38.364" v="6149" actId="26606"/>
          <ac:spMkLst>
            <pc:docMk/>
            <pc:sldMk cId="3547824060" sldId="279"/>
            <ac:spMk id="586" creationId="{8C2BF6F7-402A-4D80-95EB-BA15A9028B68}"/>
          </ac:spMkLst>
        </pc:spChg>
        <pc:grpChg chg="add del">
          <ac:chgData name="Lab IT" userId="3655638f5a640407" providerId="LiveId" clId="{8D4124A7-358C-7F44-83D3-EBBEC4A8F907}" dt="2020-05-14T17:04:05.672" v="6138" actId="26606"/>
          <ac:grpSpMkLst>
            <pc:docMk/>
            <pc:sldMk cId="3547824060" sldId="279"/>
            <ac:grpSpMk id="295" creationId="{F0C05745-FBF8-47DD-A03A-B795F52EA44C}"/>
          </ac:grpSpMkLst>
        </pc:grpChg>
        <pc:grpChg chg="add del">
          <ac:chgData name="Lab IT" userId="3655638f5a640407" providerId="LiveId" clId="{8D4124A7-358C-7F44-83D3-EBBEC4A8F907}" dt="2020-05-14T17:04:38.364" v="6149" actId="26606"/>
          <ac:grpSpMkLst>
            <pc:docMk/>
            <pc:sldMk cId="3547824060" sldId="279"/>
            <ac:grpSpMk id="334" creationId="{BF07F359-8CA3-4854-91E7-EE6004020511}"/>
          </ac:grpSpMkLst>
        </pc:grpChg>
        <pc:grpChg chg="add del">
          <ac:chgData name="Lab IT" userId="3655638f5a640407" providerId="LiveId" clId="{8D4124A7-358C-7F44-83D3-EBBEC4A8F907}" dt="2020-05-14T17:04:14.335" v="6140" actId="26606"/>
          <ac:grpSpMkLst>
            <pc:docMk/>
            <pc:sldMk cId="3547824060" sldId="279"/>
            <ac:grpSpMk id="473" creationId="{24BFFD1D-EF0D-48A3-9398-5E7B37687796}"/>
          </ac:grpSpMkLst>
        </pc:grpChg>
        <pc:grpChg chg="add del">
          <ac:chgData name="Lab IT" userId="3655638f5a640407" providerId="LiveId" clId="{8D4124A7-358C-7F44-83D3-EBBEC4A8F907}" dt="2020-05-14T17:04:14.335" v="6140" actId="26606"/>
          <ac:grpSpMkLst>
            <pc:docMk/>
            <pc:sldMk cId="3547824060" sldId="279"/>
            <ac:grpSpMk id="555" creationId="{DC1A4634-CF00-456C-BBEC-CEAAAAD069DB}"/>
          </ac:grpSpMkLst>
        </pc:grpChg>
        <pc:grpChg chg="add del">
          <ac:chgData name="Lab IT" userId="3655638f5a640407" providerId="LiveId" clId="{8D4124A7-358C-7F44-83D3-EBBEC4A8F907}" dt="2020-05-14T17:04:18.871" v="6142" actId="26606"/>
          <ac:grpSpMkLst>
            <pc:docMk/>
            <pc:sldMk cId="3547824060" sldId="279"/>
            <ac:grpSpMk id="562" creationId="{F0C05745-FBF8-47DD-A03A-B795F52EA44C}"/>
          </ac:grpSpMkLst>
        </pc:grpChg>
        <pc:grpChg chg="add del">
          <ac:chgData name="Lab IT" userId="3655638f5a640407" providerId="LiveId" clId="{8D4124A7-358C-7F44-83D3-EBBEC4A8F907}" dt="2020-05-14T17:04:23.179" v="6144" actId="26606"/>
          <ac:grpSpMkLst>
            <pc:docMk/>
            <pc:sldMk cId="3547824060" sldId="279"/>
            <ac:grpSpMk id="569" creationId="{3CEADF2F-DA57-4B99-9192-B5AF53AF9D44}"/>
          </ac:grpSpMkLst>
        </pc:grpChg>
        <pc:grpChg chg="add del">
          <ac:chgData name="Lab IT" userId="3655638f5a640407" providerId="LiveId" clId="{8D4124A7-358C-7F44-83D3-EBBEC4A8F907}" dt="2020-05-14T17:04:38.284" v="6148" actId="26606"/>
          <ac:grpSpMkLst>
            <pc:docMk/>
            <pc:sldMk cId="3547824060" sldId="279"/>
            <ac:grpSpMk id="580" creationId="{A2930BEC-23C3-4943-BF3E-1489DF19FE92}"/>
          </ac:grpSpMkLst>
        </pc:grpChg>
        <pc:grpChg chg="add">
          <ac:chgData name="Lab IT" userId="3655638f5a640407" providerId="LiveId" clId="{8D4124A7-358C-7F44-83D3-EBBEC4A8F907}" dt="2020-05-14T17:04:38.364" v="6149" actId="26606"/>
          <ac:grpSpMkLst>
            <pc:docMk/>
            <pc:sldMk cId="3547824060" sldId="279"/>
            <ac:grpSpMk id="587" creationId="{3CEADF2F-DA57-4B99-9192-B5AF53AF9D44}"/>
          </ac:grpSpMkLst>
        </pc:grpChg>
        <pc:picChg chg="mod">
          <ac:chgData name="Lab IT" userId="3655638f5a640407" providerId="LiveId" clId="{8D4124A7-358C-7F44-83D3-EBBEC4A8F907}" dt="2020-05-14T17:04:38.364" v="6149" actId="26606"/>
          <ac:picMkLst>
            <pc:docMk/>
            <pc:sldMk cId="3547824060" sldId="279"/>
            <ac:picMk id="9" creationId="{58AAFB5D-31AC-054D-B571-A8EF1C01DBFA}"/>
          </ac:picMkLst>
        </pc:picChg>
        <pc:picChg chg="add mod ord">
          <ac:chgData name="Lab IT" userId="3655638f5a640407" providerId="LiveId" clId="{8D4124A7-358C-7F44-83D3-EBBEC4A8F907}" dt="2020-05-14T17:04:38.364" v="6149" actId="26606"/>
          <ac:picMkLst>
            <pc:docMk/>
            <pc:sldMk cId="3547824060" sldId="279"/>
            <ac:picMk id="89" creationId="{DC3AD747-371B-B34A-B854-423C23F0A380}"/>
          </ac:picMkLst>
        </pc:picChg>
        <pc:picChg chg="ord">
          <ac:chgData name="Lab IT" userId="3655638f5a640407" providerId="LiveId" clId="{8D4124A7-358C-7F44-83D3-EBBEC4A8F907}" dt="2020-05-14T17:04:38.364" v="6149" actId="26606"/>
          <ac:picMkLst>
            <pc:docMk/>
            <pc:sldMk cId="3547824060" sldId="279"/>
            <ac:picMk id="220" creationId="{D2066E9B-3680-5F4E-91F3-FADF57B2CD78}"/>
          </ac:picMkLst>
        </pc:picChg>
        <pc:picChg chg="add del">
          <ac:chgData name="Lab IT" userId="3655638f5a640407" providerId="LiveId" clId="{8D4124A7-358C-7F44-83D3-EBBEC4A8F907}" dt="2020-05-14T17:04:05.672" v="6138" actId="26606"/>
          <ac:picMkLst>
            <pc:docMk/>
            <pc:sldMk cId="3547824060" sldId="279"/>
            <ac:picMk id="289" creationId="{83543A10-04EE-49E0-A9DE-22E1FAB9AED9}"/>
          </ac:picMkLst>
        </pc:picChg>
        <pc:picChg chg="add del">
          <ac:chgData name="Lab IT" userId="3655638f5a640407" providerId="LiveId" clId="{8D4124A7-358C-7F44-83D3-EBBEC4A8F907}" dt="2020-05-14T17:04:38.364" v="6149" actId="26606"/>
          <ac:picMkLst>
            <pc:docMk/>
            <pc:sldMk cId="3547824060" sldId="279"/>
            <ac:picMk id="324" creationId="{6AF6706C-CF07-43A1-BCC4-CBA5D33820DA}"/>
          </ac:picMkLst>
        </pc:picChg>
        <pc:picChg chg="add del">
          <ac:chgData name="Lab IT" userId="3655638f5a640407" providerId="LiveId" clId="{8D4124A7-358C-7F44-83D3-EBBEC4A8F907}" dt="2020-05-14T17:04:38.364" v="6149" actId="26606"/>
          <ac:picMkLst>
            <pc:docMk/>
            <pc:sldMk cId="3547824060" sldId="279"/>
            <ac:picMk id="328" creationId="{811383CE-CE86-4E1C-B289-798EB9E6E0E5}"/>
          </ac:picMkLst>
        </pc:picChg>
        <pc:picChg chg="add del">
          <ac:chgData name="Lab IT" userId="3655638f5a640407" providerId="LiveId" clId="{8D4124A7-358C-7F44-83D3-EBBEC4A8F907}" dt="2020-05-14T17:04:14.335" v="6140" actId="26606"/>
          <ac:picMkLst>
            <pc:docMk/>
            <pc:sldMk cId="3547824060" sldId="279"/>
            <ac:picMk id="554" creationId="{FA4A8332-6151-481A-9DEC-D3D2FA1A2A8B}"/>
          </ac:picMkLst>
        </pc:picChg>
        <pc:picChg chg="add del">
          <ac:chgData name="Lab IT" userId="3655638f5a640407" providerId="LiveId" clId="{8D4124A7-358C-7F44-83D3-EBBEC4A8F907}" dt="2020-05-14T17:04:18.871" v="6142" actId="26606"/>
          <ac:picMkLst>
            <pc:docMk/>
            <pc:sldMk cId="3547824060" sldId="279"/>
            <ac:picMk id="559" creationId="{83543A10-04EE-49E0-A9DE-22E1FAB9AED9}"/>
          </ac:picMkLst>
        </pc:picChg>
        <pc:picChg chg="add del">
          <ac:chgData name="Lab IT" userId="3655638f5a640407" providerId="LiveId" clId="{8D4124A7-358C-7F44-83D3-EBBEC4A8F907}" dt="2020-05-14T17:04:23.179" v="6144" actId="26606"/>
          <ac:picMkLst>
            <pc:docMk/>
            <pc:sldMk cId="3547824060" sldId="279"/>
            <ac:picMk id="566" creationId="{83543A10-04EE-49E0-A9DE-22E1FAB9AED9}"/>
          </ac:picMkLst>
        </pc:picChg>
        <pc:picChg chg="add del">
          <ac:chgData name="Lab IT" userId="3655638f5a640407" providerId="LiveId" clId="{8D4124A7-358C-7F44-83D3-EBBEC4A8F907}" dt="2020-05-14T17:04:37.296" v="6146" actId="26606"/>
          <ac:picMkLst>
            <pc:docMk/>
            <pc:sldMk cId="3547824060" sldId="279"/>
            <ac:picMk id="573" creationId="{83543A10-04EE-49E0-A9DE-22E1FAB9AED9}"/>
          </ac:picMkLst>
        </pc:picChg>
        <pc:picChg chg="add del">
          <ac:chgData name="Lab IT" userId="3655638f5a640407" providerId="LiveId" clId="{8D4124A7-358C-7F44-83D3-EBBEC4A8F907}" dt="2020-05-14T17:04:38.284" v="6148" actId="26606"/>
          <ac:picMkLst>
            <pc:docMk/>
            <pc:sldMk cId="3547824060" sldId="279"/>
            <ac:picMk id="577" creationId="{83543A10-04EE-49E0-A9DE-22E1FAB9AED9}"/>
          </ac:picMkLst>
        </pc:picChg>
        <pc:picChg chg="add">
          <ac:chgData name="Lab IT" userId="3655638f5a640407" providerId="LiveId" clId="{8D4124A7-358C-7F44-83D3-EBBEC4A8F907}" dt="2020-05-14T17:04:38.364" v="6149" actId="26606"/>
          <ac:picMkLst>
            <pc:docMk/>
            <pc:sldMk cId="3547824060" sldId="279"/>
            <ac:picMk id="584" creationId="{83543A10-04EE-49E0-A9DE-22E1FAB9AED9}"/>
          </ac:picMkLst>
        </pc:picChg>
      </pc:sldChg>
      <pc:sldChg chg="addSp delSp modSp add mod setBg">
        <pc:chgData name="Lab IT" userId="3655638f5a640407" providerId="LiveId" clId="{8D4124A7-358C-7F44-83D3-EBBEC4A8F907}" dt="2020-05-14T17:07:49.338" v="6163" actId="1076"/>
        <pc:sldMkLst>
          <pc:docMk/>
          <pc:sldMk cId="3525394489" sldId="280"/>
        </pc:sldMkLst>
        <pc:spChg chg="mod">
          <ac:chgData name="Lab IT" userId="3655638f5a640407" providerId="LiveId" clId="{8D4124A7-358C-7F44-83D3-EBBEC4A8F907}" dt="2020-05-14T17:06:12.547" v="6155" actId="26606"/>
          <ac:spMkLst>
            <pc:docMk/>
            <pc:sldMk cId="3525394489" sldId="280"/>
            <ac:spMk id="2" creationId="{BE78BEC0-BEF9-4F43-AF94-D223706DCBF0}"/>
          </ac:spMkLst>
        </pc:spChg>
        <pc:spChg chg="mod">
          <ac:chgData name="Lab IT" userId="3655638f5a640407" providerId="LiveId" clId="{8D4124A7-358C-7F44-83D3-EBBEC4A8F907}" dt="2020-05-14T17:06:12.547" v="6155" actId="26606"/>
          <ac:spMkLst>
            <pc:docMk/>
            <pc:sldMk cId="3525394489" sldId="280"/>
            <ac:spMk id="3" creationId="{FB34AED3-F6F4-A043-98BF-82BD75A8BA11}"/>
          </ac:spMkLst>
        </pc:spChg>
        <pc:spChg chg="add">
          <ac:chgData name="Lab IT" userId="3655638f5a640407" providerId="LiveId" clId="{8D4124A7-358C-7F44-83D3-EBBEC4A8F907}" dt="2020-05-14T17:06:12.547" v="6155" actId="26606"/>
          <ac:spMkLst>
            <pc:docMk/>
            <pc:sldMk cId="3525394489" sldId="280"/>
            <ac:spMk id="11" creationId="{383ABEA8-C940-4E63-9425-2636E3E968C8}"/>
          </ac:spMkLst>
        </pc:spChg>
        <pc:spChg chg="add">
          <ac:chgData name="Lab IT" userId="3655638f5a640407" providerId="LiveId" clId="{8D4124A7-358C-7F44-83D3-EBBEC4A8F907}" dt="2020-05-14T17:06:12.547" v="6155" actId="26606"/>
          <ac:spMkLst>
            <pc:docMk/>
            <pc:sldMk cId="3525394489" sldId="280"/>
            <ac:spMk id="13" creationId="{94E1F0CE-2445-403C-A97B-5F9410D8FDB4}"/>
          </ac:spMkLst>
        </pc:spChg>
        <pc:grpChg chg="add">
          <ac:chgData name="Lab IT" userId="3655638f5a640407" providerId="LiveId" clId="{8D4124A7-358C-7F44-83D3-EBBEC4A8F907}" dt="2020-05-14T17:06:12.547" v="6155" actId="26606"/>
          <ac:grpSpMkLst>
            <pc:docMk/>
            <pc:sldMk cId="3525394489" sldId="280"/>
            <ac:grpSpMk id="15" creationId="{A2930BEC-23C3-4943-BF3E-1489DF19FE92}"/>
          </ac:grpSpMkLst>
        </pc:grpChg>
        <pc:picChg chg="add mod ord">
          <ac:chgData name="Lab IT" userId="3655638f5a640407" providerId="LiveId" clId="{8D4124A7-358C-7F44-83D3-EBBEC4A8F907}" dt="2020-05-14T17:06:12.547" v="6155" actId="26606"/>
          <ac:picMkLst>
            <pc:docMk/>
            <pc:sldMk cId="3525394489" sldId="280"/>
            <ac:picMk id="5" creationId="{2A72482E-6042-F049-A7DB-F8AD5E78C669}"/>
          </ac:picMkLst>
        </pc:picChg>
        <pc:picChg chg="add mod">
          <ac:chgData name="Lab IT" userId="3655638f5a640407" providerId="LiveId" clId="{8D4124A7-358C-7F44-83D3-EBBEC4A8F907}" dt="2020-05-14T17:06:12.547" v="6155" actId="26606"/>
          <ac:picMkLst>
            <pc:docMk/>
            <pc:sldMk cId="3525394489" sldId="280"/>
            <ac:picMk id="6" creationId="{906D9A55-064B-104B-8496-973409AF76C9}"/>
          </ac:picMkLst>
        </pc:picChg>
        <pc:picChg chg="add mod">
          <ac:chgData name="Lab IT" userId="3655638f5a640407" providerId="LiveId" clId="{8D4124A7-358C-7F44-83D3-EBBEC4A8F907}" dt="2020-05-14T17:07:49.338" v="6163" actId="1076"/>
          <ac:picMkLst>
            <pc:docMk/>
            <pc:sldMk cId="3525394489" sldId="280"/>
            <ac:picMk id="7" creationId="{2EB7A65F-2B51-EB40-A0DA-89BC618D7E0D}"/>
          </ac:picMkLst>
        </pc:picChg>
        <pc:picChg chg="add del mod">
          <ac:chgData name="Lab IT" userId="3655638f5a640407" providerId="LiveId" clId="{8D4124A7-358C-7F44-83D3-EBBEC4A8F907}" dt="2020-05-14T17:07:28.189" v="6159"/>
          <ac:picMkLst>
            <pc:docMk/>
            <pc:sldMk cId="3525394489" sldId="280"/>
            <ac:picMk id="94" creationId="{2CE977B6-1EDB-8241-958A-2E2B632867E1}"/>
          </ac:picMkLst>
        </pc:picChg>
        <pc:picChg chg="add del mod">
          <ac:chgData name="Lab IT" userId="3655638f5a640407" providerId="LiveId" clId="{8D4124A7-358C-7F44-83D3-EBBEC4A8F907}" dt="2020-05-14T17:07:39.697" v="6161"/>
          <ac:picMkLst>
            <pc:docMk/>
            <pc:sldMk cId="3525394489" sldId="280"/>
            <ac:picMk id="95" creationId="{FEA0DA93-6331-4D43-B370-8512E53DA797}"/>
          </ac:picMkLst>
        </pc:picChg>
      </pc:sldChg>
      <pc:sldChg chg="addSp modSp add mod ord setBg">
        <pc:chgData name="Lab IT" userId="3655638f5a640407" providerId="LiveId" clId="{8D4124A7-358C-7F44-83D3-EBBEC4A8F907}" dt="2020-05-15T16:14:04.127" v="6897"/>
        <pc:sldMkLst>
          <pc:docMk/>
          <pc:sldMk cId="3764452096" sldId="281"/>
        </pc:sldMkLst>
        <pc:spChg chg="mod">
          <ac:chgData name="Lab IT" userId="3655638f5a640407" providerId="LiveId" clId="{8D4124A7-358C-7F44-83D3-EBBEC4A8F907}" dt="2020-05-15T15:25:13.914" v="6550" actId="20577"/>
          <ac:spMkLst>
            <pc:docMk/>
            <pc:sldMk cId="3764452096" sldId="281"/>
            <ac:spMk id="2" creationId="{B7519CBF-72B2-5041-BFCE-7DDD03478E14}"/>
          </ac:spMkLst>
        </pc:spChg>
        <pc:spChg chg="mod ord">
          <ac:chgData name="Lab IT" userId="3655638f5a640407" providerId="LiveId" clId="{8D4124A7-358C-7F44-83D3-EBBEC4A8F907}" dt="2020-05-15T15:25:51.980" v="6683" actId="313"/>
          <ac:spMkLst>
            <pc:docMk/>
            <pc:sldMk cId="3764452096" sldId="281"/>
            <ac:spMk id="3" creationId="{5B14C065-BEEA-4345-891C-611F26DED2EF}"/>
          </ac:spMkLst>
        </pc:spChg>
        <pc:picChg chg="add mod">
          <ac:chgData name="Lab IT" userId="3655638f5a640407" providerId="LiveId" clId="{8D4124A7-358C-7F44-83D3-EBBEC4A8F907}" dt="2020-05-15T15:25:06.144" v="6535" actId="26606"/>
          <ac:picMkLst>
            <pc:docMk/>
            <pc:sldMk cId="3764452096" sldId="281"/>
            <ac:picMk id="4" creationId="{D081999D-999A-FE41-A975-4674D7697790}"/>
          </ac:picMkLst>
        </pc:picChg>
      </pc:sldChg>
      <pc:sldChg chg="addSp delSp modSp add mod setBg modAnim setClrOvrMap">
        <pc:chgData name="Lab IT" userId="3655638f5a640407" providerId="LiveId" clId="{8D4124A7-358C-7F44-83D3-EBBEC4A8F907}" dt="2020-05-15T16:43:53.877" v="6983" actId="1076"/>
        <pc:sldMkLst>
          <pc:docMk/>
          <pc:sldMk cId="1348557321" sldId="282"/>
        </pc:sldMkLst>
        <pc:spChg chg="mod">
          <ac:chgData name="Lab IT" userId="3655638f5a640407" providerId="LiveId" clId="{8D4124A7-358C-7F44-83D3-EBBEC4A8F907}" dt="2020-05-15T16:42:52.258" v="6978" actId="26606"/>
          <ac:spMkLst>
            <pc:docMk/>
            <pc:sldMk cId="1348557321" sldId="282"/>
            <ac:spMk id="2" creationId="{0769506E-2268-6C47-B6D4-49FEE9D98C37}"/>
          </ac:spMkLst>
        </pc:spChg>
        <pc:spChg chg="del">
          <ac:chgData name="Lab IT" userId="3655638f5a640407" providerId="LiveId" clId="{8D4124A7-358C-7F44-83D3-EBBEC4A8F907}" dt="2020-05-15T15:27:39.705" v="6687" actId="931"/>
          <ac:spMkLst>
            <pc:docMk/>
            <pc:sldMk cId="1348557321" sldId="282"/>
            <ac:spMk id="3" creationId="{24EE32B0-81CA-0D48-B30C-A65A107FDD84}"/>
          </ac:spMkLst>
        </pc:spChg>
        <pc:spChg chg="add del">
          <ac:chgData name="Lab IT" userId="3655638f5a640407" providerId="LiveId" clId="{8D4124A7-358C-7F44-83D3-EBBEC4A8F907}" dt="2020-05-15T15:28:39.217" v="6731" actId="478"/>
          <ac:spMkLst>
            <pc:docMk/>
            <pc:sldMk cId="1348557321" sldId="282"/>
            <ac:spMk id="7" creationId="{E018B21C-013E-4790-A61B-A2B6E720C378}"/>
          </ac:spMkLst>
        </pc:spChg>
        <pc:spChg chg="add del">
          <ac:chgData name="Lab IT" userId="3655638f5a640407" providerId="LiveId" clId="{8D4124A7-358C-7F44-83D3-EBBEC4A8F907}" dt="2020-05-15T15:28:13.395" v="6728" actId="26606"/>
          <ac:spMkLst>
            <pc:docMk/>
            <pc:sldMk cId="1348557321" sldId="282"/>
            <ac:spMk id="9" creationId="{E018B21C-013E-4790-A61B-A2B6E720C378}"/>
          </ac:spMkLst>
        </pc:spChg>
        <pc:spChg chg="add del">
          <ac:chgData name="Lab IT" userId="3655638f5a640407" providerId="LiveId" clId="{8D4124A7-358C-7F44-83D3-EBBEC4A8F907}" dt="2020-05-15T15:30:13.507" v="6751" actId="26606"/>
          <ac:spMkLst>
            <pc:docMk/>
            <pc:sldMk cId="1348557321" sldId="282"/>
            <ac:spMk id="12" creationId="{1F94DC1C-47D1-41D7-8B1B-9A036D614027}"/>
          </ac:spMkLst>
        </pc:spChg>
        <pc:spChg chg="add del">
          <ac:chgData name="Lab IT" userId="3655638f5a640407" providerId="LiveId" clId="{8D4124A7-358C-7F44-83D3-EBBEC4A8F907}" dt="2020-05-15T15:30:13.507" v="6751" actId="26606"/>
          <ac:spMkLst>
            <pc:docMk/>
            <pc:sldMk cId="1348557321" sldId="282"/>
            <ac:spMk id="16" creationId="{AC12A592-C02D-46EF-8E1F-9335DB8D71DF}"/>
          </ac:spMkLst>
        </pc:spChg>
        <pc:spChg chg="add del">
          <ac:chgData name="Lab IT" userId="3655638f5a640407" providerId="LiveId" clId="{8D4124A7-358C-7F44-83D3-EBBEC4A8F907}" dt="2020-05-15T15:30:13.507" v="6751" actId="26606"/>
          <ac:spMkLst>
            <pc:docMk/>
            <pc:sldMk cId="1348557321" sldId="282"/>
            <ac:spMk id="18" creationId="{24005816-5BCA-4665-8A58-5580F8E9C84A}"/>
          </ac:spMkLst>
        </pc:spChg>
        <pc:spChg chg="add mod">
          <ac:chgData name="Lab IT" userId="3655638f5a640407" providerId="LiveId" clId="{8D4124A7-358C-7F44-83D3-EBBEC4A8F907}" dt="2020-05-15T16:42:52.258" v="6978" actId="26606"/>
          <ac:spMkLst>
            <pc:docMk/>
            <pc:sldMk cId="1348557321" sldId="282"/>
            <ac:spMk id="99" creationId="{595E9793-AFC2-6846-A492-F65C3443A7DB}"/>
          </ac:spMkLst>
        </pc:spChg>
        <pc:spChg chg="add del">
          <ac:chgData name="Lab IT" userId="3655638f5a640407" providerId="LiveId" clId="{8D4124A7-358C-7F44-83D3-EBBEC4A8F907}" dt="2020-05-15T15:51:35.477" v="6844" actId="26606"/>
          <ac:spMkLst>
            <pc:docMk/>
            <pc:sldMk cId="1348557321" sldId="282"/>
            <ac:spMk id="101" creationId="{1F94DC1C-47D1-41D7-8B1B-9A036D614027}"/>
          </ac:spMkLst>
        </pc:spChg>
        <pc:spChg chg="add del">
          <ac:chgData name="Lab IT" userId="3655638f5a640407" providerId="LiveId" clId="{8D4124A7-358C-7F44-83D3-EBBEC4A8F907}" dt="2020-05-15T15:51:35.477" v="6844" actId="26606"/>
          <ac:spMkLst>
            <pc:docMk/>
            <pc:sldMk cId="1348557321" sldId="282"/>
            <ac:spMk id="104" creationId="{AC12A592-C02D-46EF-8E1F-9335DB8D71DF}"/>
          </ac:spMkLst>
        </pc:spChg>
        <pc:spChg chg="add del">
          <ac:chgData name="Lab IT" userId="3655638f5a640407" providerId="LiveId" clId="{8D4124A7-358C-7F44-83D3-EBBEC4A8F907}" dt="2020-05-15T15:51:35.477" v="6844" actId="26606"/>
          <ac:spMkLst>
            <pc:docMk/>
            <pc:sldMk cId="1348557321" sldId="282"/>
            <ac:spMk id="106" creationId="{24005816-5BCA-4665-8A58-5580F8E9C84A}"/>
          </ac:spMkLst>
        </pc:spChg>
        <pc:spChg chg="add del">
          <ac:chgData name="Lab IT" userId="3655638f5a640407" providerId="LiveId" clId="{8D4124A7-358C-7F44-83D3-EBBEC4A8F907}" dt="2020-05-15T15:29:13.364" v="6742" actId="26606"/>
          <ac:spMkLst>
            <pc:docMk/>
            <pc:sldMk cId="1348557321" sldId="282"/>
            <ac:spMk id="109" creationId="{559FD8B5-8CC4-4CFE-BD2A-1216B1F2C3DB}"/>
          </ac:spMkLst>
        </pc:spChg>
        <pc:spChg chg="add del">
          <ac:chgData name="Lab IT" userId="3655638f5a640407" providerId="LiveId" clId="{8D4124A7-358C-7F44-83D3-EBBEC4A8F907}" dt="2020-05-15T15:29:13.364" v="6742" actId="26606"/>
          <ac:spMkLst>
            <pc:docMk/>
            <pc:sldMk cId="1348557321" sldId="282"/>
            <ac:spMk id="111" creationId="{9ECF13F4-3D2A-4F2E-9BBD-3038670D21ED}"/>
          </ac:spMkLst>
        </pc:spChg>
        <pc:spChg chg="add del">
          <ac:chgData name="Lab IT" userId="3655638f5a640407" providerId="LiveId" clId="{8D4124A7-358C-7F44-83D3-EBBEC4A8F907}" dt="2020-05-15T15:29:13.364" v="6742" actId="26606"/>
          <ac:spMkLst>
            <pc:docMk/>
            <pc:sldMk cId="1348557321" sldId="282"/>
            <ac:spMk id="112" creationId="{09C946AC-2072-4946-A2B8-39F09D0944EE}"/>
          </ac:spMkLst>
        </pc:spChg>
        <pc:spChg chg="add del">
          <ac:chgData name="Lab IT" userId="3655638f5a640407" providerId="LiveId" clId="{8D4124A7-358C-7F44-83D3-EBBEC4A8F907}" dt="2020-05-15T15:30:08.395" v="6750" actId="26606"/>
          <ac:spMkLst>
            <pc:docMk/>
            <pc:sldMk cId="1348557321" sldId="282"/>
            <ac:spMk id="195" creationId="{1F94DC1C-47D1-41D7-8B1B-9A036D614027}"/>
          </ac:spMkLst>
        </pc:spChg>
        <pc:spChg chg="add del">
          <ac:chgData name="Lab IT" userId="3655638f5a640407" providerId="LiveId" clId="{8D4124A7-358C-7F44-83D3-EBBEC4A8F907}" dt="2020-05-15T15:30:08.395" v="6750" actId="26606"/>
          <ac:spMkLst>
            <pc:docMk/>
            <pc:sldMk cId="1348557321" sldId="282"/>
            <ac:spMk id="197" creationId="{AC12A592-C02D-46EF-8E1F-9335DB8D71DF}"/>
          </ac:spMkLst>
        </pc:spChg>
        <pc:spChg chg="add del">
          <ac:chgData name="Lab IT" userId="3655638f5a640407" providerId="LiveId" clId="{8D4124A7-358C-7F44-83D3-EBBEC4A8F907}" dt="2020-05-15T15:30:08.395" v="6750" actId="26606"/>
          <ac:spMkLst>
            <pc:docMk/>
            <pc:sldMk cId="1348557321" sldId="282"/>
            <ac:spMk id="198" creationId="{24005816-5BCA-4665-8A58-5580F8E9C84A}"/>
          </ac:spMkLst>
        </pc:spChg>
        <pc:spChg chg="add mod">
          <ac:chgData name="Lab IT" userId="3655638f5a640407" providerId="LiveId" clId="{8D4124A7-358C-7F44-83D3-EBBEC4A8F907}" dt="2020-05-15T16:43:53.877" v="6983" actId="1076"/>
          <ac:spMkLst>
            <pc:docMk/>
            <pc:sldMk cId="1348557321" sldId="282"/>
            <ac:spMk id="200" creationId="{8C2A339E-0166-7545-A489-799BB44E0B06}"/>
          </ac:spMkLst>
        </pc:spChg>
        <pc:grpChg chg="add del">
          <ac:chgData name="Lab IT" userId="3655638f5a640407" providerId="LiveId" clId="{8D4124A7-358C-7F44-83D3-EBBEC4A8F907}" dt="2020-05-15T15:30:13.507" v="6751" actId="26606"/>
          <ac:grpSpMkLst>
            <pc:docMk/>
            <pc:sldMk cId="1348557321" sldId="282"/>
            <ac:grpSpMk id="20" creationId="{BF07F359-8CA3-4854-91E7-EE6004020511}"/>
          </ac:grpSpMkLst>
        </pc:grpChg>
        <pc:grpChg chg="add del">
          <ac:chgData name="Lab IT" userId="3655638f5a640407" providerId="LiveId" clId="{8D4124A7-358C-7F44-83D3-EBBEC4A8F907}" dt="2020-05-15T15:51:35.477" v="6844" actId="26606"/>
          <ac:grpSpMkLst>
            <pc:docMk/>
            <pc:sldMk cId="1348557321" sldId="282"/>
            <ac:grpSpMk id="108" creationId="{BF07F359-8CA3-4854-91E7-EE6004020511}"/>
          </ac:grpSpMkLst>
        </pc:grpChg>
        <pc:grpChg chg="add del">
          <ac:chgData name="Lab IT" userId="3655638f5a640407" providerId="LiveId" clId="{8D4124A7-358C-7F44-83D3-EBBEC4A8F907}" dt="2020-05-15T15:29:13.364" v="6742" actId="26606"/>
          <ac:grpSpMkLst>
            <pc:docMk/>
            <pc:sldMk cId="1348557321" sldId="282"/>
            <ac:grpSpMk id="113" creationId="{19660E16-DCC0-4B6C-8E84-4C292580059F}"/>
          </ac:grpSpMkLst>
        </pc:grpChg>
        <pc:grpChg chg="add del">
          <ac:chgData name="Lab IT" userId="3655638f5a640407" providerId="LiveId" clId="{8D4124A7-358C-7F44-83D3-EBBEC4A8F907}" dt="2020-05-15T15:30:08.395" v="6750" actId="26606"/>
          <ac:grpSpMkLst>
            <pc:docMk/>
            <pc:sldMk cId="1348557321" sldId="282"/>
            <ac:grpSpMk id="199" creationId="{BF07F359-8CA3-4854-91E7-EE6004020511}"/>
          </ac:grpSpMkLst>
        </pc:grpChg>
        <pc:graphicFrameChg chg="add del mod modGraphic">
          <ac:chgData name="Lab IT" userId="3655638f5a640407" providerId="LiveId" clId="{8D4124A7-358C-7F44-83D3-EBBEC4A8F907}" dt="2020-05-15T15:30:01.562" v="6748" actId="931"/>
          <ac:graphicFrameMkLst>
            <pc:docMk/>
            <pc:sldMk cId="1348557321" sldId="282"/>
            <ac:graphicFrameMk id="6" creationId="{184CBEDB-C78D-C94A-A28A-BB1D50E3696A}"/>
          </ac:graphicFrameMkLst>
        </pc:graphicFrameChg>
        <pc:picChg chg="add del mod">
          <ac:chgData name="Lab IT" userId="3655638f5a640407" providerId="LiveId" clId="{8D4124A7-358C-7F44-83D3-EBBEC4A8F907}" dt="2020-05-15T15:45:50.838" v="6840" actId="478"/>
          <ac:picMkLst>
            <pc:docMk/>
            <pc:sldMk cId="1348557321" sldId="282"/>
            <ac:picMk id="5" creationId="{F0A504FB-7749-2141-87BD-B20638F1DB51}"/>
          </ac:picMkLst>
        </pc:picChg>
        <pc:picChg chg="add del">
          <ac:chgData name="Lab IT" userId="3655638f5a640407" providerId="LiveId" clId="{8D4124A7-358C-7F44-83D3-EBBEC4A8F907}" dt="2020-05-15T15:30:13.507" v="6751" actId="26606"/>
          <ac:picMkLst>
            <pc:docMk/>
            <pc:sldMk cId="1348557321" sldId="282"/>
            <ac:picMk id="10" creationId="{6AF6706C-CF07-43A1-BCC4-CBA5D33820DA}"/>
          </ac:picMkLst>
        </pc:picChg>
        <pc:picChg chg="add del mod">
          <ac:chgData name="Lab IT" userId="3655638f5a640407" providerId="LiveId" clId="{8D4124A7-358C-7F44-83D3-EBBEC4A8F907}" dt="2020-05-15T16:35:35.952" v="6946" actId="478"/>
          <ac:picMkLst>
            <pc:docMk/>
            <pc:sldMk cId="1348557321" sldId="282"/>
            <ac:picMk id="11" creationId="{44C1DDE7-E65E-E94A-96A9-1556F4D98852}"/>
          </ac:picMkLst>
        </pc:picChg>
        <pc:picChg chg="add del">
          <ac:chgData name="Lab IT" userId="3655638f5a640407" providerId="LiveId" clId="{8D4124A7-358C-7F44-83D3-EBBEC4A8F907}" dt="2020-05-15T15:30:13.507" v="6751" actId="26606"/>
          <ac:picMkLst>
            <pc:docMk/>
            <pc:sldMk cId="1348557321" sldId="282"/>
            <ac:picMk id="14" creationId="{811383CE-CE86-4E1C-B289-798EB9E6E0E5}"/>
          </ac:picMkLst>
        </pc:picChg>
        <pc:picChg chg="add del mod">
          <ac:chgData name="Lab IT" userId="3655638f5a640407" providerId="LiveId" clId="{8D4124A7-358C-7F44-83D3-EBBEC4A8F907}" dt="2020-05-15T16:38:11.074" v="6953" actId="478"/>
          <ac:picMkLst>
            <pc:docMk/>
            <pc:sldMk cId="1348557321" sldId="282"/>
            <ac:picMk id="15" creationId="{50973E03-1D9A-BD43-B807-AD1B73BFCDCA}"/>
          </ac:picMkLst>
        </pc:picChg>
        <pc:picChg chg="add mod">
          <ac:chgData name="Lab IT" userId="3655638f5a640407" providerId="LiveId" clId="{8D4124A7-358C-7F44-83D3-EBBEC4A8F907}" dt="2020-05-15T16:42:52.258" v="6978" actId="26606"/>
          <ac:picMkLst>
            <pc:docMk/>
            <pc:sldMk cId="1348557321" sldId="282"/>
            <ac:picMk id="19" creationId="{500EE07E-8465-274D-B020-E8BE5C2A024C}"/>
          </ac:picMkLst>
        </pc:picChg>
        <pc:picChg chg="add del">
          <ac:chgData name="Lab IT" userId="3655638f5a640407" providerId="LiveId" clId="{8D4124A7-358C-7F44-83D3-EBBEC4A8F907}" dt="2020-05-15T16:38:21.107" v="6957" actId="26606"/>
          <ac:picMkLst>
            <pc:docMk/>
            <pc:sldMk cId="1348557321" sldId="282"/>
            <ac:picMk id="70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6:42:52.258" v="6978" actId="26606"/>
          <ac:picMkLst>
            <pc:docMk/>
            <pc:sldMk cId="1348557321" sldId="282"/>
            <ac:picMk id="75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51:35.477" v="6844" actId="26606"/>
          <ac:picMkLst>
            <pc:docMk/>
            <pc:sldMk cId="1348557321" sldId="282"/>
            <ac:picMk id="100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51:35.477" v="6844" actId="26606"/>
          <ac:picMkLst>
            <pc:docMk/>
            <pc:sldMk cId="1348557321" sldId="282"/>
            <ac:picMk id="102" creationId="{811383CE-CE86-4E1C-B289-798EB9E6E0E5}"/>
          </ac:picMkLst>
        </pc:picChg>
        <pc:picChg chg="add del">
          <ac:chgData name="Lab IT" userId="3655638f5a640407" providerId="LiveId" clId="{8D4124A7-358C-7F44-83D3-EBBEC4A8F907}" dt="2020-05-15T15:29:03.726" v="6736" actId="26606"/>
          <ac:picMkLst>
            <pc:docMk/>
            <pc:sldMk cId="1348557321" sldId="282"/>
            <ac:picMk id="103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29:06.070" v="6738" actId="26606"/>
          <ac:picMkLst>
            <pc:docMk/>
            <pc:sldMk cId="1348557321" sldId="282"/>
            <ac:picMk id="105" creationId="{CBECFFDC-94DB-4DA3-94FE-22FEDDA8FA30}"/>
          </ac:picMkLst>
        </pc:picChg>
        <pc:picChg chg="add del">
          <ac:chgData name="Lab IT" userId="3655638f5a640407" providerId="LiveId" clId="{8D4124A7-358C-7F44-83D3-EBBEC4A8F907}" dt="2020-05-15T15:29:08.610" v="6740" actId="26606"/>
          <ac:picMkLst>
            <pc:docMk/>
            <pc:sldMk cId="1348557321" sldId="282"/>
            <ac:picMk id="107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29:13.364" v="6742" actId="26606"/>
          <ac:picMkLst>
            <pc:docMk/>
            <pc:sldMk cId="1348557321" sldId="282"/>
            <ac:picMk id="110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29:13.364" v="6742" actId="26606"/>
          <ac:picMkLst>
            <pc:docMk/>
            <pc:sldMk cId="1348557321" sldId="282"/>
            <ac:picMk id="192" creationId="{A748C8C8-F348-4D00-852A-26DD9EBCC24C}"/>
          </ac:picMkLst>
        </pc:picChg>
        <pc:picChg chg="add del">
          <ac:chgData name="Lab IT" userId="3655638f5a640407" providerId="LiveId" clId="{8D4124A7-358C-7F44-83D3-EBBEC4A8F907}" dt="2020-05-15T16:35:50.039" v="6950" actId="26606"/>
          <ac:picMkLst>
            <pc:docMk/>
            <pc:sldMk cId="1348557321" sldId="282"/>
            <ac:picMk id="193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30:08.395" v="6750" actId="26606"/>
          <ac:picMkLst>
            <pc:docMk/>
            <pc:sldMk cId="1348557321" sldId="282"/>
            <ac:picMk id="194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30:08.395" v="6750" actId="26606"/>
          <ac:picMkLst>
            <pc:docMk/>
            <pc:sldMk cId="1348557321" sldId="282"/>
            <ac:picMk id="196" creationId="{811383CE-CE86-4E1C-B289-798EB9E6E0E5}"/>
          </ac:picMkLst>
        </pc:picChg>
      </pc:sldChg>
      <pc:sldChg chg="add del">
        <pc:chgData name="Lab IT" userId="3655638f5a640407" providerId="LiveId" clId="{8D4124A7-358C-7F44-83D3-EBBEC4A8F907}" dt="2020-05-15T14:03:52.028" v="6265" actId="2696"/>
        <pc:sldMkLst>
          <pc:docMk/>
          <pc:sldMk cId="1385341382" sldId="283"/>
        </pc:sldMkLst>
      </pc:sldChg>
      <pc:sldChg chg="addSp delSp modSp add mod ord setBg">
        <pc:chgData name="Lab IT" userId="3655638f5a640407" providerId="LiveId" clId="{8D4124A7-358C-7F44-83D3-EBBEC4A8F907}" dt="2020-05-15T16:14:07.276" v="6898"/>
        <pc:sldMkLst>
          <pc:docMk/>
          <pc:sldMk cId="4017961254" sldId="283"/>
        </pc:sldMkLst>
        <pc:spChg chg="mod">
          <ac:chgData name="Lab IT" userId="3655638f5a640407" providerId="LiveId" clId="{8D4124A7-358C-7F44-83D3-EBBEC4A8F907}" dt="2020-05-15T16:03:06.132" v="6887" actId="26606"/>
          <ac:spMkLst>
            <pc:docMk/>
            <pc:sldMk cId="4017961254" sldId="283"/>
            <ac:spMk id="2" creationId="{F12D56C7-1B80-3549-A3BE-26821D333772}"/>
          </ac:spMkLst>
        </pc:spChg>
        <pc:spChg chg="mod ord">
          <ac:chgData name="Lab IT" userId="3655638f5a640407" providerId="LiveId" clId="{8D4124A7-358C-7F44-83D3-EBBEC4A8F907}" dt="2020-05-15T16:04:06.009" v="6896" actId="26606"/>
          <ac:spMkLst>
            <pc:docMk/>
            <pc:sldMk cId="4017961254" sldId="283"/>
            <ac:spMk id="3" creationId="{0AA05F08-EA03-C14C-9524-C26DEC5BD901}"/>
          </ac:spMkLst>
        </pc:spChg>
        <pc:picChg chg="add del mod">
          <ac:chgData name="Lab IT" userId="3655638f5a640407" providerId="LiveId" clId="{8D4124A7-358C-7F44-83D3-EBBEC4A8F907}" dt="2020-05-15T14:42:32.762" v="6499" actId="478"/>
          <ac:picMkLst>
            <pc:docMk/>
            <pc:sldMk cId="4017961254" sldId="283"/>
            <ac:picMk id="5" creationId="{751E1A1D-FB36-A74E-8380-ECC1D9BB9F45}"/>
          </ac:picMkLst>
        </pc:picChg>
        <pc:picChg chg="add del mod">
          <ac:chgData name="Lab IT" userId="3655638f5a640407" providerId="LiveId" clId="{8D4124A7-358C-7F44-83D3-EBBEC4A8F907}" dt="2020-05-15T15:22:35.572" v="6522" actId="478"/>
          <ac:picMkLst>
            <pc:docMk/>
            <pc:sldMk cId="4017961254" sldId="283"/>
            <ac:picMk id="7" creationId="{91A26A7E-8373-3C43-82CC-676B2DEC049F}"/>
          </ac:picMkLst>
        </pc:picChg>
        <pc:picChg chg="add del mod">
          <ac:chgData name="Lab IT" userId="3655638f5a640407" providerId="LiveId" clId="{8D4124A7-358C-7F44-83D3-EBBEC4A8F907}" dt="2020-05-15T15:22:54.152" v="6526" actId="931"/>
          <ac:picMkLst>
            <pc:docMk/>
            <pc:sldMk cId="4017961254" sldId="283"/>
            <ac:picMk id="9" creationId="{D3DA4614-5BF6-1544-9AEB-65CC76118B93}"/>
          </ac:picMkLst>
        </pc:picChg>
        <pc:picChg chg="add del mod">
          <ac:chgData name="Lab IT" userId="3655638f5a640407" providerId="LiveId" clId="{8D4124A7-358C-7F44-83D3-EBBEC4A8F907}" dt="2020-05-15T15:53:21.935" v="6879" actId="478"/>
          <ac:picMkLst>
            <pc:docMk/>
            <pc:sldMk cId="4017961254" sldId="283"/>
            <ac:picMk id="11" creationId="{195DD2E2-608C-994B-9F44-D558B9472814}"/>
          </ac:picMkLst>
        </pc:picChg>
        <pc:picChg chg="add del mod">
          <ac:chgData name="Lab IT" userId="3655638f5a640407" providerId="LiveId" clId="{8D4124A7-358C-7F44-83D3-EBBEC4A8F907}" dt="2020-05-15T16:03:43.584" v="6888" actId="478"/>
          <ac:picMkLst>
            <pc:docMk/>
            <pc:sldMk cId="4017961254" sldId="283"/>
            <ac:picMk id="13" creationId="{B15A7B5A-4A2C-9046-81A4-7A0795C8E051}"/>
          </ac:picMkLst>
        </pc:picChg>
        <pc:picChg chg="add mod">
          <ac:chgData name="Lab IT" userId="3655638f5a640407" providerId="LiveId" clId="{8D4124A7-358C-7F44-83D3-EBBEC4A8F907}" dt="2020-05-15T16:04:06.009" v="6896" actId="26606"/>
          <ac:picMkLst>
            <pc:docMk/>
            <pc:sldMk cId="4017961254" sldId="283"/>
            <ac:picMk id="15" creationId="{4ACCDC45-DD75-0641-964E-8D80F02FB909}"/>
          </ac:picMkLst>
        </pc:picChg>
      </pc:sldChg>
      <pc:sldChg chg="addSp delSp modSp add ord">
        <pc:chgData name="Lab IT" userId="3655638f5a640407" providerId="LiveId" clId="{8D4124A7-358C-7F44-83D3-EBBEC4A8F907}" dt="2020-05-15T15:26:30.662" v="6686"/>
        <pc:sldMkLst>
          <pc:docMk/>
          <pc:sldMk cId="889975736" sldId="284"/>
        </pc:sldMkLst>
        <pc:spChg chg="del">
          <ac:chgData name="Lab IT" userId="3655638f5a640407" providerId="LiveId" clId="{8D4124A7-358C-7F44-83D3-EBBEC4A8F907}" dt="2020-05-15T15:21:00.174" v="6515" actId="478"/>
          <ac:spMkLst>
            <pc:docMk/>
            <pc:sldMk cId="889975736" sldId="284"/>
            <ac:spMk id="2" creationId="{D46D96B4-7919-2A4F-8A89-18D0E2EC6997}"/>
          </ac:spMkLst>
        </pc:spChg>
        <pc:spChg chg="del mod">
          <ac:chgData name="Lab IT" userId="3655638f5a640407" providerId="LiveId" clId="{8D4124A7-358C-7F44-83D3-EBBEC4A8F907}" dt="2020-05-15T14:38:25.581" v="6493" actId="931"/>
          <ac:spMkLst>
            <pc:docMk/>
            <pc:sldMk cId="889975736" sldId="284"/>
            <ac:spMk id="3" creationId="{F35BC282-7228-5A40-BEB4-19B69A78CE26}"/>
          </ac:spMkLst>
        </pc:spChg>
        <pc:spChg chg="add del mod">
          <ac:chgData name="Lab IT" userId="3655638f5a640407" providerId="LiveId" clId="{8D4124A7-358C-7F44-83D3-EBBEC4A8F907}" dt="2020-05-15T15:20:51.450" v="6509" actId="931"/>
          <ac:spMkLst>
            <pc:docMk/>
            <pc:sldMk cId="889975736" sldId="284"/>
            <ac:spMk id="7" creationId="{3D61315D-C548-FB4F-A050-5626F8C5CC13}"/>
          </ac:spMkLst>
        </pc:spChg>
        <pc:spChg chg="add del mod">
          <ac:chgData name="Lab IT" userId="3655638f5a640407" providerId="LiveId" clId="{8D4124A7-358C-7F44-83D3-EBBEC4A8F907}" dt="2020-05-15T15:16:39.055" v="6501"/>
          <ac:spMkLst>
            <pc:docMk/>
            <pc:sldMk cId="889975736" sldId="284"/>
            <ac:spMk id="8" creationId="{1389B352-143F-F044-9172-3C42EBF42ED0}"/>
          </ac:spMkLst>
        </pc:spChg>
        <pc:picChg chg="add del mod">
          <ac:chgData name="Lab IT" userId="3655638f5a640407" providerId="LiveId" clId="{8D4124A7-358C-7F44-83D3-EBBEC4A8F907}" dt="2020-05-15T14:39:21.580" v="6496" actId="478"/>
          <ac:picMkLst>
            <pc:docMk/>
            <pc:sldMk cId="889975736" sldId="284"/>
            <ac:picMk id="5" creationId="{7A261CBD-B43B-864B-954A-2718ABE7985D}"/>
          </ac:picMkLst>
        </pc:picChg>
        <pc:picChg chg="add mod">
          <ac:chgData name="Lab IT" userId="3655638f5a640407" providerId="LiveId" clId="{8D4124A7-358C-7F44-83D3-EBBEC4A8F907}" dt="2020-05-15T15:26:11.963" v="6685" actId="14100"/>
          <ac:picMkLst>
            <pc:docMk/>
            <pc:sldMk cId="889975736" sldId="284"/>
            <ac:picMk id="10" creationId="{12515614-5A26-7C49-9BA0-3C3AA65B41F1}"/>
          </ac:picMkLst>
        </pc:picChg>
      </pc:sldChg>
      <pc:sldChg chg="addSp delSp modSp add mod setBg setClrOvrMap">
        <pc:chgData name="Lab IT" userId="3655638f5a640407" providerId="LiveId" clId="{8D4124A7-358C-7F44-83D3-EBBEC4A8F907}" dt="2020-05-16T09:41:50.987" v="7762" actId="26606"/>
        <pc:sldMkLst>
          <pc:docMk/>
          <pc:sldMk cId="3697069868" sldId="285"/>
        </pc:sldMkLst>
        <pc:spChg chg="mod ord">
          <ac:chgData name="Lab IT" userId="3655638f5a640407" providerId="LiveId" clId="{8D4124A7-358C-7F44-83D3-EBBEC4A8F907}" dt="2020-05-15T16:39:26.496" v="6974" actId="26606"/>
          <ac:spMkLst>
            <pc:docMk/>
            <pc:sldMk cId="3697069868" sldId="285"/>
            <ac:spMk id="2" creationId="{0769506E-2268-6C47-B6D4-49FEE9D98C37}"/>
          </ac:spMkLst>
        </pc:spChg>
        <pc:spChg chg="add del mod">
          <ac:chgData name="Lab IT" userId="3655638f5a640407" providerId="LiveId" clId="{8D4124A7-358C-7F44-83D3-EBBEC4A8F907}" dt="2020-05-15T15:43:44.259" v="6765"/>
          <ac:spMkLst>
            <pc:docMk/>
            <pc:sldMk cId="3697069868" sldId="285"/>
            <ac:spMk id="6" creationId="{39B587CA-828E-E94F-990A-2D826B9F0E77}"/>
          </ac:spMkLst>
        </pc:spChg>
        <pc:spChg chg="add del">
          <ac:chgData name="Lab IT" userId="3655638f5a640407" providerId="LiveId" clId="{8D4124A7-358C-7F44-83D3-EBBEC4A8F907}" dt="2020-05-15T15:44:51.551" v="6780" actId="26606"/>
          <ac:spMkLst>
            <pc:docMk/>
            <pc:sldMk cId="3697069868" sldId="285"/>
            <ac:spMk id="72" creationId="{09C946AC-2072-4946-A2B8-39F09D0944EE}"/>
          </ac:spMkLst>
        </pc:spChg>
        <pc:spChg chg="add del">
          <ac:chgData name="Lab IT" userId="3655638f5a640407" providerId="LiveId" clId="{8D4124A7-358C-7F44-83D3-EBBEC4A8F907}" dt="2020-05-15T15:44:51.551" v="6780" actId="26606"/>
          <ac:spMkLst>
            <pc:docMk/>
            <pc:sldMk cId="3697069868" sldId="285"/>
            <ac:spMk id="76" creationId="{559FD8B5-8CC4-4CFE-BD2A-1216B1F2C3DB}"/>
          </ac:spMkLst>
        </pc:spChg>
        <pc:spChg chg="add del">
          <ac:chgData name="Lab IT" userId="3655638f5a640407" providerId="LiveId" clId="{8D4124A7-358C-7F44-83D3-EBBEC4A8F907}" dt="2020-05-15T15:44:51.551" v="6780" actId="26606"/>
          <ac:spMkLst>
            <pc:docMk/>
            <pc:sldMk cId="3697069868" sldId="285"/>
            <ac:spMk id="78" creationId="{9ECF13F4-3D2A-4F2E-9BBD-3038670D21ED}"/>
          </ac:spMkLst>
        </pc:spChg>
        <pc:spChg chg="add del">
          <ac:chgData name="Lab IT" userId="3655638f5a640407" providerId="LiveId" clId="{8D4124A7-358C-7F44-83D3-EBBEC4A8F907}" dt="2020-05-15T15:44:39.950" v="6774" actId="26606"/>
          <ac:spMkLst>
            <pc:docMk/>
            <pc:sldMk cId="3697069868" sldId="285"/>
            <ac:spMk id="101" creationId="{1F94DC1C-47D1-41D7-8B1B-9A036D614027}"/>
          </ac:spMkLst>
        </pc:spChg>
        <pc:spChg chg="add del">
          <ac:chgData name="Lab IT" userId="3655638f5a640407" providerId="LiveId" clId="{8D4124A7-358C-7F44-83D3-EBBEC4A8F907}" dt="2020-05-15T15:44:39.950" v="6774" actId="26606"/>
          <ac:spMkLst>
            <pc:docMk/>
            <pc:sldMk cId="3697069868" sldId="285"/>
            <ac:spMk id="104" creationId="{AC12A592-C02D-46EF-8E1F-9335DB8D71DF}"/>
          </ac:spMkLst>
        </pc:spChg>
        <pc:spChg chg="add del">
          <ac:chgData name="Lab IT" userId="3655638f5a640407" providerId="LiveId" clId="{8D4124A7-358C-7F44-83D3-EBBEC4A8F907}" dt="2020-05-15T15:44:39.950" v="6774" actId="26606"/>
          <ac:spMkLst>
            <pc:docMk/>
            <pc:sldMk cId="3697069868" sldId="285"/>
            <ac:spMk id="106" creationId="{24005816-5BCA-4665-8A58-5580F8E9C84A}"/>
          </ac:spMkLst>
        </pc:spChg>
        <pc:spChg chg="add del">
          <ac:chgData name="Lab IT" userId="3655638f5a640407" providerId="LiveId" clId="{8D4124A7-358C-7F44-83D3-EBBEC4A8F907}" dt="2020-05-15T15:43:29.369" v="6759" actId="26606"/>
          <ac:spMkLst>
            <pc:docMk/>
            <pc:sldMk cId="3697069868" sldId="285"/>
            <ac:spMk id="198" creationId="{1F94DC1C-47D1-41D7-8B1B-9A036D614027}"/>
          </ac:spMkLst>
        </pc:spChg>
        <pc:spChg chg="add del">
          <ac:chgData name="Lab IT" userId="3655638f5a640407" providerId="LiveId" clId="{8D4124A7-358C-7F44-83D3-EBBEC4A8F907}" dt="2020-05-15T15:43:29.369" v="6759" actId="26606"/>
          <ac:spMkLst>
            <pc:docMk/>
            <pc:sldMk cId="3697069868" sldId="285"/>
            <ac:spMk id="202" creationId="{AC12A592-C02D-46EF-8E1F-9335DB8D71DF}"/>
          </ac:spMkLst>
        </pc:spChg>
        <pc:spChg chg="add del">
          <ac:chgData name="Lab IT" userId="3655638f5a640407" providerId="LiveId" clId="{8D4124A7-358C-7F44-83D3-EBBEC4A8F907}" dt="2020-05-15T15:43:29.369" v="6759" actId="26606"/>
          <ac:spMkLst>
            <pc:docMk/>
            <pc:sldMk cId="3697069868" sldId="285"/>
            <ac:spMk id="204" creationId="{24005816-5BCA-4665-8A58-5580F8E9C84A}"/>
          </ac:spMkLst>
        </pc:spChg>
        <pc:spChg chg="add del">
          <ac:chgData name="Lab IT" userId="3655638f5a640407" providerId="LiveId" clId="{8D4124A7-358C-7F44-83D3-EBBEC4A8F907}" dt="2020-05-15T15:44:53.403" v="6782" actId="26606"/>
          <ac:spMkLst>
            <pc:docMk/>
            <pc:sldMk cId="3697069868" sldId="285"/>
            <ac:spMk id="210" creationId="{1F94DC1C-47D1-41D7-8B1B-9A036D614027}"/>
          </ac:spMkLst>
        </pc:spChg>
        <pc:spChg chg="add del">
          <ac:chgData name="Lab IT" userId="3655638f5a640407" providerId="LiveId" clId="{8D4124A7-358C-7F44-83D3-EBBEC4A8F907}" dt="2020-05-15T15:44:53.403" v="6782" actId="26606"/>
          <ac:spMkLst>
            <pc:docMk/>
            <pc:sldMk cId="3697069868" sldId="285"/>
            <ac:spMk id="212" creationId="{AC12A592-C02D-46EF-8E1F-9335DB8D71DF}"/>
          </ac:spMkLst>
        </pc:spChg>
        <pc:spChg chg="add del">
          <ac:chgData name="Lab IT" userId="3655638f5a640407" providerId="LiveId" clId="{8D4124A7-358C-7F44-83D3-EBBEC4A8F907}" dt="2020-05-15T15:44:53.403" v="6782" actId="26606"/>
          <ac:spMkLst>
            <pc:docMk/>
            <pc:sldMk cId="3697069868" sldId="285"/>
            <ac:spMk id="213" creationId="{24005816-5BCA-4665-8A58-5580F8E9C84A}"/>
          </ac:spMkLst>
        </pc:spChg>
        <pc:grpChg chg="add del">
          <ac:chgData name="Lab IT" userId="3655638f5a640407" providerId="LiveId" clId="{8D4124A7-358C-7F44-83D3-EBBEC4A8F907}" dt="2020-05-15T15:44:51.551" v="6780" actId="26606"/>
          <ac:grpSpMkLst>
            <pc:docMk/>
            <pc:sldMk cId="3697069868" sldId="285"/>
            <ac:grpSpMk id="80" creationId="{19660E16-DCC0-4B6C-8E84-4C292580059F}"/>
          </ac:grpSpMkLst>
        </pc:grpChg>
        <pc:grpChg chg="add del">
          <ac:chgData name="Lab IT" userId="3655638f5a640407" providerId="LiveId" clId="{8D4124A7-358C-7F44-83D3-EBBEC4A8F907}" dt="2020-05-15T15:44:39.950" v="6774" actId="26606"/>
          <ac:grpSpMkLst>
            <pc:docMk/>
            <pc:sldMk cId="3697069868" sldId="285"/>
            <ac:grpSpMk id="108" creationId="{BF07F359-8CA3-4854-91E7-EE6004020511}"/>
          </ac:grpSpMkLst>
        </pc:grpChg>
        <pc:grpChg chg="add del">
          <ac:chgData name="Lab IT" userId="3655638f5a640407" providerId="LiveId" clId="{8D4124A7-358C-7F44-83D3-EBBEC4A8F907}" dt="2020-05-15T15:43:29.369" v="6759" actId="26606"/>
          <ac:grpSpMkLst>
            <pc:docMk/>
            <pc:sldMk cId="3697069868" sldId="285"/>
            <ac:grpSpMk id="206" creationId="{BF07F359-8CA3-4854-91E7-EE6004020511}"/>
          </ac:grpSpMkLst>
        </pc:grpChg>
        <pc:grpChg chg="add del">
          <ac:chgData name="Lab IT" userId="3655638f5a640407" providerId="LiveId" clId="{8D4124A7-358C-7F44-83D3-EBBEC4A8F907}" dt="2020-05-15T15:44:53.403" v="6782" actId="26606"/>
          <ac:grpSpMkLst>
            <pc:docMk/>
            <pc:sldMk cId="3697069868" sldId="285"/>
            <ac:grpSpMk id="214" creationId="{BF07F359-8CA3-4854-91E7-EE6004020511}"/>
          </ac:grpSpMkLst>
        </pc:grpChg>
        <pc:picChg chg="add del mod">
          <ac:chgData name="Lab IT" userId="3655638f5a640407" providerId="LiveId" clId="{8D4124A7-358C-7F44-83D3-EBBEC4A8F907}" dt="2020-05-15T15:43:40.584" v="6763" actId="931"/>
          <ac:picMkLst>
            <pc:docMk/>
            <pc:sldMk cId="3697069868" sldId="285"/>
            <ac:picMk id="4" creationId="{C0E3E267-83E8-6C44-A665-BDAEF6C06E65}"/>
          </ac:picMkLst>
        </pc:picChg>
        <pc:picChg chg="del">
          <ac:chgData name="Lab IT" userId="3655638f5a640407" providerId="LiveId" clId="{8D4124A7-358C-7F44-83D3-EBBEC4A8F907}" dt="2020-05-15T15:43:12.605" v="6754" actId="478"/>
          <ac:picMkLst>
            <pc:docMk/>
            <pc:sldMk cId="3697069868" sldId="285"/>
            <ac:picMk id="5" creationId="{F0A504FB-7749-2141-87BD-B20638F1DB51}"/>
          </ac:picMkLst>
        </pc:picChg>
        <pc:picChg chg="add del mod">
          <ac:chgData name="Lab IT" userId="3655638f5a640407" providerId="LiveId" clId="{8D4124A7-358C-7F44-83D3-EBBEC4A8F907}" dt="2020-05-15T15:43:59.626" v="6769" actId="478"/>
          <ac:picMkLst>
            <pc:docMk/>
            <pc:sldMk cId="3697069868" sldId="285"/>
            <ac:picMk id="8" creationId="{0381BB1C-897E-9B4C-9E88-99267087E284}"/>
          </ac:picMkLst>
        </pc:picChg>
        <pc:picChg chg="add del mod">
          <ac:chgData name="Lab IT" userId="3655638f5a640407" providerId="LiveId" clId="{8D4124A7-358C-7F44-83D3-EBBEC4A8F907}" dt="2020-05-15T16:39:17.175" v="6970" actId="478"/>
          <ac:picMkLst>
            <pc:docMk/>
            <pc:sldMk cId="3697069868" sldId="285"/>
            <ac:picMk id="10" creationId="{88E89D70-1FAB-E24F-8B44-549D7CE0E84D}"/>
          </ac:picMkLst>
        </pc:picChg>
        <pc:picChg chg="add del mod">
          <ac:chgData name="Lab IT" userId="3655638f5a640407" providerId="LiveId" clId="{8D4124A7-358C-7F44-83D3-EBBEC4A8F907}" dt="2020-05-16T09:41:24.870" v="7758" actId="478"/>
          <ac:picMkLst>
            <pc:docMk/>
            <pc:sldMk cId="3697069868" sldId="285"/>
            <ac:picMk id="12" creationId="{7EDAEB25-45CD-1446-94AB-B40812EEF156}"/>
          </ac:picMkLst>
        </pc:picChg>
        <pc:picChg chg="add mod">
          <ac:chgData name="Lab IT" userId="3655638f5a640407" providerId="LiveId" clId="{8D4124A7-358C-7F44-83D3-EBBEC4A8F907}" dt="2020-05-16T09:41:50.987" v="7762" actId="26606"/>
          <ac:picMkLst>
            <pc:docMk/>
            <pc:sldMk cId="3697069868" sldId="285"/>
            <ac:picMk id="14" creationId="{3C797688-4230-9146-840D-7686EF50411C}"/>
          </ac:picMkLst>
        </pc:picChg>
        <pc:picChg chg="add del">
          <ac:chgData name="Lab IT" userId="3655638f5a640407" providerId="LiveId" clId="{8D4124A7-358C-7F44-83D3-EBBEC4A8F907}" dt="2020-05-15T15:44:49.609" v="6778" actId="26606"/>
          <ac:picMkLst>
            <pc:docMk/>
            <pc:sldMk cId="3697069868" sldId="285"/>
            <ac:picMk id="70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44:51.551" v="6780" actId="26606"/>
          <ac:picMkLst>
            <pc:docMk/>
            <pc:sldMk cId="3697069868" sldId="285"/>
            <ac:picMk id="74" creationId="{A748C8C8-F348-4D00-852A-26DD9EBCC24C}"/>
          </ac:picMkLst>
        </pc:picChg>
        <pc:picChg chg="add del">
          <ac:chgData name="Lab IT" userId="3655638f5a640407" providerId="LiveId" clId="{8D4124A7-358C-7F44-83D3-EBBEC4A8F907}" dt="2020-05-15T16:39:26.496" v="6974" actId="26606"/>
          <ac:picMkLst>
            <pc:docMk/>
            <pc:sldMk cId="3697069868" sldId="285"/>
            <ac:picMk id="99" creationId="{CBECFFDC-94DB-4DA3-94FE-22FEDDA8FA30}"/>
          </ac:picMkLst>
        </pc:picChg>
        <pc:picChg chg="add del">
          <ac:chgData name="Lab IT" userId="3655638f5a640407" providerId="LiveId" clId="{8D4124A7-358C-7F44-83D3-EBBEC4A8F907}" dt="2020-05-15T15:44:39.950" v="6774" actId="26606"/>
          <ac:picMkLst>
            <pc:docMk/>
            <pc:sldMk cId="3697069868" sldId="285"/>
            <ac:picMk id="100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44:39.950" v="6774" actId="26606"/>
          <ac:picMkLst>
            <pc:docMk/>
            <pc:sldMk cId="3697069868" sldId="285"/>
            <ac:picMk id="102" creationId="{811383CE-CE86-4E1C-B289-798EB9E6E0E5}"/>
          </ac:picMkLst>
        </pc:picChg>
        <pc:picChg chg="add del">
          <ac:chgData name="Lab IT" userId="3655638f5a640407" providerId="LiveId" clId="{8D4124A7-358C-7F44-83D3-EBBEC4A8F907}" dt="2020-05-16T09:41:50.987" v="7762" actId="26606"/>
          <ac:picMkLst>
            <pc:docMk/>
            <pc:sldMk cId="3697069868" sldId="285"/>
            <ac:picMk id="165" creationId="{6AF6706C-CF07-43A1-BCC4-CBA5D33820DA}"/>
          </ac:picMkLst>
        </pc:picChg>
        <pc:picChg chg="add">
          <ac:chgData name="Lab IT" userId="3655638f5a640407" providerId="LiveId" clId="{8D4124A7-358C-7F44-83D3-EBBEC4A8F907}" dt="2020-05-16T09:41:50.987" v="7762" actId="26606"/>
          <ac:picMkLst>
            <pc:docMk/>
            <pc:sldMk cId="3697069868" sldId="285"/>
            <ac:picMk id="167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44:53.422" v="6783" actId="26606"/>
          <ac:picMkLst>
            <pc:docMk/>
            <pc:sldMk cId="3697069868" sldId="285"/>
            <ac:picMk id="193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44:51.551" v="6780" actId="26606"/>
          <ac:picMkLst>
            <pc:docMk/>
            <pc:sldMk cId="3697069868" sldId="285"/>
            <ac:picMk id="195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43:29.369" v="6759" actId="26606"/>
          <ac:picMkLst>
            <pc:docMk/>
            <pc:sldMk cId="3697069868" sldId="285"/>
            <ac:picMk id="196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43:29.369" v="6759" actId="26606"/>
          <ac:picMkLst>
            <pc:docMk/>
            <pc:sldMk cId="3697069868" sldId="285"/>
            <ac:picMk id="200" creationId="{811383CE-CE86-4E1C-B289-798EB9E6E0E5}"/>
          </ac:picMkLst>
        </pc:picChg>
        <pc:picChg chg="add del">
          <ac:chgData name="Lab IT" userId="3655638f5a640407" providerId="LiveId" clId="{8D4124A7-358C-7F44-83D3-EBBEC4A8F907}" dt="2020-05-15T15:44:53.403" v="6782" actId="26606"/>
          <ac:picMkLst>
            <pc:docMk/>
            <pc:sldMk cId="3697069868" sldId="285"/>
            <ac:picMk id="209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5:44:53.403" v="6782" actId="26606"/>
          <ac:picMkLst>
            <pc:docMk/>
            <pc:sldMk cId="3697069868" sldId="285"/>
            <ac:picMk id="211" creationId="{811383CE-CE86-4E1C-B289-798EB9E6E0E5}"/>
          </ac:picMkLst>
        </pc:picChg>
        <pc:picChg chg="add del">
          <ac:chgData name="Lab IT" userId="3655638f5a640407" providerId="LiveId" clId="{8D4124A7-358C-7F44-83D3-EBBEC4A8F907}" dt="2020-05-15T15:45:41.251" v="6839" actId="26606"/>
          <ac:picMkLst>
            <pc:docMk/>
            <pc:sldMk cId="3697069868" sldId="285"/>
            <ac:picMk id="222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6:39:26.496" v="6974" actId="26606"/>
          <ac:picMkLst>
            <pc:docMk/>
            <pc:sldMk cId="3697069868" sldId="285"/>
            <ac:picMk id="224" creationId="{98BF0107-3463-486E-B9EE-5A5727B4F7FB}"/>
          </ac:picMkLst>
        </pc:picChg>
        <pc:picChg chg="add del">
          <ac:chgData name="Lab IT" userId="3655638f5a640407" providerId="LiveId" clId="{8D4124A7-358C-7F44-83D3-EBBEC4A8F907}" dt="2020-05-15T15:43:40.105" v="6761" actId="26606"/>
          <ac:picMkLst>
            <pc:docMk/>
            <pc:sldMk cId="3697069868" sldId="285"/>
            <ac:picMk id="286" creationId="{6AF6706C-CF07-43A1-BCC4-CBA5D33820DA}"/>
          </ac:picMkLst>
        </pc:picChg>
      </pc:sldChg>
      <pc:sldChg chg="addSp delSp modSp add mod ord setBg">
        <pc:chgData name="Lab IT" userId="3655638f5a640407" providerId="LiveId" clId="{8D4124A7-358C-7F44-83D3-EBBEC4A8F907}" dt="2020-05-15T16:39:11.530" v="6969" actId="14100"/>
        <pc:sldMkLst>
          <pc:docMk/>
          <pc:sldMk cId="884768671" sldId="286"/>
        </pc:sldMkLst>
        <pc:spChg chg="mod">
          <ac:chgData name="Lab IT" userId="3655638f5a640407" providerId="LiveId" clId="{8D4124A7-358C-7F44-83D3-EBBEC4A8F907}" dt="2020-05-15T16:39:00.749" v="6966" actId="26606"/>
          <ac:spMkLst>
            <pc:docMk/>
            <pc:sldMk cId="884768671" sldId="286"/>
            <ac:spMk id="2" creationId="{01E9F227-BCC6-C943-9C5B-38507DD64C3A}"/>
          </ac:spMkLst>
        </pc:spChg>
        <pc:spChg chg="del">
          <ac:chgData name="Lab IT" userId="3655638f5a640407" providerId="LiveId" clId="{8D4124A7-358C-7F44-83D3-EBBEC4A8F907}" dt="2020-05-15T15:52:10.675" v="6869" actId="931"/>
          <ac:spMkLst>
            <pc:docMk/>
            <pc:sldMk cId="884768671" sldId="286"/>
            <ac:spMk id="3" creationId="{5C0E8447-B831-104E-B9F9-505D3F279126}"/>
          </ac:spMkLst>
        </pc:spChg>
        <pc:spChg chg="add del mod">
          <ac:chgData name="Lab IT" userId="3655638f5a640407" providerId="LiveId" clId="{8D4124A7-358C-7F44-83D3-EBBEC4A8F907}" dt="2020-05-15T15:52:34.203" v="6875" actId="478"/>
          <ac:spMkLst>
            <pc:docMk/>
            <pc:sldMk cId="884768671" sldId="286"/>
            <ac:spMk id="9" creationId="{C5926EC5-EE91-42D5-B257-579FBD551619}"/>
          </ac:spMkLst>
        </pc:spChg>
        <pc:picChg chg="add del mod">
          <ac:chgData name="Lab IT" userId="3655638f5a640407" providerId="LiveId" clId="{8D4124A7-358C-7F44-83D3-EBBEC4A8F907}" dt="2020-05-15T16:38:36.805" v="6960" actId="478"/>
          <ac:picMkLst>
            <pc:docMk/>
            <pc:sldMk cId="884768671" sldId="286"/>
            <ac:picMk id="5" creationId="{8313B5A4-ECB3-B545-B686-5007707D6631}"/>
          </ac:picMkLst>
        </pc:picChg>
        <pc:picChg chg="add mod">
          <ac:chgData name="Lab IT" userId="3655638f5a640407" providerId="LiveId" clId="{8D4124A7-358C-7F44-83D3-EBBEC4A8F907}" dt="2020-05-15T16:39:11.530" v="6969" actId="14100"/>
          <ac:picMkLst>
            <pc:docMk/>
            <pc:sldMk cId="884768671" sldId="286"/>
            <ac:picMk id="7" creationId="{D35DBFEB-FEB0-0A4A-B034-674769F3015D}"/>
          </ac:picMkLst>
        </pc:picChg>
        <pc:picChg chg="add del">
          <ac:chgData name="Lab IT" userId="3655638f5a640407" providerId="LiveId" clId="{8D4124A7-358C-7F44-83D3-EBBEC4A8F907}" dt="2020-05-15T16:39:00.749" v="6966" actId="26606"/>
          <ac:picMkLst>
            <pc:docMk/>
            <pc:sldMk cId="884768671" sldId="286"/>
            <ac:picMk id="10" creationId="{6AF6706C-CF07-43A1-BCC4-CBA5D33820DA}"/>
          </ac:picMkLst>
        </pc:picChg>
        <pc:picChg chg="add del">
          <ac:chgData name="Lab IT" userId="3655638f5a640407" providerId="LiveId" clId="{8D4124A7-358C-7F44-83D3-EBBEC4A8F907}" dt="2020-05-15T16:39:00.732" v="6965" actId="26606"/>
          <ac:picMkLst>
            <pc:docMk/>
            <pc:sldMk cId="884768671" sldId="286"/>
            <ac:picMk id="15" creationId="{CBECFFDC-94DB-4DA3-94FE-22FEDDA8FA30}"/>
          </ac:picMkLst>
        </pc:picChg>
        <pc:picChg chg="add">
          <ac:chgData name="Lab IT" userId="3655638f5a640407" providerId="LiveId" clId="{8D4124A7-358C-7F44-83D3-EBBEC4A8F907}" dt="2020-05-15T16:39:00.749" v="6966" actId="26606"/>
          <ac:picMkLst>
            <pc:docMk/>
            <pc:sldMk cId="884768671" sldId="286"/>
            <ac:picMk id="17" creationId="{6AF6706C-CF07-43A1-BCC4-CBA5D33820DA}"/>
          </ac:picMkLst>
        </pc:picChg>
      </pc:sldChg>
      <pc:sldChg chg="modSp add">
        <pc:chgData name="Lab IT" userId="3655638f5a640407" providerId="LiveId" clId="{8D4124A7-358C-7F44-83D3-EBBEC4A8F907}" dt="2020-05-15T16:18:01.382" v="6914" actId="27636"/>
        <pc:sldMkLst>
          <pc:docMk/>
          <pc:sldMk cId="841762880" sldId="287"/>
        </pc:sldMkLst>
        <pc:spChg chg="mod">
          <ac:chgData name="Lab IT" userId="3655638f5a640407" providerId="LiveId" clId="{8D4124A7-358C-7F44-83D3-EBBEC4A8F907}" dt="2020-05-15T16:17:54.311" v="6912" actId="20577"/>
          <ac:spMkLst>
            <pc:docMk/>
            <pc:sldMk cId="841762880" sldId="287"/>
            <ac:spMk id="2" creationId="{B51369FE-CEF0-8B4F-852B-B80403F414B6}"/>
          </ac:spMkLst>
        </pc:spChg>
        <pc:spChg chg="mod">
          <ac:chgData name="Lab IT" userId="3655638f5a640407" providerId="LiveId" clId="{8D4124A7-358C-7F44-83D3-EBBEC4A8F907}" dt="2020-05-15T16:18:01.382" v="6914" actId="27636"/>
          <ac:spMkLst>
            <pc:docMk/>
            <pc:sldMk cId="841762880" sldId="287"/>
            <ac:spMk id="3" creationId="{143A48D3-1E51-2347-9B47-BE0C9D84829B}"/>
          </ac:spMkLst>
        </pc:spChg>
      </pc:sldChg>
      <pc:sldChg chg="modSp add del">
        <pc:chgData name="Lab IT" userId="3655638f5a640407" providerId="LiveId" clId="{8D4124A7-358C-7F44-83D3-EBBEC4A8F907}" dt="2020-05-15T16:43:01.434" v="6979" actId="2696"/>
        <pc:sldMkLst>
          <pc:docMk/>
          <pc:sldMk cId="608368812" sldId="288"/>
        </pc:sldMkLst>
        <pc:spChg chg="mod">
          <ac:chgData name="Lab IT" userId="3655638f5a640407" providerId="LiveId" clId="{8D4124A7-358C-7F44-83D3-EBBEC4A8F907}" dt="2020-05-15T16:19:03.444" v="6932" actId="20577"/>
          <ac:spMkLst>
            <pc:docMk/>
            <pc:sldMk cId="608368812" sldId="288"/>
            <ac:spMk id="2" creationId="{E5433536-0540-B141-9898-3EBE31E4E1EE}"/>
          </ac:spMkLst>
        </pc:spChg>
        <pc:spChg chg="mod">
          <ac:chgData name="Lab IT" userId="3655638f5a640407" providerId="LiveId" clId="{8D4124A7-358C-7F44-83D3-EBBEC4A8F907}" dt="2020-05-15T16:42:38.922" v="6976"/>
          <ac:spMkLst>
            <pc:docMk/>
            <pc:sldMk cId="608368812" sldId="288"/>
            <ac:spMk id="3" creationId="{CAF95391-C342-E448-B43C-A210C2F45554}"/>
          </ac:spMkLst>
        </pc:spChg>
      </pc:sldChg>
      <pc:sldChg chg="addSp delSp modSp add mod setBg">
        <pc:chgData name="Lab IT" userId="3655638f5a640407" providerId="LiveId" clId="{8D4124A7-358C-7F44-83D3-EBBEC4A8F907}" dt="2020-05-15T16:48:43.761" v="7032" actId="26606"/>
        <pc:sldMkLst>
          <pc:docMk/>
          <pc:sldMk cId="1018388201" sldId="288"/>
        </pc:sldMkLst>
        <pc:spChg chg="mod">
          <ac:chgData name="Lab IT" userId="3655638f5a640407" providerId="LiveId" clId="{8D4124A7-358C-7F44-83D3-EBBEC4A8F907}" dt="2020-05-15T16:48:43.761" v="7032" actId="26606"/>
          <ac:spMkLst>
            <pc:docMk/>
            <pc:sldMk cId="1018388201" sldId="288"/>
            <ac:spMk id="2" creationId="{1E782813-4FF0-DD45-8FC6-D1ED2B3CA136}"/>
          </ac:spMkLst>
        </pc:spChg>
        <pc:spChg chg="del">
          <ac:chgData name="Lab IT" userId="3655638f5a640407" providerId="LiveId" clId="{8D4124A7-358C-7F44-83D3-EBBEC4A8F907}" dt="2020-05-15T16:48:25.548" v="7024" actId="931"/>
          <ac:spMkLst>
            <pc:docMk/>
            <pc:sldMk cId="1018388201" sldId="288"/>
            <ac:spMk id="3" creationId="{75B9FC2E-8BB0-E64C-B6CD-BA3F70CD2E49}"/>
          </ac:spMkLst>
        </pc:spChg>
        <pc:spChg chg="add del mod">
          <ac:chgData name="Lab IT" userId="3655638f5a640407" providerId="LiveId" clId="{8D4124A7-358C-7F44-83D3-EBBEC4A8F907}" dt="2020-05-15T16:48:35.782" v="7029" actId="478"/>
          <ac:spMkLst>
            <pc:docMk/>
            <pc:sldMk cId="1018388201" sldId="288"/>
            <ac:spMk id="9" creationId="{0158CAC7-E407-4B43-8741-A8C1B7D8BE7E}"/>
          </ac:spMkLst>
        </pc:spChg>
        <pc:picChg chg="add mod">
          <ac:chgData name="Lab IT" userId="3655638f5a640407" providerId="LiveId" clId="{8D4124A7-358C-7F44-83D3-EBBEC4A8F907}" dt="2020-05-15T16:48:43.761" v="7032" actId="26606"/>
          <ac:picMkLst>
            <pc:docMk/>
            <pc:sldMk cId="1018388201" sldId="288"/>
            <ac:picMk id="5" creationId="{C9EF010D-B6C5-F745-ABE6-7886C9843EDB}"/>
          </ac:picMkLst>
        </pc:picChg>
        <pc:picChg chg="add del">
          <ac:chgData name="Lab IT" userId="3655638f5a640407" providerId="LiveId" clId="{8D4124A7-358C-7F44-83D3-EBBEC4A8F907}" dt="2020-05-15T16:48:43.744" v="7031" actId="26606"/>
          <ac:picMkLst>
            <pc:docMk/>
            <pc:sldMk cId="1018388201" sldId="288"/>
            <ac:picMk id="10" creationId="{6AF6706C-CF07-43A1-BCC4-CBA5D33820DA}"/>
          </ac:picMkLst>
        </pc:picChg>
        <pc:picChg chg="add">
          <ac:chgData name="Lab IT" userId="3655638f5a640407" providerId="LiveId" clId="{8D4124A7-358C-7F44-83D3-EBBEC4A8F907}" dt="2020-05-15T16:48:43.761" v="7032" actId="26606"/>
          <ac:picMkLst>
            <pc:docMk/>
            <pc:sldMk cId="1018388201" sldId="288"/>
            <ac:picMk id="12" creationId="{6AF6706C-CF07-43A1-BCC4-CBA5D33820DA}"/>
          </ac:picMkLst>
        </pc:picChg>
      </pc:sldChg>
      <pc:sldChg chg="addSp delSp modSp add">
        <pc:chgData name="Lab IT" userId="3655638f5a640407" providerId="LiveId" clId="{8D4124A7-358C-7F44-83D3-EBBEC4A8F907}" dt="2020-05-15T17:05:07.999" v="7103" actId="313"/>
        <pc:sldMkLst>
          <pc:docMk/>
          <pc:sldMk cId="689174352" sldId="289"/>
        </pc:sldMkLst>
        <pc:spChg chg="mod">
          <ac:chgData name="Lab IT" userId="3655638f5a640407" providerId="LiveId" clId="{8D4124A7-358C-7F44-83D3-EBBEC4A8F907}" dt="2020-05-15T16:52:50.413" v="7071" actId="20577"/>
          <ac:spMkLst>
            <pc:docMk/>
            <pc:sldMk cId="689174352" sldId="289"/>
            <ac:spMk id="2" creationId="{D61B0514-8BCB-D64A-A454-44A3D8328B34}"/>
          </ac:spMkLst>
        </pc:spChg>
        <pc:spChg chg="del">
          <ac:chgData name="Lab IT" userId="3655638f5a640407" providerId="LiveId" clId="{8D4124A7-358C-7F44-83D3-EBBEC4A8F907}" dt="2020-05-15T16:53:07.194" v="7072" actId="3680"/>
          <ac:spMkLst>
            <pc:docMk/>
            <pc:sldMk cId="689174352" sldId="289"/>
            <ac:spMk id="3" creationId="{1CE72328-9330-1241-94DB-2FE179A600DE}"/>
          </ac:spMkLst>
        </pc:spChg>
        <pc:graphicFrameChg chg="add mod modGraphic">
          <ac:chgData name="Lab IT" userId="3655638f5a640407" providerId="LiveId" clId="{8D4124A7-358C-7F44-83D3-EBBEC4A8F907}" dt="2020-05-15T17:05:07.999" v="7103" actId="313"/>
          <ac:graphicFrameMkLst>
            <pc:docMk/>
            <pc:sldMk cId="689174352" sldId="289"/>
            <ac:graphicFrameMk id="4" creationId="{E7674ABB-0DD1-2049-AFA3-EC795838903C}"/>
          </ac:graphicFrameMkLst>
        </pc:graphicFrameChg>
      </pc:sldChg>
      <pc:sldChg chg="addSp delSp modSp add mod setBg setClrOvrMap">
        <pc:chgData name="Lab IT" userId="3655638f5a640407" providerId="LiveId" clId="{8D4124A7-358C-7F44-83D3-EBBEC4A8F907}" dt="2020-05-15T17:11:54.607" v="7757" actId="20577"/>
        <pc:sldMkLst>
          <pc:docMk/>
          <pc:sldMk cId="909876626" sldId="290"/>
        </pc:sldMkLst>
        <pc:spChg chg="mod">
          <ac:chgData name="Lab IT" userId="3655638f5a640407" providerId="LiveId" clId="{8D4124A7-358C-7F44-83D3-EBBEC4A8F907}" dt="2020-05-15T17:08:30.064" v="7406" actId="26606"/>
          <ac:spMkLst>
            <pc:docMk/>
            <pc:sldMk cId="909876626" sldId="290"/>
            <ac:spMk id="2" creationId="{4C5E8F0A-ECF0-9742-B1CA-C77F64FB5E36}"/>
          </ac:spMkLst>
        </pc:spChg>
        <pc:spChg chg="add del mod">
          <ac:chgData name="Lab IT" userId="3655638f5a640407" providerId="LiveId" clId="{8D4124A7-358C-7F44-83D3-EBBEC4A8F907}" dt="2020-05-15T17:08:30.064" v="7406" actId="26606"/>
          <ac:spMkLst>
            <pc:docMk/>
            <pc:sldMk cId="909876626" sldId="290"/>
            <ac:spMk id="3" creationId="{CD2F14D6-FB34-6744-B2B6-040DB4D3908D}"/>
          </ac:spMkLst>
        </pc:spChg>
        <pc:spChg chg="add del">
          <ac:chgData name="Lab IT" userId="3655638f5a640407" providerId="LiveId" clId="{8D4124A7-358C-7F44-83D3-EBBEC4A8F907}" dt="2020-05-15T17:07:54.995" v="7401" actId="26606"/>
          <ac:spMkLst>
            <pc:docMk/>
            <pc:sldMk cId="909876626" sldId="290"/>
            <ac:spMk id="9" creationId="{4117F0C1-BCBB-40C7-99D6-F703E7A4B5F3}"/>
          </ac:spMkLst>
        </pc:spChg>
        <pc:spChg chg="add del">
          <ac:chgData name="Lab IT" userId="3655638f5a640407" providerId="LiveId" clId="{8D4124A7-358C-7F44-83D3-EBBEC4A8F907}" dt="2020-05-15T17:07:54.995" v="7401" actId="26606"/>
          <ac:spMkLst>
            <pc:docMk/>
            <pc:sldMk cId="909876626" sldId="290"/>
            <ac:spMk id="11" creationId="{D1A5D8BC-B41A-4E96-91C4-D60F5162257E}"/>
          </ac:spMkLst>
        </pc:spChg>
        <pc:spChg chg="add del">
          <ac:chgData name="Lab IT" userId="3655638f5a640407" providerId="LiveId" clId="{8D4124A7-358C-7F44-83D3-EBBEC4A8F907}" dt="2020-05-15T17:07:54.995" v="7401" actId="26606"/>
          <ac:spMkLst>
            <pc:docMk/>
            <pc:sldMk cId="909876626" sldId="290"/>
            <ac:spMk id="15" creationId="{51287385-D3EA-47A8-A127-6061791ADBB6}"/>
          </ac:spMkLst>
        </pc:spChg>
        <pc:spChg chg="add del">
          <ac:chgData name="Lab IT" userId="3655638f5a640407" providerId="LiveId" clId="{8D4124A7-358C-7F44-83D3-EBBEC4A8F907}" dt="2020-05-15T17:08:21.414" v="7403" actId="26606"/>
          <ac:spMkLst>
            <pc:docMk/>
            <pc:sldMk cId="909876626" sldId="290"/>
            <ac:spMk id="17" creationId="{4117F0C1-BCBB-40C7-99D6-F703E7A4B5F3}"/>
          </ac:spMkLst>
        </pc:spChg>
        <pc:spChg chg="add del">
          <ac:chgData name="Lab IT" userId="3655638f5a640407" providerId="LiveId" clId="{8D4124A7-358C-7F44-83D3-EBBEC4A8F907}" dt="2020-05-15T17:08:21.414" v="7403" actId="26606"/>
          <ac:spMkLst>
            <pc:docMk/>
            <pc:sldMk cId="909876626" sldId="290"/>
            <ac:spMk id="18" creationId="{D1A5D8BC-B41A-4E96-91C4-D60F5162257E}"/>
          </ac:spMkLst>
        </pc:spChg>
        <pc:spChg chg="add del">
          <ac:chgData name="Lab IT" userId="3655638f5a640407" providerId="LiveId" clId="{8D4124A7-358C-7F44-83D3-EBBEC4A8F907}" dt="2020-05-15T17:08:21.414" v="7403" actId="26606"/>
          <ac:spMkLst>
            <pc:docMk/>
            <pc:sldMk cId="909876626" sldId="290"/>
            <ac:spMk id="20" creationId="{51287385-D3EA-47A8-A127-6061791ADBB6}"/>
          </ac:spMkLst>
        </pc:spChg>
        <pc:spChg chg="add del">
          <ac:chgData name="Lab IT" userId="3655638f5a640407" providerId="LiveId" clId="{8D4124A7-358C-7F44-83D3-EBBEC4A8F907}" dt="2020-05-15T17:08:29.989" v="7405" actId="26606"/>
          <ac:spMkLst>
            <pc:docMk/>
            <pc:sldMk cId="909876626" sldId="290"/>
            <ac:spMk id="23" creationId="{CFF5BED3-4EE4-425F-A016-C272586B88E5}"/>
          </ac:spMkLst>
        </pc:spChg>
        <pc:spChg chg="add del">
          <ac:chgData name="Lab IT" userId="3655638f5a640407" providerId="LiveId" clId="{8D4124A7-358C-7F44-83D3-EBBEC4A8F907}" dt="2020-05-15T17:08:29.989" v="7405" actId="26606"/>
          <ac:spMkLst>
            <pc:docMk/>
            <pc:sldMk cId="909876626" sldId="290"/>
            <ac:spMk id="24" creationId="{D856B4CA-4519-432C-ABFD-F2AE5D70E09C}"/>
          </ac:spMkLst>
        </pc:spChg>
        <pc:spChg chg="add del">
          <ac:chgData name="Lab IT" userId="3655638f5a640407" providerId="LiveId" clId="{8D4124A7-358C-7F44-83D3-EBBEC4A8F907}" dt="2020-05-15T17:08:29.989" v="7405" actId="26606"/>
          <ac:spMkLst>
            <pc:docMk/>
            <pc:sldMk cId="909876626" sldId="290"/>
            <ac:spMk id="25" creationId="{61D03B64-A2F8-4473-8457-9A6A36B67B89}"/>
          </ac:spMkLst>
        </pc:spChg>
        <pc:spChg chg="add">
          <ac:chgData name="Lab IT" userId="3655638f5a640407" providerId="LiveId" clId="{8D4124A7-358C-7F44-83D3-EBBEC4A8F907}" dt="2020-05-15T17:08:30.064" v="7406" actId="26606"/>
          <ac:spMkLst>
            <pc:docMk/>
            <pc:sldMk cId="909876626" sldId="290"/>
            <ac:spMk id="29" creationId="{4117F0C1-BCBB-40C7-99D6-F703E7A4B5F3}"/>
          </ac:spMkLst>
        </pc:spChg>
        <pc:spChg chg="add">
          <ac:chgData name="Lab IT" userId="3655638f5a640407" providerId="LiveId" clId="{8D4124A7-358C-7F44-83D3-EBBEC4A8F907}" dt="2020-05-15T17:08:30.064" v="7406" actId="26606"/>
          <ac:spMkLst>
            <pc:docMk/>
            <pc:sldMk cId="909876626" sldId="290"/>
            <ac:spMk id="30" creationId="{D1A5D8BC-B41A-4E96-91C4-D60F5162257E}"/>
          </ac:spMkLst>
        </pc:spChg>
        <pc:spChg chg="add">
          <ac:chgData name="Lab IT" userId="3655638f5a640407" providerId="LiveId" clId="{8D4124A7-358C-7F44-83D3-EBBEC4A8F907}" dt="2020-05-15T17:08:30.064" v="7406" actId="26606"/>
          <ac:spMkLst>
            <pc:docMk/>
            <pc:sldMk cId="909876626" sldId="290"/>
            <ac:spMk id="32" creationId="{51287385-D3EA-47A8-A127-6061791ADBB6}"/>
          </ac:spMkLst>
        </pc:spChg>
        <pc:graphicFrameChg chg="add del">
          <ac:chgData name="Lab IT" userId="3655638f5a640407" providerId="LiveId" clId="{8D4124A7-358C-7F44-83D3-EBBEC4A8F907}" dt="2020-05-15T17:07:54.995" v="7401" actId="26606"/>
          <ac:graphicFrameMkLst>
            <pc:docMk/>
            <pc:sldMk cId="909876626" sldId="290"/>
            <ac:graphicFrameMk id="5" creationId="{103429E9-CA45-4AC8-85AA-F11EC99A8FFC}"/>
          </ac:graphicFrameMkLst>
        </pc:graphicFrameChg>
        <pc:graphicFrameChg chg="add del">
          <ac:chgData name="Lab IT" userId="3655638f5a640407" providerId="LiveId" clId="{8D4124A7-358C-7F44-83D3-EBBEC4A8F907}" dt="2020-05-15T17:08:21.414" v="7403" actId="26606"/>
          <ac:graphicFrameMkLst>
            <pc:docMk/>
            <pc:sldMk cId="909876626" sldId="290"/>
            <ac:graphicFrameMk id="21" creationId="{CD7C1321-93DF-4315-AF2D-8A9B37D13D88}"/>
          </ac:graphicFrameMkLst>
        </pc:graphicFrameChg>
        <pc:graphicFrameChg chg="add del">
          <ac:chgData name="Lab IT" userId="3655638f5a640407" providerId="LiveId" clId="{8D4124A7-358C-7F44-83D3-EBBEC4A8F907}" dt="2020-05-15T17:08:29.989" v="7405" actId="26606"/>
          <ac:graphicFrameMkLst>
            <pc:docMk/>
            <pc:sldMk cId="909876626" sldId="290"/>
            <ac:graphicFrameMk id="27" creationId="{24A086D7-2428-44E3-9D72-CB10AABC9254}"/>
          </ac:graphicFrameMkLst>
        </pc:graphicFrameChg>
        <pc:graphicFrameChg chg="add mod">
          <ac:chgData name="Lab IT" userId="3655638f5a640407" providerId="LiveId" clId="{8D4124A7-358C-7F44-83D3-EBBEC4A8F907}" dt="2020-05-15T17:11:54.607" v="7757" actId="20577"/>
          <ac:graphicFrameMkLst>
            <pc:docMk/>
            <pc:sldMk cId="909876626" sldId="290"/>
            <ac:graphicFrameMk id="33" creationId="{103429E9-CA45-4AC8-85AA-F11EC99A8FFC}"/>
          </ac:graphicFrameMkLst>
        </pc:graphicFrameChg>
        <pc:picChg chg="add del">
          <ac:chgData name="Lab IT" userId="3655638f5a640407" providerId="LiveId" clId="{8D4124A7-358C-7F44-83D3-EBBEC4A8F907}" dt="2020-05-15T17:07:54.995" v="7401" actId="26606"/>
          <ac:picMkLst>
            <pc:docMk/>
            <pc:sldMk cId="909876626" sldId="290"/>
            <ac:picMk id="13" creationId="{0D321D5F-FA18-4271-9EAA-0BEA14116BB5}"/>
          </ac:picMkLst>
        </pc:picChg>
        <pc:picChg chg="add del">
          <ac:chgData name="Lab IT" userId="3655638f5a640407" providerId="LiveId" clId="{8D4124A7-358C-7F44-83D3-EBBEC4A8F907}" dt="2020-05-15T17:08:21.414" v="7403" actId="26606"/>
          <ac:picMkLst>
            <pc:docMk/>
            <pc:sldMk cId="909876626" sldId="290"/>
            <ac:picMk id="19" creationId="{0D321D5F-FA18-4271-9EAA-0BEA14116BB5}"/>
          </ac:picMkLst>
        </pc:picChg>
        <pc:picChg chg="add del">
          <ac:chgData name="Lab IT" userId="3655638f5a640407" providerId="LiveId" clId="{8D4124A7-358C-7F44-83D3-EBBEC4A8F907}" dt="2020-05-15T17:08:29.989" v="7405" actId="26606"/>
          <ac:picMkLst>
            <pc:docMk/>
            <pc:sldMk cId="909876626" sldId="290"/>
            <ac:picMk id="26" creationId="{01C3CE7E-C09F-4DAB-A9B8-00CB40334B33}"/>
          </ac:picMkLst>
        </pc:picChg>
        <pc:picChg chg="add">
          <ac:chgData name="Lab IT" userId="3655638f5a640407" providerId="LiveId" clId="{8D4124A7-358C-7F44-83D3-EBBEC4A8F907}" dt="2020-05-15T17:08:30.064" v="7406" actId="26606"/>
          <ac:picMkLst>
            <pc:docMk/>
            <pc:sldMk cId="909876626" sldId="290"/>
            <ac:picMk id="31" creationId="{0D321D5F-FA18-4271-9EAA-0BEA14116BB5}"/>
          </ac:picMkLst>
        </pc:picChg>
      </pc:sldChg>
      <pc:sldChg chg="addSp delSp modSp add mod ord setBg setClrOvrMap">
        <pc:chgData name="Lab IT" userId="3655638f5a640407" providerId="LiveId" clId="{8D4124A7-358C-7F44-83D3-EBBEC4A8F907}" dt="2020-05-15T17:11:22.815" v="7704" actId="26606"/>
        <pc:sldMkLst>
          <pc:docMk/>
          <pc:sldMk cId="3278059620" sldId="291"/>
        </pc:sldMkLst>
        <pc:spChg chg="mod">
          <ac:chgData name="Lab IT" userId="3655638f5a640407" providerId="LiveId" clId="{8D4124A7-358C-7F44-83D3-EBBEC4A8F907}" dt="2020-05-15T17:11:22.815" v="7704" actId="26606"/>
          <ac:spMkLst>
            <pc:docMk/>
            <pc:sldMk cId="3278059620" sldId="291"/>
            <ac:spMk id="2" creationId="{04712329-94D3-4141-AA8C-B2A04777EB58}"/>
          </ac:spMkLst>
        </pc:spChg>
        <pc:spChg chg="del mod">
          <ac:chgData name="Lab IT" userId="3655638f5a640407" providerId="LiveId" clId="{8D4124A7-358C-7F44-83D3-EBBEC4A8F907}" dt="2020-05-15T17:11:22.815" v="7704" actId="26606"/>
          <ac:spMkLst>
            <pc:docMk/>
            <pc:sldMk cId="3278059620" sldId="291"/>
            <ac:spMk id="3" creationId="{D485164E-CB8A-F547-AE62-FE2452D30E14}"/>
          </ac:spMkLst>
        </pc:spChg>
        <pc:spChg chg="add">
          <ac:chgData name="Lab IT" userId="3655638f5a640407" providerId="LiveId" clId="{8D4124A7-358C-7F44-83D3-EBBEC4A8F907}" dt="2020-05-15T17:11:22.815" v="7704" actId="26606"/>
          <ac:spMkLst>
            <pc:docMk/>
            <pc:sldMk cId="3278059620" sldId="291"/>
            <ac:spMk id="9" creationId="{4117F0C1-BCBB-40C7-99D6-F703E7A4B5F3}"/>
          </ac:spMkLst>
        </pc:spChg>
        <pc:spChg chg="add">
          <ac:chgData name="Lab IT" userId="3655638f5a640407" providerId="LiveId" clId="{8D4124A7-358C-7F44-83D3-EBBEC4A8F907}" dt="2020-05-15T17:11:22.815" v="7704" actId="26606"/>
          <ac:spMkLst>
            <pc:docMk/>
            <pc:sldMk cId="3278059620" sldId="291"/>
            <ac:spMk id="11" creationId="{D1A5D8BC-B41A-4E96-91C4-D60F5162257E}"/>
          </ac:spMkLst>
        </pc:spChg>
        <pc:spChg chg="add">
          <ac:chgData name="Lab IT" userId="3655638f5a640407" providerId="LiveId" clId="{8D4124A7-358C-7F44-83D3-EBBEC4A8F907}" dt="2020-05-15T17:11:22.815" v="7704" actId="26606"/>
          <ac:spMkLst>
            <pc:docMk/>
            <pc:sldMk cId="3278059620" sldId="291"/>
            <ac:spMk id="15" creationId="{51287385-D3EA-47A8-A127-6061791ADBB6}"/>
          </ac:spMkLst>
        </pc:spChg>
        <pc:graphicFrameChg chg="add">
          <ac:chgData name="Lab IT" userId="3655638f5a640407" providerId="LiveId" clId="{8D4124A7-358C-7F44-83D3-EBBEC4A8F907}" dt="2020-05-15T17:11:22.815" v="7704" actId="26606"/>
          <ac:graphicFrameMkLst>
            <pc:docMk/>
            <pc:sldMk cId="3278059620" sldId="291"/>
            <ac:graphicFrameMk id="5" creationId="{BA7B618E-AAAC-40B7-B385-DCB0FAB389A8}"/>
          </ac:graphicFrameMkLst>
        </pc:graphicFrameChg>
        <pc:picChg chg="add">
          <ac:chgData name="Lab IT" userId="3655638f5a640407" providerId="LiveId" clId="{8D4124A7-358C-7F44-83D3-EBBEC4A8F907}" dt="2020-05-15T17:11:22.815" v="7704" actId="26606"/>
          <ac:picMkLst>
            <pc:docMk/>
            <pc:sldMk cId="3278059620" sldId="291"/>
            <ac:picMk id="13" creationId="{0D321D5F-FA18-4271-9EAA-0BEA14116BB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7C387-D9D3-4B74-8D37-9837E8E27A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43DF0B-4FF4-42D8-B843-ED7B26AEC015}">
      <dgm:prSet/>
      <dgm:spPr/>
      <dgm:t>
        <a:bodyPr/>
        <a:lstStyle/>
        <a:p>
          <a:r>
            <a:rPr lang="en-US"/>
            <a:t>Enable Monitoring on cluster </a:t>
          </a:r>
        </a:p>
      </dgm:t>
    </dgm:pt>
    <dgm:pt modelId="{3B91EB9A-240D-4FFE-8B7F-E2858748909A}" type="parTrans" cxnId="{A07F83E7-98DD-4926-89C6-A3EE2E7473E9}">
      <dgm:prSet/>
      <dgm:spPr/>
      <dgm:t>
        <a:bodyPr/>
        <a:lstStyle/>
        <a:p>
          <a:endParaRPr lang="en-US"/>
        </a:p>
      </dgm:t>
    </dgm:pt>
    <dgm:pt modelId="{74D7602C-BBDC-488B-B485-260F9FE0E6C2}" type="sibTrans" cxnId="{A07F83E7-98DD-4926-89C6-A3EE2E7473E9}">
      <dgm:prSet/>
      <dgm:spPr/>
      <dgm:t>
        <a:bodyPr/>
        <a:lstStyle/>
        <a:p>
          <a:endParaRPr lang="en-US"/>
        </a:p>
      </dgm:t>
    </dgm:pt>
    <dgm:pt modelId="{B31C996A-56D9-4320-B512-2DC05D61FD0F}">
      <dgm:prSet/>
      <dgm:spPr/>
      <dgm:t>
        <a:bodyPr/>
        <a:lstStyle/>
        <a:p>
          <a:r>
            <a:rPr lang="en-US"/>
            <a:t>Restart elasticsearch</a:t>
          </a:r>
        </a:p>
      </dgm:t>
    </dgm:pt>
    <dgm:pt modelId="{1F3E6EA1-8C49-4C6F-AE38-8B03145CC557}" type="parTrans" cxnId="{436283B5-C107-4126-A8E3-5BC81DB9B152}">
      <dgm:prSet/>
      <dgm:spPr/>
      <dgm:t>
        <a:bodyPr/>
        <a:lstStyle/>
        <a:p>
          <a:endParaRPr lang="en-US"/>
        </a:p>
      </dgm:t>
    </dgm:pt>
    <dgm:pt modelId="{6C7942FD-1B2C-4C52-98B9-9C196F616777}" type="sibTrans" cxnId="{436283B5-C107-4126-A8E3-5BC81DB9B152}">
      <dgm:prSet/>
      <dgm:spPr/>
      <dgm:t>
        <a:bodyPr/>
        <a:lstStyle/>
        <a:p>
          <a:endParaRPr lang="en-US"/>
        </a:p>
      </dgm:t>
    </dgm:pt>
    <dgm:pt modelId="{B5E546C1-CA4E-4EE7-AB71-27392561215C}">
      <dgm:prSet/>
      <dgm:spPr/>
      <dgm:t>
        <a:bodyPr/>
        <a:lstStyle/>
        <a:p>
          <a:r>
            <a:rPr lang="en-US"/>
            <a:t>Install Metricbeat</a:t>
          </a:r>
        </a:p>
      </dgm:t>
    </dgm:pt>
    <dgm:pt modelId="{F3FBD589-6F72-4D7E-8E06-61761010D6E5}" type="parTrans" cxnId="{61704C5B-0A10-403E-BC8D-A3F1ECFEC1DE}">
      <dgm:prSet/>
      <dgm:spPr/>
      <dgm:t>
        <a:bodyPr/>
        <a:lstStyle/>
        <a:p>
          <a:endParaRPr lang="en-US"/>
        </a:p>
      </dgm:t>
    </dgm:pt>
    <dgm:pt modelId="{D97F7C72-A0BF-4D25-8FC4-76350F996839}" type="sibTrans" cxnId="{61704C5B-0A10-403E-BC8D-A3F1ECFEC1DE}">
      <dgm:prSet/>
      <dgm:spPr/>
      <dgm:t>
        <a:bodyPr/>
        <a:lstStyle/>
        <a:p>
          <a:endParaRPr lang="en-US"/>
        </a:p>
      </dgm:t>
    </dgm:pt>
    <dgm:pt modelId="{6AB8AF21-2302-4E24-BC71-4791D762EDCF}">
      <dgm:prSet/>
      <dgm:spPr/>
      <dgm:t>
        <a:bodyPr/>
        <a:lstStyle/>
        <a:p>
          <a:r>
            <a:rPr lang="en-US"/>
            <a:t>Configure Metricbeat</a:t>
          </a:r>
        </a:p>
      </dgm:t>
    </dgm:pt>
    <dgm:pt modelId="{FEE8A0FA-50B0-4F43-9DC0-AD7884DE4DBF}" type="parTrans" cxnId="{18341472-52CC-4CE2-B191-265B2CE0A408}">
      <dgm:prSet/>
      <dgm:spPr/>
      <dgm:t>
        <a:bodyPr/>
        <a:lstStyle/>
        <a:p>
          <a:endParaRPr lang="en-US"/>
        </a:p>
      </dgm:t>
    </dgm:pt>
    <dgm:pt modelId="{847DDBA2-FED3-4808-A33C-ACB1B1BCD8F3}" type="sibTrans" cxnId="{18341472-52CC-4CE2-B191-265B2CE0A408}">
      <dgm:prSet/>
      <dgm:spPr/>
      <dgm:t>
        <a:bodyPr/>
        <a:lstStyle/>
        <a:p>
          <a:endParaRPr lang="en-US"/>
        </a:p>
      </dgm:t>
    </dgm:pt>
    <dgm:pt modelId="{E90A241A-EE07-4EDA-B477-83462DDFB321}">
      <dgm:prSet/>
      <dgm:spPr/>
      <dgm:t>
        <a:bodyPr/>
        <a:lstStyle/>
        <a:p>
          <a:r>
            <a:rPr lang="en-US"/>
            <a:t>Start and enable Metricbeat service</a:t>
          </a:r>
        </a:p>
      </dgm:t>
    </dgm:pt>
    <dgm:pt modelId="{E971E3D2-B8DF-445A-956B-495C4DB450F2}" type="parTrans" cxnId="{62E90A3B-CE9C-4599-9F17-E9E420ECEED5}">
      <dgm:prSet/>
      <dgm:spPr/>
      <dgm:t>
        <a:bodyPr/>
        <a:lstStyle/>
        <a:p>
          <a:endParaRPr lang="en-US"/>
        </a:p>
      </dgm:t>
    </dgm:pt>
    <dgm:pt modelId="{31EECC4C-9092-41FD-B9AD-68A82C341388}" type="sibTrans" cxnId="{62E90A3B-CE9C-4599-9F17-E9E420ECEED5}">
      <dgm:prSet/>
      <dgm:spPr/>
      <dgm:t>
        <a:bodyPr/>
        <a:lstStyle/>
        <a:p>
          <a:endParaRPr lang="en-US"/>
        </a:p>
      </dgm:t>
    </dgm:pt>
    <dgm:pt modelId="{0A50FC7A-097C-454E-9CFF-B15021CB0D0A}">
      <dgm:prSet/>
      <dgm:spPr/>
      <dgm:t>
        <a:bodyPr/>
        <a:lstStyle/>
        <a:p>
          <a:r>
            <a:rPr lang="en-US"/>
            <a:t>Enable and configure modules</a:t>
          </a:r>
        </a:p>
      </dgm:t>
    </dgm:pt>
    <dgm:pt modelId="{E8E797A5-DDAF-426A-807A-DAAB75FF0F5D}" type="parTrans" cxnId="{5DF1AE2A-4E25-42A3-9AE4-56254F110E9C}">
      <dgm:prSet/>
      <dgm:spPr/>
      <dgm:t>
        <a:bodyPr/>
        <a:lstStyle/>
        <a:p>
          <a:endParaRPr lang="en-US"/>
        </a:p>
      </dgm:t>
    </dgm:pt>
    <dgm:pt modelId="{2493C212-6BA1-4489-B0AD-C411BEF377A0}" type="sibTrans" cxnId="{5DF1AE2A-4E25-42A3-9AE4-56254F110E9C}">
      <dgm:prSet/>
      <dgm:spPr/>
      <dgm:t>
        <a:bodyPr/>
        <a:lstStyle/>
        <a:p>
          <a:endParaRPr lang="en-US"/>
        </a:p>
      </dgm:t>
    </dgm:pt>
    <dgm:pt modelId="{A469E23D-2172-4688-BC87-A281D0446650}">
      <dgm:prSet/>
      <dgm:spPr/>
      <dgm:t>
        <a:bodyPr/>
        <a:lstStyle/>
        <a:p>
          <a:r>
            <a:rPr lang="en-US"/>
            <a:t>Elasticsearch-xpack</a:t>
          </a:r>
        </a:p>
      </dgm:t>
    </dgm:pt>
    <dgm:pt modelId="{55409DE3-DBB2-4E42-9325-D3850F652BEE}" type="parTrans" cxnId="{60BB131C-079D-4E2B-A2A4-85956A98057C}">
      <dgm:prSet/>
      <dgm:spPr/>
      <dgm:t>
        <a:bodyPr/>
        <a:lstStyle/>
        <a:p>
          <a:endParaRPr lang="en-US"/>
        </a:p>
      </dgm:t>
    </dgm:pt>
    <dgm:pt modelId="{1F9D394A-F8E1-4F31-880F-5CE3C51F84ED}" type="sibTrans" cxnId="{60BB131C-079D-4E2B-A2A4-85956A98057C}">
      <dgm:prSet/>
      <dgm:spPr/>
      <dgm:t>
        <a:bodyPr/>
        <a:lstStyle/>
        <a:p>
          <a:endParaRPr lang="en-US"/>
        </a:p>
      </dgm:t>
    </dgm:pt>
    <dgm:pt modelId="{B73073A6-0464-435C-AA43-E651448A382D}">
      <dgm:prSet/>
      <dgm:spPr/>
      <dgm:t>
        <a:bodyPr/>
        <a:lstStyle/>
        <a:p>
          <a:r>
            <a:rPr lang="en-US"/>
            <a:t>Kibana-xpack</a:t>
          </a:r>
        </a:p>
      </dgm:t>
    </dgm:pt>
    <dgm:pt modelId="{41208D02-C3E0-4FDC-8784-1FE0C99C433E}" type="parTrans" cxnId="{0FE56334-91D5-4454-A463-4C505987C44D}">
      <dgm:prSet/>
      <dgm:spPr/>
      <dgm:t>
        <a:bodyPr/>
        <a:lstStyle/>
        <a:p>
          <a:endParaRPr lang="en-US"/>
        </a:p>
      </dgm:t>
    </dgm:pt>
    <dgm:pt modelId="{36E6513D-2F83-4836-8687-BF7ED99E2CAC}" type="sibTrans" cxnId="{0FE56334-91D5-4454-A463-4C505987C44D}">
      <dgm:prSet/>
      <dgm:spPr/>
      <dgm:t>
        <a:bodyPr/>
        <a:lstStyle/>
        <a:p>
          <a:endParaRPr lang="en-US"/>
        </a:p>
      </dgm:t>
    </dgm:pt>
    <dgm:pt modelId="{AEA383AC-D3F2-408E-8C07-87CAE9ABD478}">
      <dgm:prSet/>
      <dgm:spPr/>
      <dgm:t>
        <a:bodyPr/>
        <a:lstStyle/>
        <a:p>
          <a:r>
            <a:rPr lang="en-US"/>
            <a:t>System</a:t>
          </a:r>
        </a:p>
      </dgm:t>
    </dgm:pt>
    <dgm:pt modelId="{F08E35D2-D025-4416-8135-40E5AD4A2EF0}" type="parTrans" cxnId="{C390A4E0-29AE-4012-899B-00B54EA30FE3}">
      <dgm:prSet/>
      <dgm:spPr/>
      <dgm:t>
        <a:bodyPr/>
        <a:lstStyle/>
        <a:p>
          <a:endParaRPr lang="en-US"/>
        </a:p>
      </dgm:t>
    </dgm:pt>
    <dgm:pt modelId="{E993695B-83EB-49BD-810F-8AD7231A645F}" type="sibTrans" cxnId="{C390A4E0-29AE-4012-899B-00B54EA30FE3}">
      <dgm:prSet/>
      <dgm:spPr/>
      <dgm:t>
        <a:bodyPr/>
        <a:lstStyle/>
        <a:p>
          <a:endParaRPr lang="en-US"/>
        </a:p>
      </dgm:t>
    </dgm:pt>
    <dgm:pt modelId="{D5008321-700B-47C4-AFE0-0DE917764A80}">
      <dgm:prSet/>
      <dgm:spPr/>
      <dgm:t>
        <a:bodyPr/>
        <a:lstStyle/>
        <a:p>
          <a:r>
            <a:rPr lang="en-US"/>
            <a:t>Beat-xpack</a:t>
          </a:r>
        </a:p>
      </dgm:t>
    </dgm:pt>
    <dgm:pt modelId="{3D45DA5B-CAA0-4393-9BAE-0B1CA7750CB9}" type="parTrans" cxnId="{AADB5C7A-213D-4FB3-9F93-A96F23AFB562}">
      <dgm:prSet/>
      <dgm:spPr/>
      <dgm:t>
        <a:bodyPr/>
        <a:lstStyle/>
        <a:p>
          <a:endParaRPr lang="en-US"/>
        </a:p>
      </dgm:t>
    </dgm:pt>
    <dgm:pt modelId="{FE356BF6-C7C8-438B-B880-0C625FDC913D}" type="sibTrans" cxnId="{AADB5C7A-213D-4FB3-9F93-A96F23AFB562}">
      <dgm:prSet/>
      <dgm:spPr/>
      <dgm:t>
        <a:bodyPr/>
        <a:lstStyle/>
        <a:p>
          <a:endParaRPr lang="en-US"/>
        </a:p>
      </dgm:t>
    </dgm:pt>
    <dgm:pt modelId="{B9A0D882-D6B2-44D0-A253-666F08BBA5E7}" type="pres">
      <dgm:prSet presAssocID="{D797C387-D9D3-4B74-8D37-9837E8E27A08}" presName="root" presStyleCnt="0">
        <dgm:presLayoutVars>
          <dgm:dir/>
          <dgm:resizeHandles val="exact"/>
        </dgm:presLayoutVars>
      </dgm:prSet>
      <dgm:spPr/>
    </dgm:pt>
    <dgm:pt modelId="{C0539146-6770-4BE8-88EB-E21EAB5676D6}" type="pres">
      <dgm:prSet presAssocID="{4343DF0B-4FF4-42D8-B843-ED7B26AEC015}" presName="compNode" presStyleCnt="0"/>
      <dgm:spPr/>
    </dgm:pt>
    <dgm:pt modelId="{C7B56DA2-AC3F-429E-B211-273215305A1C}" type="pres">
      <dgm:prSet presAssocID="{4343DF0B-4FF4-42D8-B843-ED7B26AEC015}" presName="bgRect" presStyleLbl="bgShp" presStyleIdx="0" presStyleCnt="6"/>
      <dgm:spPr/>
    </dgm:pt>
    <dgm:pt modelId="{EF23E8D5-E969-425F-8F23-156ED103F48F}" type="pres">
      <dgm:prSet presAssocID="{4343DF0B-4FF4-42D8-B843-ED7B26AEC01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DD79D8C-CAB3-4361-A06C-40119B2EA437}" type="pres">
      <dgm:prSet presAssocID="{4343DF0B-4FF4-42D8-B843-ED7B26AEC015}" presName="spaceRect" presStyleCnt="0"/>
      <dgm:spPr/>
    </dgm:pt>
    <dgm:pt modelId="{3F866C9F-A3A0-4ABC-986E-8FA26D5BA5C2}" type="pres">
      <dgm:prSet presAssocID="{4343DF0B-4FF4-42D8-B843-ED7B26AEC015}" presName="parTx" presStyleLbl="revTx" presStyleIdx="0" presStyleCnt="7">
        <dgm:presLayoutVars>
          <dgm:chMax val="0"/>
          <dgm:chPref val="0"/>
        </dgm:presLayoutVars>
      </dgm:prSet>
      <dgm:spPr/>
    </dgm:pt>
    <dgm:pt modelId="{4E3140F8-CB8B-426C-8969-9250966E6083}" type="pres">
      <dgm:prSet presAssocID="{74D7602C-BBDC-488B-B485-260F9FE0E6C2}" presName="sibTrans" presStyleCnt="0"/>
      <dgm:spPr/>
    </dgm:pt>
    <dgm:pt modelId="{F1ABD95E-ADB2-45F6-938B-E789D001C15E}" type="pres">
      <dgm:prSet presAssocID="{B31C996A-56D9-4320-B512-2DC05D61FD0F}" presName="compNode" presStyleCnt="0"/>
      <dgm:spPr/>
    </dgm:pt>
    <dgm:pt modelId="{5F6BFC19-99A4-4882-972D-EB067CC1C776}" type="pres">
      <dgm:prSet presAssocID="{B31C996A-56D9-4320-B512-2DC05D61FD0F}" presName="bgRect" presStyleLbl="bgShp" presStyleIdx="1" presStyleCnt="6"/>
      <dgm:spPr/>
    </dgm:pt>
    <dgm:pt modelId="{B711E3D9-24C9-428E-BB50-C70B3554682D}" type="pres">
      <dgm:prSet presAssocID="{B31C996A-56D9-4320-B512-2DC05D61FD0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FE0F7F0D-A24A-4C0C-A662-BC26D93317DF}" type="pres">
      <dgm:prSet presAssocID="{B31C996A-56D9-4320-B512-2DC05D61FD0F}" presName="spaceRect" presStyleCnt="0"/>
      <dgm:spPr/>
    </dgm:pt>
    <dgm:pt modelId="{197D15E4-9766-4C1B-A23C-B20F994D544A}" type="pres">
      <dgm:prSet presAssocID="{B31C996A-56D9-4320-B512-2DC05D61FD0F}" presName="parTx" presStyleLbl="revTx" presStyleIdx="1" presStyleCnt="7">
        <dgm:presLayoutVars>
          <dgm:chMax val="0"/>
          <dgm:chPref val="0"/>
        </dgm:presLayoutVars>
      </dgm:prSet>
      <dgm:spPr/>
    </dgm:pt>
    <dgm:pt modelId="{1FD8E446-2864-4B44-8262-FF9CB57B5299}" type="pres">
      <dgm:prSet presAssocID="{6C7942FD-1B2C-4C52-98B9-9C196F616777}" presName="sibTrans" presStyleCnt="0"/>
      <dgm:spPr/>
    </dgm:pt>
    <dgm:pt modelId="{60031402-1F7C-4CAA-BE52-AFBF222114BC}" type="pres">
      <dgm:prSet presAssocID="{B5E546C1-CA4E-4EE7-AB71-27392561215C}" presName="compNode" presStyleCnt="0"/>
      <dgm:spPr/>
    </dgm:pt>
    <dgm:pt modelId="{08EB4E48-026D-4F84-8492-F023735148CA}" type="pres">
      <dgm:prSet presAssocID="{B5E546C1-CA4E-4EE7-AB71-27392561215C}" presName="bgRect" presStyleLbl="bgShp" presStyleIdx="2" presStyleCnt="6"/>
      <dgm:spPr/>
    </dgm:pt>
    <dgm:pt modelId="{4B1C4BBA-8637-49FA-AFC4-2C07DA671461}" type="pres">
      <dgm:prSet presAssocID="{B5E546C1-CA4E-4EE7-AB71-27392561215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0E2D6C98-8017-4E29-BBA4-EEE6F056D428}" type="pres">
      <dgm:prSet presAssocID="{B5E546C1-CA4E-4EE7-AB71-27392561215C}" presName="spaceRect" presStyleCnt="0"/>
      <dgm:spPr/>
    </dgm:pt>
    <dgm:pt modelId="{6B89E811-B2D0-4464-A14D-345FD7B7202E}" type="pres">
      <dgm:prSet presAssocID="{B5E546C1-CA4E-4EE7-AB71-27392561215C}" presName="parTx" presStyleLbl="revTx" presStyleIdx="2" presStyleCnt="7">
        <dgm:presLayoutVars>
          <dgm:chMax val="0"/>
          <dgm:chPref val="0"/>
        </dgm:presLayoutVars>
      </dgm:prSet>
      <dgm:spPr/>
    </dgm:pt>
    <dgm:pt modelId="{46CA2402-E0E1-4148-A0B4-CC5A65B1D0CA}" type="pres">
      <dgm:prSet presAssocID="{D97F7C72-A0BF-4D25-8FC4-76350F996839}" presName="sibTrans" presStyleCnt="0"/>
      <dgm:spPr/>
    </dgm:pt>
    <dgm:pt modelId="{5575E312-4B4C-46D2-8AEA-17783CE956B7}" type="pres">
      <dgm:prSet presAssocID="{6AB8AF21-2302-4E24-BC71-4791D762EDCF}" presName="compNode" presStyleCnt="0"/>
      <dgm:spPr/>
    </dgm:pt>
    <dgm:pt modelId="{53A7E433-B148-4EB9-86D8-8BC6731A2C69}" type="pres">
      <dgm:prSet presAssocID="{6AB8AF21-2302-4E24-BC71-4791D762EDCF}" presName="bgRect" presStyleLbl="bgShp" presStyleIdx="3" presStyleCnt="6"/>
      <dgm:spPr/>
    </dgm:pt>
    <dgm:pt modelId="{932DECEE-6F9F-4C16-80C5-300CBFDA9CD9}" type="pres">
      <dgm:prSet presAssocID="{6AB8AF21-2302-4E24-BC71-4791D762EDC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4F13D0D-448B-466F-9CC8-3DD187CCD9AE}" type="pres">
      <dgm:prSet presAssocID="{6AB8AF21-2302-4E24-BC71-4791D762EDCF}" presName="spaceRect" presStyleCnt="0"/>
      <dgm:spPr/>
    </dgm:pt>
    <dgm:pt modelId="{6C93B10C-498F-4849-A5EF-B1C44129BF31}" type="pres">
      <dgm:prSet presAssocID="{6AB8AF21-2302-4E24-BC71-4791D762EDCF}" presName="parTx" presStyleLbl="revTx" presStyleIdx="3" presStyleCnt="7">
        <dgm:presLayoutVars>
          <dgm:chMax val="0"/>
          <dgm:chPref val="0"/>
        </dgm:presLayoutVars>
      </dgm:prSet>
      <dgm:spPr/>
    </dgm:pt>
    <dgm:pt modelId="{94025408-A904-41C9-A752-E76577D99AD0}" type="pres">
      <dgm:prSet presAssocID="{847DDBA2-FED3-4808-A33C-ACB1B1BCD8F3}" presName="sibTrans" presStyleCnt="0"/>
      <dgm:spPr/>
    </dgm:pt>
    <dgm:pt modelId="{F5CC7462-C259-4714-9DEA-17D6CE5976A8}" type="pres">
      <dgm:prSet presAssocID="{E90A241A-EE07-4EDA-B477-83462DDFB321}" presName="compNode" presStyleCnt="0"/>
      <dgm:spPr/>
    </dgm:pt>
    <dgm:pt modelId="{256C0D83-C710-4EA4-BF2D-FB86C0021BE6}" type="pres">
      <dgm:prSet presAssocID="{E90A241A-EE07-4EDA-B477-83462DDFB321}" presName="bgRect" presStyleLbl="bgShp" presStyleIdx="4" presStyleCnt="6"/>
      <dgm:spPr/>
    </dgm:pt>
    <dgm:pt modelId="{671E7F5F-9B9D-48C5-AA0F-87E0DA832995}" type="pres">
      <dgm:prSet presAssocID="{E90A241A-EE07-4EDA-B477-83462DDFB32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012D580-C25B-4FC2-AC23-139CE01DF178}" type="pres">
      <dgm:prSet presAssocID="{E90A241A-EE07-4EDA-B477-83462DDFB321}" presName="spaceRect" presStyleCnt="0"/>
      <dgm:spPr/>
    </dgm:pt>
    <dgm:pt modelId="{85F3FC1F-191C-40DE-A6B9-E552BF55A358}" type="pres">
      <dgm:prSet presAssocID="{E90A241A-EE07-4EDA-B477-83462DDFB321}" presName="parTx" presStyleLbl="revTx" presStyleIdx="4" presStyleCnt="7">
        <dgm:presLayoutVars>
          <dgm:chMax val="0"/>
          <dgm:chPref val="0"/>
        </dgm:presLayoutVars>
      </dgm:prSet>
      <dgm:spPr/>
    </dgm:pt>
    <dgm:pt modelId="{0CD5E8C0-3901-4CEA-95F3-85F79038466F}" type="pres">
      <dgm:prSet presAssocID="{31EECC4C-9092-41FD-B9AD-68A82C341388}" presName="sibTrans" presStyleCnt="0"/>
      <dgm:spPr/>
    </dgm:pt>
    <dgm:pt modelId="{86DE77EF-B28D-48BC-BA89-80A00CA85C6A}" type="pres">
      <dgm:prSet presAssocID="{0A50FC7A-097C-454E-9CFF-B15021CB0D0A}" presName="compNode" presStyleCnt="0"/>
      <dgm:spPr/>
    </dgm:pt>
    <dgm:pt modelId="{E41C93DF-158C-4716-B300-49EAADDADC95}" type="pres">
      <dgm:prSet presAssocID="{0A50FC7A-097C-454E-9CFF-B15021CB0D0A}" presName="bgRect" presStyleLbl="bgShp" presStyleIdx="5" presStyleCnt="6"/>
      <dgm:spPr/>
    </dgm:pt>
    <dgm:pt modelId="{EF1F6E49-03BB-486C-8644-A283A876A0B5}" type="pres">
      <dgm:prSet presAssocID="{0A50FC7A-097C-454E-9CFF-B15021CB0D0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344480B-4A17-4730-9CA0-E2A4FA5D0540}" type="pres">
      <dgm:prSet presAssocID="{0A50FC7A-097C-454E-9CFF-B15021CB0D0A}" presName="spaceRect" presStyleCnt="0"/>
      <dgm:spPr/>
    </dgm:pt>
    <dgm:pt modelId="{BCCE8B2E-D408-433D-9FA0-98A96254CE56}" type="pres">
      <dgm:prSet presAssocID="{0A50FC7A-097C-454E-9CFF-B15021CB0D0A}" presName="parTx" presStyleLbl="revTx" presStyleIdx="5" presStyleCnt="7">
        <dgm:presLayoutVars>
          <dgm:chMax val="0"/>
          <dgm:chPref val="0"/>
        </dgm:presLayoutVars>
      </dgm:prSet>
      <dgm:spPr/>
    </dgm:pt>
    <dgm:pt modelId="{AB131267-E75F-4FF8-9A48-73994336EE52}" type="pres">
      <dgm:prSet presAssocID="{0A50FC7A-097C-454E-9CFF-B15021CB0D0A}" presName="desTx" presStyleLbl="revTx" presStyleIdx="6" presStyleCnt="7">
        <dgm:presLayoutVars/>
      </dgm:prSet>
      <dgm:spPr/>
    </dgm:pt>
  </dgm:ptLst>
  <dgm:cxnLst>
    <dgm:cxn modelId="{E00A4007-BC2C-48B9-B65B-CC0A2F2295E4}" type="presOf" srcId="{D797C387-D9D3-4B74-8D37-9837E8E27A08}" destId="{B9A0D882-D6B2-44D0-A253-666F08BBA5E7}" srcOrd="0" destOrd="0" presId="urn:microsoft.com/office/officeart/2018/2/layout/IconVerticalSolidList"/>
    <dgm:cxn modelId="{113D4711-9230-4A47-A52D-F295F9F5AC4D}" type="presOf" srcId="{B31C996A-56D9-4320-B512-2DC05D61FD0F}" destId="{197D15E4-9766-4C1B-A23C-B20F994D544A}" srcOrd="0" destOrd="0" presId="urn:microsoft.com/office/officeart/2018/2/layout/IconVerticalSolidList"/>
    <dgm:cxn modelId="{F36CF518-96BB-4AEC-9FD0-1FC032138380}" type="presOf" srcId="{6AB8AF21-2302-4E24-BC71-4791D762EDCF}" destId="{6C93B10C-498F-4849-A5EF-B1C44129BF31}" srcOrd="0" destOrd="0" presId="urn:microsoft.com/office/officeart/2018/2/layout/IconVerticalSolidList"/>
    <dgm:cxn modelId="{60BB131C-079D-4E2B-A2A4-85956A98057C}" srcId="{0A50FC7A-097C-454E-9CFF-B15021CB0D0A}" destId="{A469E23D-2172-4688-BC87-A281D0446650}" srcOrd="0" destOrd="0" parTransId="{55409DE3-DBB2-4E42-9325-D3850F652BEE}" sibTransId="{1F9D394A-F8E1-4F31-880F-5CE3C51F84ED}"/>
    <dgm:cxn modelId="{84969F1D-4F35-4DD5-B9A3-FF2522BD0D2F}" type="presOf" srcId="{B5E546C1-CA4E-4EE7-AB71-27392561215C}" destId="{6B89E811-B2D0-4464-A14D-345FD7B7202E}" srcOrd="0" destOrd="0" presId="urn:microsoft.com/office/officeart/2018/2/layout/IconVerticalSolidList"/>
    <dgm:cxn modelId="{4B915020-11B5-413B-88A3-C04724E9E806}" type="presOf" srcId="{B73073A6-0464-435C-AA43-E651448A382D}" destId="{AB131267-E75F-4FF8-9A48-73994336EE52}" srcOrd="0" destOrd="1" presId="urn:microsoft.com/office/officeart/2018/2/layout/IconVerticalSolidList"/>
    <dgm:cxn modelId="{5DF1AE2A-4E25-42A3-9AE4-56254F110E9C}" srcId="{D797C387-D9D3-4B74-8D37-9837E8E27A08}" destId="{0A50FC7A-097C-454E-9CFF-B15021CB0D0A}" srcOrd="5" destOrd="0" parTransId="{E8E797A5-DDAF-426A-807A-DAAB75FF0F5D}" sibTransId="{2493C212-6BA1-4489-B0AD-C411BEF377A0}"/>
    <dgm:cxn modelId="{0FE56334-91D5-4454-A463-4C505987C44D}" srcId="{0A50FC7A-097C-454E-9CFF-B15021CB0D0A}" destId="{B73073A6-0464-435C-AA43-E651448A382D}" srcOrd="1" destOrd="0" parTransId="{41208D02-C3E0-4FDC-8784-1FE0C99C433E}" sibTransId="{36E6513D-2F83-4836-8687-BF7ED99E2CAC}"/>
    <dgm:cxn modelId="{62E90A3B-CE9C-4599-9F17-E9E420ECEED5}" srcId="{D797C387-D9D3-4B74-8D37-9837E8E27A08}" destId="{E90A241A-EE07-4EDA-B477-83462DDFB321}" srcOrd="4" destOrd="0" parTransId="{E971E3D2-B8DF-445A-956B-495C4DB450F2}" sibTransId="{31EECC4C-9092-41FD-B9AD-68A82C341388}"/>
    <dgm:cxn modelId="{61704C5B-0A10-403E-BC8D-A3F1ECFEC1DE}" srcId="{D797C387-D9D3-4B74-8D37-9837E8E27A08}" destId="{B5E546C1-CA4E-4EE7-AB71-27392561215C}" srcOrd="2" destOrd="0" parTransId="{F3FBD589-6F72-4D7E-8E06-61761010D6E5}" sibTransId="{D97F7C72-A0BF-4D25-8FC4-76350F996839}"/>
    <dgm:cxn modelId="{826B866C-5E34-4C34-B560-E18F0D37BD62}" type="presOf" srcId="{0A50FC7A-097C-454E-9CFF-B15021CB0D0A}" destId="{BCCE8B2E-D408-433D-9FA0-98A96254CE56}" srcOrd="0" destOrd="0" presId="urn:microsoft.com/office/officeart/2018/2/layout/IconVerticalSolidList"/>
    <dgm:cxn modelId="{3EE84370-7B6F-49BA-84BA-955A6B14F97E}" type="presOf" srcId="{4343DF0B-4FF4-42D8-B843-ED7B26AEC015}" destId="{3F866C9F-A3A0-4ABC-986E-8FA26D5BA5C2}" srcOrd="0" destOrd="0" presId="urn:microsoft.com/office/officeart/2018/2/layout/IconVerticalSolidList"/>
    <dgm:cxn modelId="{18341472-52CC-4CE2-B191-265B2CE0A408}" srcId="{D797C387-D9D3-4B74-8D37-9837E8E27A08}" destId="{6AB8AF21-2302-4E24-BC71-4791D762EDCF}" srcOrd="3" destOrd="0" parTransId="{FEE8A0FA-50B0-4F43-9DC0-AD7884DE4DBF}" sibTransId="{847DDBA2-FED3-4808-A33C-ACB1B1BCD8F3}"/>
    <dgm:cxn modelId="{AADB5C7A-213D-4FB3-9F93-A96F23AFB562}" srcId="{0A50FC7A-097C-454E-9CFF-B15021CB0D0A}" destId="{D5008321-700B-47C4-AFE0-0DE917764A80}" srcOrd="3" destOrd="0" parTransId="{3D45DA5B-CAA0-4393-9BAE-0B1CA7750CB9}" sibTransId="{FE356BF6-C7C8-438B-B880-0C625FDC913D}"/>
    <dgm:cxn modelId="{F07E8C93-91D3-48EC-AD9E-4C4FC4FC2600}" type="presOf" srcId="{D5008321-700B-47C4-AFE0-0DE917764A80}" destId="{AB131267-E75F-4FF8-9A48-73994336EE52}" srcOrd="0" destOrd="3" presId="urn:microsoft.com/office/officeart/2018/2/layout/IconVerticalSolidList"/>
    <dgm:cxn modelId="{436283B5-C107-4126-A8E3-5BC81DB9B152}" srcId="{D797C387-D9D3-4B74-8D37-9837E8E27A08}" destId="{B31C996A-56D9-4320-B512-2DC05D61FD0F}" srcOrd="1" destOrd="0" parTransId="{1F3E6EA1-8C49-4C6F-AE38-8B03145CC557}" sibTransId="{6C7942FD-1B2C-4C52-98B9-9C196F616777}"/>
    <dgm:cxn modelId="{613BFFBA-02F0-493A-90DB-475941634190}" type="presOf" srcId="{A469E23D-2172-4688-BC87-A281D0446650}" destId="{AB131267-E75F-4FF8-9A48-73994336EE52}" srcOrd="0" destOrd="0" presId="urn:microsoft.com/office/officeart/2018/2/layout/IconVerticalSolidList"/>
    <dgm:cxn modelId="{C390A4E0-29AE-4012-899B-00B54EA30FE3}" srcId="{0A50FC7A-097C-454E-9CFF-B15021CB0D0A}" destId="{AEA383AC-D3F2-408E-8C07-87CAE9ABD478}" srcOrd="2" destOrd="0" parTransId="{F08E35D2-D025-4416-8135-40E5AD4A2EF0}" sibTransId="{E993695B-83EB-49BD-810F-8AD7231A645F}"/>
    <dgm:cxn modelId="{BF74B9E4-3938-4139-8AB1-E82C5EE8212C}" type="presOf" srcId="{E90A241A-EE07-4EDA-B477-83462DDFB321}" destId="{85F3FC1F-191C-40DE-A6B9-E552BF55A358}" srcOrd="0" destOrd="0" presId="urn:microsoft.com/office/officeart/2018/2/layout/IconVerticalSolidList"/>
    <dgm:cxn modelId="{E1395CE5-02B8-4D9F-8889-9354AF073F09}" type="presOf" srcId="{AEA383AC-D3F2-408E-8C07-87CAE9ABD478}" destId="{AB131267-E75F-4FF8-9A48-73994336EE52}" srcOrd="0" destOrd="2" presId="urn:microsoft.com/office/officeart/2018/2/layout/IconVerticalSolidList"/>
    <dgm:cxn modelId="{A07F83E7-98DD-4926-89C6-A3EE2E7473E9}" srcId="{D797C387-D9D3-4B74-8D37-9837E8E27A08}" destId="{4343DF0B-4FF4-42D8-B843-ED7B26AEC015}" srcOrd="0" destOrd="0" parTransId="{3B91EB9A-240D-4FFE-8B7F-E2858748909A}" sibTransId="{74D7602C-BBDC-488B-B485-260F9FE0E6C2}"/>
    <dgm:cxn modelId="{8D5F73EA-ED78-4CD1-8B8D-963C80113691}" type="presParOf" srcId="{B9A0D882-D6B2-44D0-A253-666F08BBA5E7}" destId="{C0539146-6770-4BE8-88EB-E21EAB5676D6}" srcOrd="0" destOrd="0" presId="urn:microsoft.com/office/officeart/2018/2/layout/IconVerticalSolidList"/>
    <dgm:cxn modelId="{61DCC870-8C8C-4091-B8C5-A53BCECECAE5}" type="presParOf" srcId="{C0539146-6770-4BE8-88EB-E21EAB5676D6}" destId="{C7B56DA2-AC3F-429E-B211-273215305A1C}" srcOrd="0" destOrd="0" presId="urn:microsoft.com/office/officeart/2018/2/layout/IconVerticalSolidList"/>
    <dgm:cxn modelId="{D4D71781-AA36-40F0-9690-B076C3959A27}" type="presParOf" srcId="{C0539146-6770-4BE8-88EB-E21EAB5676D6}" destId="{EF23E8D5-E969-425F-8F23-156ED103F48F}" srcOrd="1" destOrd="0" presId="urn:microsoft.com/office/officeart/2018/2/layout/IconVerticalSolidList"/>
    <dgm:cxn modelId="{2436AB89-13F4-41C8-A02F-E1209711104D}" type="presParOf" srcId="{C0539146-6770-4BE8-88EB-E21EAB5676D6}" destId="{7DD79D8C-CAB3-4361-A06C-40119B2EA437}" srcOrd="2" destOrd="0" presId="urn:microsoft.com/office/officeart/2018/2/layout/IconVerticalSolidList"/>
    <dgm:cxn modelId="{1B4E8657-36EC-4336-8B7D-EA9815225BF9}" type="presParOf" srcId="{C0539146-6770-4BE8-88EB-E21EAB5676D6}" destId="{3F866C9F-A3A0-4ABC-986E-8FA26D5BA5C2}" srcOrd="3" destOrd="0" presId="urn:microsoft.com/office/officeart/2018/2/layout/IconVerticalSolidList"/>
    <dgm:cxn modelId="{5053376A-5D6A-48E9-A829-0B3A00646496}" type="presParOf" srcId="{B9A0D882-D6B2-44D0-A253-666F08BBA5E7}" destId="{4E3140F8-CB8B-426C-8969-9250966E6083}" srcOrd="1" destOrd="0" presId="urn:microsoft.com/office/officeart/2018/2/layout/IconVerticalSolidList"/>
    <dgm:cxn modelId="{6CBECB17-DBC0-4EEC-B2B8-270481535BF3}" type="presParOf" srcId="{B9A0D882-D6B2-44D0-A253-666F08BBA5E7}" destId="{F1ABD95E-ADB2-45F6-938B-E789D001C15E}" srcOrd="2" destOrd="0" presId="urn:microsoft.com/office/officeart/2018/2/layout/IconVerticalSolidList"/>
    <dgm:cxn modelId="{C1FFEAA2-C0D2-4D2B-A579-2DDE79BFBEB5}" type="presParOf" srcId="{F1ABD95E-ADB2-45F6-938B-E789D001C15E}" destId="{5F6BFC19-99A4-4882-972D-EB067CC1C776}" srcOrd="0" destOrd="0" presId="urn:microsoft.com/office/officeart/2018/2/layout/IconVerticalSolidList"/>
    <dgm:cxn modelId="{E10BE661-08F8-4ABA-A47A-EBF34D10DBB3}" type="presParOf" srcId="{F1ABD95E-ADB2-45F6-938B-E789D001C15E}" destId="{B711E3D9-24C9-428E-BB50-C70B3554682D}" srcOrd="1" destOrd="0" presId="urn:microsoft.com/office/officeart/2018/2/layout/IconVerticalSolidList"/>
    <dgm:cxn modelId="{3A5939DB-8742-4792-9D68-ADD9C4236D68}" type="presParOf" srcId="{F1ABD95E-ADB2-45F6-938B-E789D001C15E}" destId="{FE0F7F0D-A24A-4C0C-A662-BC26D93317DF}" srcOrd="2" destOrd="0" presId="urn:microsoft.com/office/officeart/2018/2/layout/IconVerticalSolidList"/>
    <dgm:cxn modelId="{A309E045-F957-423A-917D-67EC74F82215}" type="presParOf" srcId="{F1ABD95E-ADB2-45F6-938B-E789D001C15E}" destId="{197D15E4-9766-4C1B-A23C-B20F994D544A}" srcOrd="3" destOrd="0" presId="urn:microsoft.com/office/officeart/2018/2/layout/IconVerticalSolidList"/>
    <dgm:cxn modelId="{95EE96AA-90D1-4DF3-8732-E018DE9E53E9}" type="presParOf" srcId="{B9A0D882-D6B2-44D0-A253-666F08BBA5E7}" destId="{1FD8E446-2864-4B44-8262-FF9CB57B5299}" srcOrd="3" destOrd="0" presId="urn:microsoft.com/office/officeart/2018/2/layout/IconVerticalSolidList"/>
    <dgm:cxn modelId="{452C7718-A8C7-421B-88CF-85A7D0744A34}" type="presParOf" srcId="{B9A0D882-D6B2-44D0-A253-666F08BBA5E7}" destId="{60031402-1F7C-4CAA-BE52-AFBF222114BC}" srcOrd="4" destOrd="0" presId="urn:microsoft.com/office/officeart/2018/2/layout/IconVerticalSolidList"/>
    <dgm:cxn modelId="{05246084-6DBE-45FC-B611-074199A7FE4B}" type="presParOf" srcId="{60031402-1F7C-4CAA-BE52-AFBF222114BC}" destId="{08EB4E48-026D-4F84-8492-F023735148CA}" srcOrd="0" destOrd="0" presId="urn:microsoft.com/office/officeart/2018/2/layout/IconVerticalSolidList"/>
    <dgm:cxn modelId="{66B590FA-B338-408B-A387-AC59B8882F97}" type="presParOf" srcId="{60031402-1F7C-4CAA-BE52-AFBF222114BC}" destId="{4B1C4BBA-8637-49FA-AFC4-2C07DA671461}" srcOrd="1" destOrd="0" presId="urn:microsoft.com/office/officeart/2018/2/layout/IconVerticalSolidList"/>
    <dgm:cxn modelId="{9D9EFD5C-93B7-480C-BBBA-F9915AD1099A}" type="presParOf" srcId="{60031402-1F7C-4CAA-BE52-AFBF222114BC}" destId="{0E2D6C98-8017-4E29-BBA4-EEE6F056D428}" srcOrd="2" destOrd="0" presId="urn:microsoft.com/office/officeart/2018/2/layout/IconVerticalSolidList"/>
    <dgm:cxn modelId="{A9778B84-85CA-494B-BE39-B31B175A2113}" type="presParOf" srcId="{60031402-1F7C-4CAA-BE52-AFBF222114BC}" destId="{6B89E811-B2D0-4464-A14D-345FD7B7202E}" srcOrd="3" destOrd="0" presId="urn:microsoft.com/office/officeart/2018/2/layout/IconVerticalSolidList"/>
    <dgm:cxn modelId="{AEDDE78F-EF94-4DE2-BA1C-3AC7AF915244}" type="presParOf" srcId="{B9A0D882-D6B2-44D0-A253-666F08BBA5E7}" destId="{46CA2402-E0E1-4148-A0B4-CC5A65B1D0CA}" srcOrd="5" destOrd="0" presId="urn:microsoft.com/office/officeart/2018/2/layout/IconVerticalSolidList"/>
    <dgm:cxn modelId="{DB63C08F-DB11-4FE5-A7AF-86363C24C620}" type="presParOf" srcId="{B9A0D882-D6B2-44D0-A253-666F08BBA5E7}" destId="{5575E312-4B4C-46D2-8AEA-17783CE956B7}" srcOrd="6" destOrd="0" presId="urn:microsoft.com/office/officeart/2018/2/layout/IconVerticalSolidList"/>
    <dgm:cxn modelId="{4EBA1A85-1D46-42E9-97C9-03BC7828EC01}" type="presParOf" srcId="{5575E312-4B4C-46D2-8AEA-17783CE956B7}" destId="{53A7E433-B148-4EB9-86D8-8BC6731A2C69}" srcOrd="0" destOrd="0" presId="urn:microsoft.com/office/officeart/2018/2/layout/IconVerticalSolidList"/>
    <dgm:cxn modelId="{6F15406D-DF56-4616-8B28-830150C49E83}" type="presParOf" srcId="{5575E312-4B4C-46D2-8AEA-17783CE956B7}" destId="{932DECEE-6F9F-4C16-80C5-300CBFDA9CD9}" srcOrd="1" destOrd="0" presId="urn:microsoft.com/office/officeart/2018/2/layout/IconVerticalSolidList"/>
    <dgm:cxn modelId="{B38D738A-9F64-4BBD-8C6D-11BCAF3BDF5D}" type="presParOf" srcId="{5575E312-4B4C-46D2-8AEA-17783CE956B7}" destId="{24F13D0D-448B-466F-9CC8-3DD187CCD9AE}" srcOrd="2" destOrd="0" presId="urn:microsoft.com/office/officeart/2018/2/layout/IconVerticalSolidList"/>
    <dgm:cxn modelId="{577CA4FC-0727-4F97-9D1D-1E44D29DA128}" type="presParOf" srcId="{5575E312-4B4C-46D2-8AEA-17783CE956B7}" destId="{6C93B10C-498F-4849-A5EF-B1C44129BF31}" srcOrd="3" destOrd="0" presId="urn:microsoft.com/office/officeart/2018/2/layout/IconVerticalSolidList"/>
    <dgm:cxn modelId="{99F16C89-63E6-42A5-B014-BF20C42F2831}" type="presParOf" srcId="{B9A0D882-D6B2-44D0-A253-666F08BBA5E7}" destId="{94025408-A904-41C9-A752-E76577D99AD0}" srcOrd="7" destOrd="0" presId="urn:microsoft.com/office/officeart/2018/2/layout/IconVerticalSolidList"/>
    <dgm:cxn modelId="{84D807C2-25BE-4B99-8E3B-BEB2930B8888}" type="presParOf" srcId="{B9A0D882-D6B2-44D0-A253-666F08BBA5E7}" destId="{F5CC7462-C259-4714-9DEA-17D6CE5976A8}" srcOrd="8" destOrd="0" presId="urn:microsoft.com/office/officeart/2018/2/layout/IconVerticalSolidList"/>
    <dgm:cxn modelId="{CDBA7348-5EE0-4F4E-9F40-76F549943416}" type="presParOf" srcId="{F5CC7462-C259-4714-9DEA-17D6CE5976A8}" destId="{256C0D83-C710-4EA4-BF2D-FB86C0021BE6}" srcOrd="0" destOrd="0" presId="urn:microsoft.com/office/officeart/2018/2/layout/IconVerticalSolidList"/>
    <dgm:cxn modelId="{39B27ECE-4BB9-4412-A6F5-0ED6129B1C0F}" type="presParOf" srcId="{F5CC7462-C259-4714-9DEA-17D6CE5976A8}" destId="{671E7F5F-9B9D-48C5-AA0F-87E0DA832995}" srcOrd="1" destOrd="0" presId="urn:microsoft.com/office/officeart/2018/2/layout/IconVerticalSolidList"/>
    <dgm:cxn modelId="{7E63F7C9-9B74-4C0A-B414-DE2B29E6A410}" type="presParOf" srcId="{F5CC7462-C259-4714-9DEA-17D6CE5976A8}" destId="{F012D580-C25B-4FC2-AC23-139CE01DF178}" srcOrd="2" destOrd="0" presId="urn:microsoft.com/office/officeart/2018/2/layout/IconVerticalSolidList"/>
    <dgm:cxn modelId="{049DA6D8-64F7-4FD0-956B-2CC4E49FDBB9}" type="presParOf" srcId="{F5CC7462-C259-4714-9DEA-17D6CE5976A8}" destId="{85F3FC1F-191C-40DE-A6B9-E552BF55A358}" srcOrd="3" destOrd="0" presId="urn:microsoft.com/office/officeart/2018/2/layout/IconVerticalSolidList"/>
    <dgm:cxn modelId="{06839BC6-CEAF-4DCD-9A9C-00243864BB49}" type="presParOf" srcId="{B9A0D882-D6B2-44D0-A253-666F08BBA5E7}" destId="{0CD5E8C0-3901-4CEA-95F3-85F79038466F}" srcOrd="9" destOrd="0" presId="urn:microsoft.com/office/officeart/2018/2/layout/IconVerticalSolidList"/>
    <dgm:cxn modelId="{32554671-DB6F-4713-9C42-C4DF32F79641}" type="presParOf" srcId="{B9A0D882-D6B2-44D0-A253-666F08BBA5E7}" destId="{86DE77EF-B28D-48BC-BA89-80A00CA85C6A}" srcOrd="10" destOrd="0" presId="urn:microsoft.com/office/officeart/2018/2/layout/IconVerticalSolidList"/>
    <dgm:cxn modelId="{BA2836BB-8A49-4912-AD6A-A536A98640B0}" type="presParOf" srcId="{86DE77EF-B28D-48BC-BA89-80A00CA85C6A}" destId="{E41C93DF-158C-4716-B300-49EAADDADC95}" srcOrd="0" destOrd="0" presId="urn:microsoft.com/office/officeart/2018/2/layout/IconVerticalSolidList"/>
    <dgm:cxn modelId="{571B4221-3757-41FC-BB91-3F673C172740}" type="presParOf" srcId="{86DE77EF-B28D-48BC-BA89-80A00CA85C6A}" destId="{EF1F6E49-03BB-486C-8644-A283A876A0B5}" srcOrd="1" destOrd="0" presId="urn:microsoft.com/office/officeart/2018/2/layout/IconVerticalSolidList"/>
    <dgm:cxn modelId="{CCDED31B-413F-44E0-B62F-B8E3091E0A2E}" type="presParOf" srcId="{86DE77EF-B28D-48BC-BA89-80A00CA85C6A}" destId="{4344480B-4A17-4730-9CA0-E2A4FA5D0540}" srcOrd="2" destOrd="0" presId="urn:microsoft.com/office/officeart/2018/2/layout/IconVerticalSolidList"/>
    <dgm:cxn modelId="{D807FC97-4DFF-487A-8970-3CD8C103B525}" type="presParOf" srcId="{86DE77EF-B28D-48BC-BA89-80A00CA85C6A}" destId="{BCCE8B2E-D408-433D-9FA0-98A96254CE56}" srcOrd="3" destOrd="0" presId="urn:microsoft.com/office/officeart/2018/2/layout/IconVerticalSolidList"/>
    <dgm:cxn modelId="{A1B67959-17DD-43DC-821C-41A5FB1726CD}" type="presParOf" srcId="{86DE77EF-B28D-48BC-BA89-80A00CA85C6A}" destId="{AB131267-E75F-4FF8-9A48-73994336EE5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87F295-0C44-49B6-83A6-B05183E838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42C6D0-8A30-4782-9DF2-82C1C53C7A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</a:t>
          </a:r>
          <a:r>
            <a:rPr lang="en-US" dirty="0" err="1"/>
            <a:t>elasticsearch</a:t>
          </a:r>
          <a:r>
            <a:rPr lang="en-US" dirty="0"/>
            <a:t> repository</a:t>
          </a:r>
        </a:p>
      </dgm:t>
    </dgm:pt>
    <dgm:pt modelId="{9470322F-A755-43D8-9525-34890FB322F1}" type="parTrans" cxnId="{D097C3F4-703A-4EF1-BD67-437817C2CECA}">
      <dgm:prSet/>
      <dgm:spPr/>
      <dgm:t>
        <a:bodyPr/>
        <a:lstStyle/>
        <a:p>
          <a:endParaRPr lang="en-US"/>
        </a:p>
      </dgm:t>
    </dgm:pt>
    <dgm:pt modelId="{67DFE72A-8C2A-4CCA-B6E5-55756E9B30FB}" type="sibTrans" cxnId="{D097C3F4-703A-4EF1-BD67-437817C2CECA}">
      <dgm:prSet/>
      <dgm:spPr/>
      <dgm:t>
        <a:bodyPr/>
        <a:lstStyle/>
        <a:p>
          <a:endParaRPr lang="en-US"/>
        </a:p>
      </dgm:t>
    </dgm:pt>
    <dgm:pt modelId="{606299A4-7573-44A8-8F08-5134153F0C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Install metricbeat</a:t>
          </a:r>
        </a:p>
      </dgm:t>
    </dgm:pt>
    <dgm:pt modelId="{4A91CB11-ADCE-4AAC-9A33-9E0A0A8A9446}" type="parTrans" cxnId="{1D8DF2B9-6A76-4BED-B6DA-9D0D3EB60076}">
      <dgm:prSet/>
      <dgm:spPr/>
      <dgm:t>
        <a:bodyPr/>
        <a:lstStyle/>
        <a:p>
          <a:endParaRPr lang="en-US"/>
        </a:p>
      </dgm:t>
    </dgm:pt>
    <dgm:pt modelId="{25DD0EF7-ADAA-4835-86BC-1F688F7224BE}" type="sibTrans" cxnId="{1D8DF2B9-6A76-4BED-B6DA-9D0D3EB60076}">
      <dgm:prSet/>
      <dgm:spPr/>
      <dgm:t>
        <a:bodyPr/>
        <a:lstStyle/>
        <a:p>
          <a:endParaRPr lang="en-US"/>
        </a:p>
      </dgm:t>
    </dgm:pt>
    <dgm:pt modelId="{4C01D4F3-9712-46AD-AEE4-58B830F669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Configure metricbeat.yml</a:t>
          </a:r>
        </a:p>
      </dgm:t>
    </dgm:pt>
    <dgm:pt modelId="{79943D6C-9AE8-4D7A-AC0A-FA6DDFB88174}" type="parTrans" cxnId="{A5EF4F80-ECE3-4B50-9499-869635CE9189}">
      <dgm:prSet/>
      <dgm:spPr/>
      <dgm:t>
        <a:bodyPr/>
        <a:lstStyle/>
        <a:p>
          <a:endParaRPr lang="en-US"/>
        </a:p>
      </dgm:t>
    </dgm:pt>
    <dgm:pt modelId="{92B0ED01-1334-4822-A581-ED350CCE627C}" type="sibTrans" cxnId="{A5EF4F80-ECE3-4B50-9499-869635CE9189}">
      <dgm:prSet/>
      <dgm:spPr/>
      <dgm:t>
        <a:bodyPr/>
        <a:lstStyle/>
        <a:p>
          <a:endParaRPr lang="en-US"/>
        </a:p>
      </dgm:t>
    </dgm:pt>
    <dgm:pt modelId="{81F81132-3C6E-402B-B48D-49DCC79453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 and enable metricbeat service</a:t>
          </a:r>
        </a:p>
      </dgm:t>
    </dgm:pt>
    <dgm:pt modelId="{3BC9CB47-6BF7-43AF-B61B-21443B1BA858}" type="parTrans" cxnId="{41FDDA3E-F701-4107-8025-E4ABDB2FEC83}">
      <dgm:prSet/>
      <dgm:spPr/>
      <dgm:t>
        <a:bodyPr/>
        <a:lstStyle/>
        <a:p>
          <a:endParaRPr lang="en-US"/>
        </a:p>
      </dgm:t>
    </dgm:pt>
    <dgm:pt modelId="{967ED0B7-437D-417F-A927-160BCFCEA29B}" type="sibTrans" cxnId="{41FDDA3E-F701-4107-8025-E4ABDB2FEC83}">
      <dgm:prSet/>
      <dgm:spPr/>
      <dgm:t>
        <a:bodyPr/>
        <a:lstStyle/>
        <a:p>
          <a:endParaRPr lang="en-US"/>
        </a:p>
      </dgm:t>
    </dgm:pt>
    <dgm:pt modelId="{5B8025F8-740A-4BF5-A862-F806803851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Enable and configure  modules</a:t>
          </a:r>
        </a:p>
      </dgm:t>
    </dgm:pt>
    <dgm:pt modelId="{C615A0CA-7CDB-4F70-AB2C-80D2A6941FF9}" type="parTrans" cxnId="{27D95C02-27F2-431C-B9A5-310CAA35F786}">
      <dgm:prSet/>
      <dgm:spPr/>
      <dgm:t>
        <a:bodyPr/>
        <a:lstStyle/>
        <a:p>
          <a:endParaRPr lang="en-US"/>
        </a:p>
      </dgm:t>
    </dgm:pt>
    <dgm:pt modelId="{3E7C724B-4F3B-429C-9CB2-A376ACC0F40C}" type="sibTrans" cxnId="{27D95C02-27F2-431C-B9A5-310CAA35F786}">
      <dgm:prSet/>
      <dgm:spPr/>
      <dgm:t>
        <a:bodyPr/>
        <a:lstStyle/>
        <a:p>
          <a:endParaRPr lang="en-US"/>
        </a:p>
      </dgm:t>
    </dgm:pt>
    <dgm:pt modelId="{9055B72F-DB93-4C60-A0B8-480E8041F8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Apache</a:t>
          </a:r>
        </a:p>
      </dgm:t>
    </dgm:pt>
    <dgm:pt modelId="{DE852663-49B2-4C4B-9CDB-F527028E3136}" type="parTrans" cxnId="{88F5C5E1-8D65-4E79-A9B0-1B0201806D2C}">
      <dgm:prSet/>
      <dgm:spPr/>
      <dgm:t>
        <a:bodyPr/>
        <a:lstStyle/>
        <a:p>
          <a:endParaRPr lang="en-US"/>
        </a:p>
      </dgm:t>
    </dgm:pt>
    <dgm:pt modelId="{CE94B919-8C65-4AE5-B356-CE2229368972}" type="sibTrans" cxnId="{88F5C5E1-8D65-4E79-A9B0-1B0201806D2C}">
      <dgm:prSet/>
      <dgm:spPr/>
      <dgm:t>
        <a:bodyPr/>
        <a:lstStyle/>
        <a:p>
          <a:endParaRPr lang="en-US"/>
        </a:p>
      </dgm:t>
    </dgm:pt>
    <dgm:pt modelId="{439DC620-AC2F-42C9-A5D6-C138DF6A4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</a:t>
          </a:r>
        </a:p>
      </dgm:t>
    </dgm:pt>
    <dgm:pt modelId="{885F9896-1CC1-47C0-AFB8-B1A3BF9A1571}" type="parTrans" cxnId="{1C903783-B223-4AE8-B0B0-34CBBCE7C15C}">
      <dgm:prSet/>
      <dgm:spPr/>
      <dgm:t>
        <a:bodyPr/>
        <a:lstStyle/>
        <a:p>
          <a:endParaRPr lang="en-US"/>
        </a:p>
      </dgm:t>
    </dgm:pt>
    <dgm:pt modelId="{D155078D-AADB-4F02-827E-D2FCD1B417CB}" type="sibTrans" cxnId="{1C903783-B223-4AE8-B0B0-34CBBCE7C15C}">
      <dgm:prSet/>
      <dgm:spPr/>
      <dgm:t>
        <a:bodyPr/>
        <a:lstStyle/>
        <a:p>
          <a:endParaRPr lang="en-US"/>
        </a:p>
      </dgm:t>
    </dgm:pt>
    <dgm:pt modelId="{9A0E416A-5C9C-4677-9727-F8DA8B013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Beat-</a:t>
          </a:r>
          <a:r>
            <a:rPr lang="en-US" dirty="0" err="1"/>
            <a:t>xpack</a:t>
          </a:r>
          <a:endParaRPr lang="en-US" dirty="0"/>
        </a:p>
      </dgm:t>
    </dgm:pt>
    <dgm:pt modelId="{6B625AD8-C856-4F76-A385-BBC95B62941C}" type="parTrans" cxnId="{2F40FD36-9FB7-4413-84E2-170888D48DC5}">
      <dgm:prSet/>
      <dgm:spPr/>
      <dgm:t>
        <a:bodyPr/>
        <a:lstStyle/>
        <a:p>
          <a:endParaRPr lang="en-US"/>
        </a:p>
      </dgm:t>
    </dgm:pt>
    <dgm:pt modelId="{97113E84-5F68-4BF4-8DE8-668955E4A412}" type="sibTrans" cxnId="{2F40FD36-9FB7-4413-84E2-170888D48DC5}">
      <dgm:prSet/>
      <dgm:spPr/>
      <dgm:t>
        <a:bodyPr/>
        <a:lstStyle/>
        <a:p>
          <a:endParaRPr lang="en-US"/>
        </a:p>
      </dgm:t>
    </dgm:pt>
    <dgm:pt modelId="{A537CFAD-D43A-4B4A-830E-F89A7497FA8F}" type="pres">
      <dgm:prSet presAssocID="{8287F295-0C44-49B6-83A6-B05183E83896}" presName="root" presStyleCnt="0">
        <dgm:presLayoutVars>
          <dgm:dir/>
          <dgm:resizeHandles val="exact"/>
        </dgm:presLayoutVars>
      </dgm:prSet>
      <dgm:spPr/>
    </dgm:pt>
    <dgm:pt modelId="{780786EE-174F-4DD2-A892-59C78B8CC600}" type="pres">
      <dgm:prSet presAssocID="{2C42C6D0-8A30-4782-9DF2-82C1C53C7A05}" presName="compNode" presStyleCnt="0"/>
      <dgm:spPr/>
    </dgm:pt>
    <dgm:pt modelId="{1ACFA099-0BDD-4B55-A2B1-6F40D41920E2}" type="pres">
      <dgm:prSet presAssocID="{2C42C6D0-8A30-4782-9DF2-82C1C53C7A05}" presName="bgRect" presStyleLbl="bgShp" presStyleIdx="0" presStyleCnt="5"/>
      <dgm:spPr/>
    </dgm:pt>
    <dgm:pt modelId="{52E42CBE-81C2-459B-B128-11B616DFAF1A}" type="pres">
      <dgm:prSet presAssocID="{2C42C6D0-8A30-4782-9DF2-82C1C53C7A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3004AD-CB40-434C-BF55-21E783C7D440}" type="pres">
      <dgm:prSet presAssocID="{2C42C6D0-8A30-4782-9DF2-82C1C53C7A05}" presName="spaceRect" presStyleCnt="0"/>
      <dgm:spPr/>
    </dgm:pt>
    <dgm:pt modelId="{888EBFEB-20D3-4B59-8D5E-89F0F2D25B4E}" type="pres">
      <dgm:prSet presAssocID="{2C42C6D0-8A30-4782-9DF2-82C1C53C7A05}" presName="parTx" presStyleLbl="revTx" presStyleIdx="0" presStyleCnt="6">
        <dgm:presLayoutVars>
          <dgm:chMax val="0"/>
          <dgm:chPref val="0"/>
        </dgm:presLayoutVars>
      </dgm:prSet>
      <dgm:spPr/>
    </dgm:pt>
    <dgm:pt modelId="{0DC5A836-5718-44D8-8223-FC3D014C7D60}" type="pres">
      <dgm:prSet presAssocID="{67DFE72A-8C2A-4CCA-B6E5-55756E9B30FB}" presName="sibTrans" presStyleCnt="0"/>
      <dgm:spPr/>
    </dgm:pt>
    <dgm:pt modelId="{789A0ECE-ED7E-49C5-AAD4-84E3D9A39245}" type="pres">
      <dgm:prSet presAssocID="{606299A4-7573-44A8-8F08-5134153F0C77}" presName="compNode" presStyleCnt="0"/>
      <dgm:spPr/>
    </dgm:pt>
    <dgm:pt modelId="{764C73BE-F184-4BAC-8697-A9A74B468B8C}" type="pres">
      <dgm:prSet presAssocID="{606299A4-7573-44A8-8F08-5134153F0C77}" presName="bgRect" presStyleLbl="bgShp" presStyleIdx="1" presStyleCnt="5"/>
      <dgm:spPr/>
    </dgm:pt>
    <dgm:pt modelId="{B1FCCBF7-5CE1-43BE-BEAC-0F11E021AFE4}" type="pres">
      <dgm:prSet presAssocID="{606299A4-7573-44A8-8F08-5134153F0C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0755D37-C99E-4654-ACDF-2854F08ACE8B}" type="pres">
      <dgm:prSet presAssocID="{606299A4-7573-44A8-8F08-5134153F0C77}" presName="spaceRect" presStyleCnt="0"/>
      <dgm:spPr/>
    </dgm:pt>
    <dgm:pt modelId="{6E9ABF7C-CB3A-4E50-8DED-573D15DFE846}" type="pres">
      <dgm:prSet presAssocID="{606299A4-7573-44A8-8F08-5134153F0C77}" presName="parTx" presStyleLbl="revTx" presStyleIdx="1" presStyleCnt="6">
        <dgm:presLayoutVars>
          <dgm:chMax val="0"/>
          <dgm:chPref val="0"/>
        </dgm:presLayoutVars>
      </dgm:prSet>
      <dgm:spPr/>
    </dgm:pt>
    <dgm:pt modelId="{F1B082F1-8118-46A7-859B-0FF9FCCF667F}" type="pres">
      <dgm:prSet presAssocID="{25DD0EF7-ADAA-4835-86BC-1F688F7224BE}" presName="sibTrans" presStyleCnt="0"/>
      <dgm:spPr/>
    </dgm:pt>
    <dgm:pt modelId="{39449428-A400-470B-9B5B-B12E0A9C84B5}" type="pres">
      <dgm:prSet presAssocID="{4C01D4F3-9712-46AD-AEE4-58B830F66902}" presName="compNode" presStyleCnt="0"/>
      <dgm:spPr/>
    </dgm:pt>
    <dgm:pt modelId="{31C32BF9-086A-40B2-ACD7-5ED5A4748151}" type="pres">
      <dgm:prSet presAssocID="{4C01D4F3-9712-46AD-AEE4-58B830F66902}" presName="bgRect" presStyleLbl="bgShp" presStyleIdx="2" presStyleCnt="5"/>
      <dgm:spPr/>
    </dgm:pt>
    <dgm:pt modelId="{6EA12C9A-E1D9-4E9A-B64C-024B73C4A2B4}" type="pres">
      <dgm:prSet presAssocID="{4C01D4F3-9712-46AD-AEE4-58B830F669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7BAB65B-F583-4280-845A-A3768267B98C}" type="pres">
      <dgm:prSet presAssocID="{4C01D4F3-9712-46AD-AEE4-58B830F66902}" presName="spaceRect" presStyleCnt="0"/>
      <dgm:spPr/>
    </dgm:pt>
    <dgm:pt modelId="{8E48E2B7-A5E0-4167-B648-4B44CCCA0CD9}" type="pres">
      <dgm:prSet presAssocID="{4C01D4F3-9712-46AD-AEE4-58B830F66902}" presName="parTx" presStyleLbl="revTx" presStyleIdx="2" presStyleCnt="6">
        <dgm:presLayoutVars>
          <dgm:chMax val="0"/>
          <dgm:chPref val="0"/>
        </dgm:presLayoutVars>
      </dgm:prSet>
      <dgm:spPr/>
    </dgm:pt>
    <dgm:pt modelId="{4784D1B6-73B6-4298-9565-DD79870F1B9E}" type="pres">
      <dgm:prSet presAssocID="{92B0ED01-1334-4822-A581-ED350CCE627C}" presName="sibTrans" presStyleCnt="0"/>
      <dgm:spPr/>
    </dgm:pt>
    <dgm:pt modelId="{72F9F81A-3B5D-48A9-8A20-F56E49E2276D}" type="pres">
      <dgm:prSet presAssocID="{81F81132-3C6E-402B-B48D-49DCC7945310}" presName="compNode" presStyleCnt="0"/>
      <dgm:spPr/>
    </dgm:pt>
    <dgm:pt modelId="{CBDD2279-105E-435E-BFB9-B106425971AF}" type="pres">
      <dgm:prSet presAssocID="{81F81132-3C6E-402B-B48D-49DCC7945310}" presName="bgRect" presStyleLbl="bgShp" presStyleIdx="3" presStyleCnt="5"/>
      <dgm:spPr/>
    </dgm:pt>
    <dgm:pt modelId="{AB7A8BFA-628E-4DF9-80FA-3F5B9C38577E}" type="pres">
      <dgm:prSet presAssocID="{81F81132-3C6E-402B-B48D-49DCC794531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C4F3002-26BD-45E3-B1C8-8AD70014EF27}" type="pres">
      <dgm:prSet presAssocID="{81F81132-3C6E-402B-B48D-49DCC7945310}" presName="spaceRect" presStyleCnt="0"/>
      <dgm:spPr/>
    </dgm:pt>
    <dgm:pt modelId="{8F1B6AAB-158F-4E26-9929-39CB69AA3A18}" type="pres">
      <dgm:prSet presAssocID="{81F81132-3C6E-402B-B48D-49DCC7945310}" presName="parTx" presStyleLbl="revTx" presStyleIdx="3" presStyleCnt="6">
        <dgm:presLayoutVars>
          <dgm:chMax val="0"/>
          <dgm:chPref val="0"/>
        </dgm:presLayoutVars>
      </dgm:prSet>
      <dgm:spPr/>
    </dgm:pt>
    <dgm:pt modelId="{705EB36D-3470-4015-95B0-1DDEE821AA82}" type="pres">
      <dgm:prSet presAssocID="{967ED0B7-437D-417F-A927-160BCFCEA29B}" presName="sibTrans" presStyleCnt="0"/>
      <dgm:spPr/>
    </dgm:pt>
    <dgm:pt modelId="{796C9B0D-B038-4E9B-9D0F-CDA4B5EF6484}" type="pres">
      <dgm:prSet presAssocID="{5B8025F8-740A-4BF5-A862-F80680385175}" presName="compNode" presStyleCnt="0"/>
      <dgm:spPr/>
    </dgm:pt>
    <dgm:pt modelId="{0B4400CC-5248-4653-AD5F-C64A6D110EAB}" type="pres">
      <dgm:prSet presAssocID="{5B8025F8-740A-4BF5-A862-F80680385175}" presName="bgRect" presStyleLbl="bgShp" presStyleIdx="4" presStyleCnt="5"/>
      <dgm:spPr/>
    </dgm:pt>
    <dgm:pt modelId="{4D1422E4-21FC-47F5-9C86-D0EDF68C0DFB}" type="pres">
      <dgm:prSet presAssocID="{5B8025F8-740A-4BF5-A862-F806803851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47DD94F-5B6C-4408-8DF8-17D93FB91D9C}" type="pres">
      <dgm:prSet presAssocID="{5B8025F8-740A-4BF5-A862-F80680385175}" presName="spaceRect" presStyleCnt="0"/>
      <dgm:spPr/>
    </dgm:pt>
    <dgm:pt modelId="{41E14BA3-5AAB-4A39-8EA5-2840DD80BA10}" type="pres">
      <dgm:prSet presAssocID="{5B8025F8-740A-4BF5-A862-F80680385175}" presName="parTx" presStyleLbl="revTx" presStyleIdx="4" presStyleCnt="6">
        <dgm:presLayoutVars>
          <dgm:chMax val="0"/>
          <dgm:chPref val="0"/>
        </dgm:presLayoutVars>
      </dgm:prSet>
      <dgm:spPr/>
    </dgm:pt>
    <dgm:pt modelId="{5FCA424D-E5D3-4AAA-B0C7-C3C506DE911D}" type="pres">
      <dgm:prSet presAssocID="{5B8025F8-740A-4BF5-A862-F80680385175}" presName="desTx" presStyleLbl="revTx" presStyleIdx="5" presStyleCnt="6">
        <dgm:presLayoutVars/>
      </dgm:prSet>
      <dgm:spPr/>
    </dgm:pt>
  </dgm:ptLst>
  <dgm:cxnLst>
    <dgm:cxn modelId="{27D95C02-27F2-431C-B9A5-310CAA35F786}" srcId="{8287F295-0C44-49B6-83A6-B05183E83896}" destId="{5B8025F8-740A-4BF5-A862-F80680385175}" srcOrd="4" destOrd="0" parTransId="{C615A0CA-7CDB-4F70-AB2C-80D2A6941FF9}" sibTransId="{3E7C724B-4F3B-429C-9CB2-A376ACC0F40C}"/>
    <dgm:cxn modelId="{324FB11E-873D-438F-BF0F-5A7168E8DF65}" type="presOf" srcId="{81F81132-3C6E-402B-B48D-49DCC7945310}" destId="{8F1B6AAB-158F-4E26-9929-39CB69AA3A18}" srcOrd="0" destOrd="0" presId="urn:microsoft.com/office/officeart/2018/2/layout/IconVerticalSolidList"/>
    <dgm:cxn modelId="{0221F72B-467E-4024-8E5D-31E432E230B7}" type="presOf" srcId="{5B8025F8-740A-4BF5-A862-F80680385175}" destId="{41E14BA3-5AAB-4A39-8EA5-2840DD80BA10}" srcOrd="0" destOrd="0" presId="urn:microsoft.com/office/officeart/2018/2/layout/IconVerticalSolidList"/>
    <dgm:cxn modelId="{2F40FD36-9FB7-4413-84E2-170888D48DC5}" srcId="{5B8025F8-740A-4BF5-A862-F80680385175}" destId="{9A0E416A-5C9C-4677-9727-F8DA8B0132F7}" srcOrd="2" destOrd="0" parTransId="{6B625AD8-C856-4F76-A385-BBC95B62941C}" sibTransId="{97113E84-5F68-4BF4-8DE8-668955E4A412}"/>
    <dgm:cxn modelId="{41FDDA3E-F701-4107-8025-E4ABDB2FEC83}" srcId="{8287F295-0C44-49B6-83A6-B05183E83896}" destId="{81F81132-3C6E-402B-B48D-49DCC7945310}" srcOrd="3" destOrd="0" parTransId="{3BC9CB47-6BF7-43AF-B61B-21443B1BA858}" sibTransId="{967ED0B7-437D-417F-A927-160BCFCEA29B}"/>
    <dgm:cxn modelId="{0F7BE854-F58A-4B3B-A469-6D33EF30A6AA}" type="presOf" srcId="{2C42C6D0-8A30-4782-9DF2-82C1C53C7A05}" destId="{888EBFEB-20D3-4B59-8D5E-89F0F2D25B4E}" srcOrd="0" destOrd="0" presId="urn:microsoft.com/office/officeart/2018/2/layout/IconVerticalSolidList"/>
    <dgm:cxn modelId="{D6864A75-E569-41BE-AFB3-8B25861D9177}" type="presOf" srcId="{9A0E416A-5C9C-4677-9727-F8DA8B0132F7}" destId="{5FCA424D-E5D3-4AAA-B0C7-C3C506DE911D}" srcOrd="0" destOrd="2" presId="urn:microsoft.com/office/officeart/2018/2/layout/IconVerticalSolidList"/>
    <dgm:cxn modelId="{A5EF4F80-ECE3-4B50-9499-869635CE9189}" srcId="{8287F295-0C44-49B6-83A6-B05183E83896}" destId="{4C01D4F3-9712-46AD-AEE4-58B830F66902}" srcOrd="2" destOrd="0" parTransId="{79943D6C-9AE8-4D7A-AC0A-FA6DDFB88174}" sibTransId="{92B0ED01-1334-4822-A581-ED350CCE627C}"/>
    <dgm:cxn modelId="{1C903783-B223-4AE8-B0B0-34CBBCE7C15C}" srcId="{5B8025F8-740A-4BF5-A862-F80680385175}" destId="{439DC620-AC2F-42C9-A5D6-C138DF6A4247}" srcOrd="1" destOrd="0" parTransId="{885F9896-1CC1-47C0-AFB8-B1A3BF9A1571}" sibTransId="{D155078D-AADB-4F02-827E-D2FCD1B417CB}"/>
    <dgm:cxn modelId="{0F04AEB6-2A47-4DF7-B96C-36F922B99B80}" type="presOf" srcId="{9055B72F-DB93-4C60-A0B8-480E8041F83E}" destId="{5FCA424D-E5D3-4AAA-B0C7-C3C506DE911D}" srcOrd="0" destOrd="0" presId="urn:microsoft.com/office/officeart/2018/2/layout/IconVerticalSolidList"/>
    <dgm:cxn modelId="{1D8DF2B9-6A76-4BED-B6DA-9D0D3EB60076}" srcId="{8287F295-0C44-49B6-83A6-B05183E83896}" destId="{606299A4-7573-44A8-8F08-5134153F0C77}" srcOrd="1" destOrd="0" parTransId="{4A91CB11-ADCE-4AAC-9A33-9E0A0A8A9446}" sibTransId="{25DD0EF7-ADAA-4835-86BC-1F688F7224BE}"/>
    <dgm:cxn modelId="{FC54FCD4-17D5-4F2A-BCC2-FDEFF498A2AB}" type="presOf" srcId="{8287F295-0C44-49B6-83A6-B05183E83896}" destId="{A537CFAD-D43A-4B4A-830E-F89A7497FA8F}" srcOrd="0" destOrd="0" presId="urn:microsoft.com/office/officeart/2018/2/layout/IconVerticalSolidList"/>
    <dgm:cxn modelId="{7337D1D5-578B-4D4D-A1A5-5DB2944C5323}" type="presOf" srcId="{4C01D4F3-9712-46AD-AEE4-58B830F66902}" destId="{8E48E2B7-A5E0-4167-B648-4B44CCCA0CD9}" srcOrd="0" destOrd="0" presId="urn:microsoft.com/office/officeart/2018/2/layout/IconVerticalSolidList"/>
    <dgm:cxn modelId="{88F5C5E1-8D65-4E79-A9B0-1B0201806D2C}" srcId="{5B8025F8-740A-4BF5-A862-F80680385175}" destId="{9055B72F-DB93-4C60-A0B8-480E8041F83E}" srcOrd="0" destOrd="0" parTransId="{DE852663-49B2-4C4B-9CDB-F527028E3136}" sibTransId="{CE94B919-8C65-4AE5-B356-CE2229368972}"/>
    <dgm:cxn modelId="{C164CDF0-D265-44E3-8EA7-15694D1E27DF}" type="presOf" srcId="{439DC620-AC2F-42C9-A5D6-C138DF6A4247}" destId="{5FCA424D-E5D3-4AAA-B0C7-C3C506DE911D}" srcOrd="0" destOrd="1" presId="urn:microsoft.com/office/officeart/2018/2/layout/IconVerticalSolidList"/>
    <dgm:cxn modelId="{D097C3F4-703A-4EF1-BD67-437817C2CECA}" srcId="{8287F295-0C44-49B6-83A6-B05183E83896}" destId="{2C42C6D0-8A30-4782-9DF2-82C1C53C7A05}" srcOrd="0" destOrd="0" parTransId="{9470322F-A755-43D8-9525-34890FB322F1}" sibTransId="{67DFE72A-8C2A-4CCA-B6E5-55756E9B30FB}"/>
    <dgm:cxn modelId="{C95182FD-9C51-46FC-B488-B2BF81B510C2}" type="presOf" srcId="{606299A4-7573-44A8-8F08-5134153F0C77}" destId="{6E9ABF7C-CB3A-4E50-8DED-573D15DFE846}" srcOrd="0" destOrd="0" presId="urn:microsoft.com/office/officeart/2018/2/layout/IconVerticalSolidList"/>
    <dgm:cxn modelId="{D1D32F70-3DA3-4B5D-82F7-73059007A0B8}" type="presParOf" srcId="{A537CFAD-D43A-4B4A-830E-F89A7497FA8F}" destId="{780786EE-174F-4DD2-A892-59C78B8CC600}" srcOrd="0" destOrd="0" presId="urn:microsoft.com/office/officeart/2018/2/layout/IconVerticalSolidList"/>
    <dgm:cxn modelId="{D3A16DB5-E53E-4F5E-9263-3C99F1ADCCD7}" type="presParOf" srcId="{780786EE-174F-4DD2-A892-59C78B8CC600}" destId="{1ACFA099-0BDD-4B55-A2B1-6F40D41920E2}" srcOrd="0" destOrd="0" presId="urn:microsoft.com/office/officeart/2018/2/layout/IconVerticalSolidList"/>
    <dgm:cxn modelId="{B641F856-EAEB-496A-9037-F38D19AF5AD7}" type="presParOf" srcId="{780786EE-174F-4DD2-A892-59C78B8CC600}" destId="{52E42CBE-81C2-459B-B128-11B616DFAF1A}" srcOrd="1" destOrd="0" presId="urn:microsoft.com/office/officeart/2018/2/layout/IconVerticalSolidList"/>
    <dgm:cxn modelId="{CEEC7749-1C21-4505-BDC5-4170BE62A2DF}" type="presParOf" srcId="{780786EE-174F-4DD2-A892-59C78B8CC600}" destId="{CF3004AD-CB40-434C-BF55-21E783C7D440}" srcOrd="2" destOrd="0" presId="urn:microsoft.com/office/officeart/2018/2/layout/IconVerticalSolidList"/>
    <dgm:cxn modelId="{4415F932-7BDB-4AC1-88A0-6D704ED4CED2}" type="presParOf" srcId="{780786EE-174F-4DD2-A892-59C78B8CC600}" destId="{888EBFEB-20D3-4B59-8D5E-89F0F2D25B4E}" srcOrd="3" destOrd="0" presId="urn:microsoft.com/office/officeart/2018/2/layout/IconVerticalSolidList"/>
    <dgm:cxn modelId="{6E117C9A-9ED3-4F8B-909D-6A41AFE75260}" type="presParOf" srcId="{A537CFAD-D43A-4B4A-830E-F89A7497FA8F}" destId="{0DC5A836-5718-44D8-8223-FC3D014C7D60}" srcOrd="1" destOrd="0" presId="urn:microsoft.com/office/officeart/2018/2/layout/IconVerticalSolidList"/>
    <dgm:cxn modelId="{B30454D2-661C-40CC-9DC3-7F02BCD2AF20}" type="presParOf" srcId="{A537CFAD-D43A-4B4A-830E-F89A7497FA8F}" destId="{789A0ECE-ED7E-49C5-AAD4-84E3D9A39245}" srcOrd="2" destOrd="0" presId="urn:microsoft.com/office/officeart/2018/2/layout/IconVerticalSolidList"/>
    <dgm:cxn modelId="{8136CBEE-3D40-441F-BE44-796AFEB8A1B8}" type="presParOf" srcId="{789A0ECE-ED7E-49C5-AAD4-84E3D9A39245}" destId="{764C73BE-F184-4BAC-8697-A9A74B468B8C}" srcOrd="0" destOrd="0" presId="urn:microsoft.com/office/officeart/2018/2/layout/IconVerticalSolidList"/>
    <dgm:cxn modelId="{4102AA26-046C-4BDA-ADA2-928121252E47}" type="presParOf" srcId="{789A0ECE-ED7E-49C5-AAD4-84E3D9A39245}" destId="{B1FCCBF7-5CE1-43BE-BEAC-0F11E021AFE4}" srcOrd="1" destOrd="0" presId="urn:microsoft.com/office/officeart/2018/2/layout/IconVerticalSolidList"/>
    <dgm:cxn modelId="{2717CB16-03A9-4790-8D67-2659CD8F3AA3}" type="presParOf" srcId="{789A0ECE-ED7E-49C5-AAD4-84E3D9A39245}" destId="{30755D37-C99E-4654-ACDF-2854F08ACE8B}" srcOrd="2" destOrd="0" presId="urn:microsoft.com/office/officeart/2018/2/layout/IconVerticalSolidList"/>
    <dgm:cxn modelId="{4AD16B01-039D-42D0-86CE-4673972A22CB}" type="presParOf" srcId="{789A0ECE-ED7E-49C5-AAD4-84E3D9A39245}" destId="{6E9ABF7C-CB3A-4E50-8DED-573D15DFE846}" srcOrd="3" destOrd="0" presId="urn:microsoft.com/office/officeart/2018/2/layout/IconVerticalSolidList"/>
    <dgm:cxn modelId="{A5258C1C-B99F-408E-9312-7759D533B1D8}" type="presParOf" srcId="{A537CFAD-D43A-4B4A-830E-F89A7497FA8F}" destId="{F1B082F1-8118-46A7-859B-0FF9FCCF667F}" srcOrd="3" destOrd="0" presId="urn:microsoft.com/office/officeart/2018/2/layout/IconVerticalSolidList"/>
    <dgm:cxn modelId="{41A9E254-CEFB-4C28-ACC7-E653632F16C6}" type="presParOf" srcId="{A537CFAD-D43A-4B4A-830E-F89A7497FA8F}" destId="{39449428-A400-470B-9B5B-B12E0A9C84B5}" srcOrd="4" destOrd="0" presId="urn:microsoft.com/office/officeart/2018/2/layout/IconVerticalSolidList"/>
    <dgm:cxn modelId="{5C70ACBC-C91E-4753-B714-FC00A2CFB6D2}" type="presParOf" srcId="{39449428-A400-470B-9B5B-B12E0A9C84B5}" destId="{31C32BF9-086A-40B2-ACD7-5ED5A4748151}" srcOrd="0" destOrd="0" presId="urn:microsoft.com/office/officeart/2018/2/layout/IconVerticalSolidList"/>
    <dgm:cxn modelId="{BEB63A70-9C3C-4FCF-93AF-2541A20A6AB4}" type="presParOf" srcId="{39449428-A400-470B-9B5B-B12E0A9C84B5}" destId="{6EA12C9A-E1D9-4E9A-B64C-024B73C4A2B4}" srcOrd="1" destOrd="0" presId="urn:microsoft.com/office/officeart/2018/2/layout/IconVerticalSolidList"/>
    <dgm:cxn modelId="{1E1C0D5A-5409-44B0-B97C-719E0D86BC7D}" type="presParOf" srcId="{39449428-A400-470B-9B5B-B12E0A9C84B5}" destId="{27BAB65B-F583-4280-845A-A3768267B98C}" srcOrd="2" destOrd="0" presId="urn:microsoft.com/office/officeart/2018/2/layout/IconVerticalSolidList"/>
    <dgm:cxn modelId="{76BE8132-C27B-41FD-B6CF-99651253CBE7}" type="presParOf" srcId="{39449428-A400-470B-9B5B-B12E0A9C84B5}" destId="{8E48E2B7-A5E0-4167-B648-4B44CCCA0CD9}" srcOrd="3" destOrd="0" presId="urn:microsoft.com/office/officeart/2018/2/layout/IconVerticalSolidList"/>
    <dgm:cxn modelId="{ABBA37AF-62E8-49EB-A876-306596413DCA}" type="presParOf" srcId="{A537CFAD-D43A-4B4A-830E-F89A7497FA8F}" destId="{4784D1B6-73B6-4298-9565-DD79870F1B9E}" srcOrd="5" destOrd="0" presId="urn:microsoft.com/office/officeart/2018/2/layout/IconVerticalSolidList"/>
    <dgm:cxn modelId="{348CDD2F-8F80-4E71-A57C-0F6E4468A42E}" type="presParOf" srcId="{A537CFAD-D43A-4B4A-830E-F89A7497FA8F}" destId="{72F9F81A-3B5D-48A9-8A20-F56E49E2276D}" srcOrd="6" destOrd="0" presId="urn:microsoft.com/office/officeart/2018/2/layout/IconVerticalSolidList"/>
    <dgm:cxn modelId="{047AE19D-A25F-4D25-9E85-5F2984C5CCF8}" type="presParOf" srcId="{72F9F81A-3B5D-48A9-8A20-F56E49E2276D}" destId="{CBDD2279-105E-435E-BFB9-B106425971AF}" srcOrd="0" destOrd="0" presId="urn:microsoft.com/office/officeart/2018/2/layout/IconVerticalSolidList"/>
    <dgm:cxn modelId="{A7BF29D3-9FEE-48C4-B30E-6A604DF004C2}" type="presParOf" srcId="{72F9F81A-3B5D-48A9-8A20-F56E49E2276D}" destId="{AB7A8BFA-628E-4DF9-80FA-3F5B9C38577E}" srcOrd="1" destOrd="0" presId="urn:microsoft.com/office/officeart/2018/2/layout/IconVerticalSolidList"/>
    <dgm:cxn modelId="{58334CAF-4219-4783-B61B-0F6410CECFF4}" type="presParOf" srcId="{72F9F81A-3B5D-48A9-8A20-F56E49E2276D}" destId="{8C4F3002-26BD-45E3-B1C8-8AD70014EF27}" srcOrd="2" destOrd="0" presId="urn:microsoft.com/office/officeart/2018/2/layout/IconVerticalSolidList"/>
    <dgm:cxn modelId="{164F968A-C6A5-4FA5-914D-D14891AEE009}" type="presParOf" srcId="{72F9F81A-3B5D-48A9-8A20-F56E49E2276D}" destId="{8F1B6AAB-158F-4E26-9929-39CB69AA3A18}" srcOrd="3" destOrd="0" presId="urn:microsoft.com/office/officeart/2018/2/layout/IconVerticalSolidList"/>
    <dgm:cxn modelId="{C7527BE0-F212-4BF7-96A5-4D19693DB211}" type="presParOf" srcId="{A537CFAD-D43A-4B4A-830E-F89A7497FA8F}" destId="{705EB36D-3470-4015-95B0-1DDEE821AA82}" srcOrd="7" destOrd="0" presId="urn:microsoft.com/office/officeart/2018/2/layout/IconVerticalSolidList"/>
    <dgm:cxn modelId="{D4B86683-B829-47F1-9B4C-C41222AF27FD}" type="presParOf" srcId="{A537CFAD-D43A-4B4A-830E-F89A7497FA8F}" destId="{796C9B0D-B038-4E9B-9D0F-CDA4B5EF6484}" srcOrd="8" destOrd="0" presId="urn:microsoft.com/office/officeart/2018/2/layout/IconVerticalSolidList"/>
    <dgm:cxn modelId="{BFC124F1-334B-4624-8875-FCA3E31E20E2}" type="presParOf" srcId="{796C9B0D-B038-4E9B-9D0F-CDA4B5EF6484}" destId="{0B4400CC-5248-4653-AD5F-C64A6D110EAB}" srcOrd="0" destOrd="0" presId="urn:microsoft.com/office/officeart/2018/2/layout/IconVerticalSolidList"/>
    <dgm:cxn modelId="{3CA4E7C4-832A-41A4-87E4-97D6B79D7878}" type="presParOf" srcId="{796C9B0D-B038-4E9B-9D0F-CDA4B5EF6484}" destId="{4D1422E4-21FC-47F5-9C86-D0EDF68C0DFB}" srcOrd="1" destOrd="0" presId="urn:microsoft.com/office/officeart/2018/2/layout/IconVerticalSolidList"/>
    <dgm:cxn modelId="{0717D9A6-9629-498D-BED9-AED34015AE9C}" type="presParOf" srcId="{796C9B0D-B038-4E9B-9D0F-CDA4B5EF6484}" destId="{F47DD94F-5B6C-4408-8DF8-17D93FB91D9C}" srcOrd="2" destOrd="0" presId="urn:microsoft.com/office/officeart/2018/2/layout/IconVerticalSolidList"/>
    <dgm:cxn modelId="{EDCCE138-A479-411C-AD7B-17C4B4EF59BE}" type="presParOf" srcId="{796C9B0D-B038-4E9B-9D0F-CDA4B5EF6484}" destId="{41E14BA3-5AAB-4A39-8EA5-2840DD80BA10}" srcOrd="3" destOrd="0" presId="urn:microsoft.com/office/officeart/2018/2/layout/IconVerticalSolidList"/>
    <dgm:cxn modelId="{F78CB7C5-4215-4D83-BBD2-16C692A3798B}" type="presParOf" srcId="{796C9B0D-B038-4E9B-9D0F-CDA4B5EF6484}" destId="{5FCA424D-E5D3-4AAA-B0C7-C3C506DE911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56DA2-AC3F-429E-B211-273215305A1C}">
      <dsp:nvSpPr>
        <dsp:cNvPr id="0" name=""/>
        <dsp:cNvSpPr/>
      </dsp:nvSpPr>
      <dsp:spPr>
        <a:xfrm>
          <a:off x="0" y="4196"/>
          <a:ext cx="5741533" cy="712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3E8D5-E969-425F-8F23-156ED103F48F}">
      <dsp:nvSpPr>
        <dsp:cNvPr id="0" name=""/>
        <dsp:cNvSpPr/>
      </dsp:nvSpPr>
      <dsp:spPr>
        <a:xfrm>
          <a:off x="215404" y="164414"/>
          <a:ext cx="391644" cy="391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6C9F-A3A0-4ABC-986E-8FA26D5BA5C2}">
      <dsp:nvSpPr>
        <dsp:cNvPr id="0" name=""/>
        <dsp:cNvSpPr/>
      </dsp:nvSpPr>
      <dsp:spPr>
        <a:xfrm>
          <a:off x="822454" y="4196"/>
          <a:ext cx="4918275" cy="71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62" tIns="75362" rIns="75362" bIns="75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 Monitoring on cluster </a:t>
          </a:r>
        </a:p>
      </dsp:txBody>
      <dsp:txXfrm>
        <a:off x="822454" y="4196"/>
        <a:ext cx="4918275" cy="712081"/>
      </dsp:txXfrm>
    </dsp:sp>
    <dsp:sp modelId="{5F6BFC19-99A4-4882-972D-EB067CC1C776}">
      <dsp:nvSpPr>
        <dsp:cNvPr id="0" name=""/>
        <dsp:cNvSpPr/>
      </dsp:nvSpPr>
      <dsp:spPr>
        <a:xfrm>
          <a:off x="0" y="894297"/>
          <a:ext cx="5741533" cy="712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1E3D9-24C9-428E-BB50-C70B3554682D}">
      <dsp:nvSpPr>
        <dsp:cNvPr id="0" name=""/>
        <dsp:cNvSpPr/>
      </dsp:nvSpPr>
      <dsp:spPr>
        <a:xfrm>
          <a:off x="215404" y="1054516"/>
          <a:ext cx="391644" cy="391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D15E4-9766-4C1B-A23C-B20F994D544A}">
      <dsp:nvSpPr>
        <dsp:cNvPr id="0" name=""/>
        <dsp:cNvSpPr/>
      </dsp:nvSpPr>
      <dsp:spPr>
        <a:xfrm>
          <a:off x="822454" y="894297"/>
          <a:ext cx="4918275" cy="71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62" tIns="75362" rIns="75362" bIns="75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Restart elasticsearch</a:t>
          </a:r>
        </a:p>
      </dsp:txBody>
      <dsp:txXfrm>
        <a:off x="822454" y="894297"/>
        <a:ext cx="4918275" cy="712081"/>
      </dsp:txXfrm>
    </dsp:sp>
    <dsp:sp modelId="{08EB4E48-026D-4F84-8492-F023735148CA}">
      <dsp:nvSpPr>
        <dsp:cNvPr id="0" name=""/>
        <dsp:cNvSpPr/>
      </dsp:nvSpPr>
      <dsp:spPr>
        <a:xfrm>
          <a:off x="0" y="1784399"/>
          <a:ext cx="5741533" cy="712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C4BBA-8637-49FA-AFC4-2C07DA671461}">
      <dsp:nvSpPr>
        <dsp:cNvPr id="0" name=""/>
        <dsp:cNvSpPr/>
      </dsp:nvSpPr>
      <dsp:spPr>
        <a:xfrm>
          <a:off x="215404" y="1944618"/>
          <a:ext cx="391644" cy="391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9E811-B2D0-4464-A14D-345FD7B7202E}">
      <dsp:nvSpPr>
        <dsp:cNvPr id="0" name=""/>
        <dsp:cNvSpPr/>
      </dsp:nvSpPr>
      <dsp:spPr>
        <a:xfrm>
          <a:off x="822454" y="1784399"/>
          <a:ext cx="4918275" cy="71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62" tIns="75362" rIns="75362" bIns="75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Install Metricbeat</a:t>
          </a:r>
        </a:p>
      </dsp:txBody>
      <dsp:txXfrm>
        <a:off x="822454" y="1784399"/>
        <a:ext cx="4918275" cy="712081"/>
      </dsp:txXfrm>
    </dsp:sp>
    <dsp:sp modelId="{53A7E433-B148-4EB9-86D8-8BC6731A2C69}">
      <dsp:nvSpPr>
        <dsp:cNvPr id="0" name=""/>
        <dsp:cNvSpPr/>
      </dsp:nvSpPr>
      <dsp:spPr>
        <a:xfrm>
          <a:off x="0" y="2674501"/>
          <a:ext cx="5741533" cy="712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DECEE-6F9F-4C16-80C5-300CBFDA9CD9}">
      <dsp:nvSpPr>
        <dsp:cNvPr id="0" name=""/>
        <dsp:cNvSpPr/>
      </dsp:nvSpPr>
      <dsp:spPr>
        <a:xfrm>
          <a:off x="215404" y="2834720"/>
          <a:ext cx="391644" cy="391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3B10C-498F-4849-A5EF-B1C44129BF31}">
      <dsp:nvSpPr>
        <dsp:cNvPr id="0" name=""/>
        <dsp:cNvSpPr/>
      </dsp:nvSpPr>
      <dsp:spPr>
        <a:xfrm>
          <a:off x="822454" y="2674501"/>
          <a:ext cx="4918275" cy="71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62" tIns="75362" rIns="75362" bIns="75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Configure Metricbeat</a:t>
          </a:r>
        </a:p>
      </dsp:txBody>
      <dsp:txXfrm>
        <a:off x="822454" y="2674501"/>
        <a:ext cx="4918275" cy="712081"/>
      </dsp:txXfrm>
    </dsp:sp>
    <dsp:sp modelId="{256C0D83-C710-4EA4-BF2D-FB86C0021BE6}">
      <dsp:nvSpPr>
        <dsp:cNvPr id="0" name=""/>
        <dsp:cNvSpPr/>
      </dsp:nvSpPr>
      <dsp:spPr>
        <a:xfrm>
          <a:off x="0" y="3564603"/>
          <a:ext cx="5741533" cy="712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E7F5F-9B9D-48C5-AA0F-87E0DA832995}">
      <dsp:nvSpPr>
        <dsp:cNvPr id="0" name=""/>
        <dsp:cNvSpPr/>
      </dsp:nvSpPr>
      <dsp:spPr>
        <a:xfrm>
          <a:off x="215404" y="3724821"/>
          <a:ext cx="391644" cy="391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3FC1F-191C-40DE-A6B9-E552BF55A358}">
      <dsp:nvSpPr>
        <dsp:cNvPr id="0" name=""/>
        <dsp:cNvSpPr/>
      </dsp:nvSpPr>
      <dsp:spPr>
        <a:xfrm>
          <a:off x="822454" y="3564603"/>
          <a:ext cx="4918275" cy="71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62" tIns="75362" rIns="75362" bIns="75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Start and enable Metricbeat service</a:t>
          </a:r>
        </a:p>
      </dsp:txBody>
      <dsp:txXfrm>
        <a:off x="822454" y="3564603"/>
        <a:ext cx="4918275" cy="712081"/>
      </dsp:txXfrm>
    </dsp:sp>
    <dsp:sp modelId="{E41C93DF-158C-4716-B300-49EAADDADC95}">
      <dsp:nvSpPr>
        <dsp:cNvPr id="0" name=""/>
        <dsp:cNvSpPr/>
      </dsp:nvSpPr>
      <dsp:spPr>
        <a:xfrm>
          <a:off x="0" y="4454705"/>
          <a:ext cx="5741533" cy="712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F6E49-03BB-486C-8644-A283A876A0B5}">
      <dsp:nvSpPr>
        <dsp:cNvPr id="0" name=""/>
        <dsp:cNvSpPr/>
      </dsp:nvSpPr>
      <dsp:spPr>
        <a:xfrm>
          <a:off x="215404" y="4614923"/>
          <a:ext cx="391644" cy="3916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E8B2E-D408-433D-9FA0-98A96254CE56}">
      <dsp:nvSpPr>
        <dsp:cNvPr id="0" name=""/>
        <dsp:cNvSpPr/>
      </dsp:nvSpPr>
      <dsp:spPr>
        <a:xfrm>
          <a:off x="822454" y="4454705"/>
          <a:ext cx="2583690" cy="71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62" tIns="75362" rIns="75362" bIns="75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 and configure modules</a:t>
          </a:r>
        </a:p>
      </dsp:txBody>
      <dsp:txXfrm>
        <a:off x="822454" y="4454705"/>
        <a:ext cx="2583690" cy="712081"/>
      </dsp:txXfrm>
    </dsp:sp>
    <dsp:sp modelId="{AB131267-E75F-4FF8-9A48-73994336EE52}">
      <dsp:nvSpPr>
        <dsp:cNvPr id="0" name=""/>
        <dsp:cNvSpPr/>
      </dsp:nvSpPr>
      <dsp:spPr>
        <a:xfrm>
          <a:off x="3406144" y="4454705"/>
          <a:ext cx="2334585" cy="71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62" tIns="75362" rIns="75362" bIns="7536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Elasticsearch-xpack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Kibana-xpack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System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Beat-xpack</a:t>
          </a:r>
        </a:p>
      </dsp:txBody>
      <dsp:txXfrm>
        <a:off x="3406144" y="4454705"/>
        <a:ext cx="2334585" cy="712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FA099-0BDD-4B55-A2B1-6F40D41920E2}">
      <dsp:nvSpPr>
        <dsp:cNvPr id="0" name=""/>
        <dsp:cNvSpPr/>
      </dsp:nvSpPr>
      <dsp:spPr>
        <a:xfrm>
          <a:off x="0" y="4039"/>
          <a:ext cx="5741533" cy="860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42CBE-81C2-459B-B128-11B616DFAF1A}">
      <dsp:nvSpPr>
        <dsp:cNvPr id="0" name=""/>
        <dsp:cNvSpPr/>
      </dsp:nvSpPr>
      <dsp:spPr>
        <a:xfrm>
          <a:off x="260296" y="197648"/>
          <a:ext cx="473266" cy="473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EBFEB-20D3-4B59-8D5E-89F0F2D25B4E}">
      <dsp:nvSpPr>
        <dsp:cNvPr id="0" name=""/>
        <dsp:cNvSpPr/>
      </dsp:nvSpPr>
      <dsp:spPr>
        <a:xfrm>
          <a:off x="993858" y="403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</a:t>
          </a:r>
          <a:r>
            <a:rPr lang="en-US" sz="1900" kern="1200" dirty="0" err="1"/>
            <a:t>elasticsearch</a:t>
          </a:r>
          <a:r>
            <a:rPr lang="en-US" sz="1900" kern="1200" dirty="0"/>
            <a:t> repository</a:t>
          </a:r>
        </a:p>
      </dsp:txBody>
      <dsp:txXfrm>
        <a:off x="993858" y="4039"/>
        <a:ext cx="4747675" cy="860483"/>
      </dsp:txXfrm>
    </dsp:sp>
    <dsp:sp modelId="{764C73BE-F184-4BAC-8697-A9A74B468B8C}">
      <dsp:nvSpPr>
        <dsp:cNvPr id="0" name=""/>
        <dsp:cNvSpPr/>
      </dsp:nvSpPr>
      <dsp:spPr>
        <a:xfrm>
          <a:off x="0" y="1079644"/>
          <a:ext cx="5741533" cy="860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CCBF7-5CE1-43BE-BEAC-0F11E021AFE4}">
      <dsp:nvSpPr>
        <dsp:cNvPr id="0" name=""/>
        <dsp:cNvSpPr/>
      </dsp:nvSpPr>
      <dsp:spPr>
        <a:xfrm>
          <a:off x="260296" y="1273253"/>
          <a:ext cx="473266" cy="473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ABF7C-CB3A-4E50-8DED-573D15DFE846}">
      <dsp:nvSpPr>
        <dsp:cNvPr id="0" name=""/>
        <dsp:cNvSpPr/>
      </dsp:nvSpPr>
      <dsp:spPr>
        <a:xfrm>
          <a:off x="993858" y="1079644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Install metricbeat</a:t>
          </a:r>
        </a:p>
      </dsp:txBody>
      <dsp:txXfrm>
        <a:off x="993858" y="1079644"/>
        <a:ext cx="4747675" cy="860483"/>
      </dsp:txXfrm>
    </dsp:sp>
    <dsp:sp modelId="{31C32BF9-086A-40B2-ACD7-5ED5A4748151}">
      <dsp:nvSpPr>
        <dsp:cNvPr id="0" name=""/>
        <dsp:cNvSpPr/>
      </dsp:nvSpPr>
      <dsp:spPr>
        <a:xfrm>
          <a:off x="0" y="2155249"/>
          <a:ext cx="5741533" cy="860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12C9A-E1D9-4E9A-B64C-024B73C4A2B4}">
      <dsp:nvSpPr>
        <dsp:cNvPr id="0" name=""/>
        <dsp:cNvSpPr/>
      </dsp:nvSpPr>
      <dsp:spPr>
        <a:xfrm>
          <a:off x="260296" y="2348858"/>
          <a:ext cx="473266" cy="473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8E2B7-A5E0-4167-B648-4B44CCCA0CD9}">
      <dsp:nvSpPr>
        <dsp:cNvPr id="0" name=""/>
        <dsp:cNvSpPr/>
      </dsp:nvSpPr>
      <dsp:spPr>
        <a:xfrm>
          <a:off x="993858" y="215524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Configure metricbeat.yml</a:t>
          </a:r>
        </a:p>
      </dsp:txBody>
      <dsp:txXfrm>
        <a:off x="993858" y="2155249"/>
        <a:ext cx="4747675" cy="860483"/>
      </dsp:txXfrm>
    </dsp:sp>
    <dsp:sp modelId="{CBDD2279-105E-435E-BFB9-B106425971AF}">
      <dsp:nvSpPr>
        <dsp:cNvPr id="0" name=""/>
        <dsp:cNvSpPr/>
      </dsp:nvSpPr>
      <dsp:spPr>
        <a:xfrm>
          <a:off x="0" y="3230854"/>
          <a:ext cx="5741533" cy="860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A8BFA-628E-4DF9-80FA-3F5B9C38577E}">
      <dsp:nvSpPr>
        <dsp:cNvPr id="0" name=""/>
        <dsp:cNvSpPr/>
      </dsp:nvSpPr>
      <dsp:spPr>
        <a:xfrm>
          <a:off x="260296" y="3424463"/>
          <a:ext cx="473266" cy="4732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B6AAB-158F-4E26-9929-39CB69AA3A18}">
      <dsp:nvSpPr>
        <dsp:cNvPr id="0" name=""/>
        <dsp:cNvSpPr/>
      </dsp:nvSpPr>
      <dsp:spPr>
        <a:xfrm>
          <a:off x="993858" y="3230854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Start and enable metricbeat service</a:t>
          </a:r>
        </a:p>
      </dsp:txBody>
      <dsp:txXfrm>
        <a:off x="993858" y="3230854"/>
        <a:ext cx="4747675" cy="860483"/>
      </dsp:txXfrm>
    </dsp:sp>
    <dsp:sp modelId="{0B4400CC-5248-4653-AD5F-C64A6D110EAB}">
      <dsp:nvSpPr>
        <dsp:cNvPr id="0" name=""/>
        <dsp:cNvSpPr/>
      </dsp:nvSpPr>
      <dsp:spPr>
        <a:xfrm>
          <a:off x="0" y="4306459"/>
          <a:ext cx="5741533" cy="860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22E4-21FC-47F5-9C86-D0EDF68C0DFB}">
      <dsp:nvSpPr>
        <dsp:cNvPr id="0" name=""/>
        <dsp:cNvSpPr/>
      </dsp:nvSpPr>
      <dsp:spPr>
        <a:xfrm>
          <a:off x="260296" y="4500068"/>
          <a:ext cx="473266" cy="4732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14BA3-5AAB-4A39-8EA5-2840DD80BA10}">
      <dsp:nvSpPr>
        <dsp:cNvPr id="0" name=""/>
        <dsp:cNvSpPr/>
      </dsp:nvSpPr>
      <dsp:spPr>
        <a:xfrm>
          <a:off x="993858" y="4306459"/>
          <a:ext cx="2583690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Enable and configure  modules</a:t>
          </a:r>
        </a:p>
      </dsp:txBody>
      <dsp:txXfrm>
        <a:off x="993858" y="4306459"/>
        <a:ext cx="2583690" cy="860483"/>
      </dsp:txXfrm>
    </dsp:sp>
    <dsp:sp modelId="{5FCA424D-E5D3-4AAA-B0C7-C3C506DE911D}">
      <dsp:nvSpPr>
        <dsp:cNvPr id="0" name=""/>
        <dsp:cNvSpPr/>
      </dsp:nvSpPr>
      <dsp:spPr>
        <a:xfrm>
          <a:off x="3577549" y="4306459"/>
          <a:ext cx="2163984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Apache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System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Beat-</a:t>
          </a:r>
          <a:r>
            <a:rPr lang="en-US" sz="1100" kern="1200" dirty="0" err="1"/>
            <a:t>xpack</a:t>
          </a:r>
          <a:endParaRPr lang="en-US" sz="1100" kern="1200" dirty="0"/>
        </a:p>
      </dsp:txBody>
      <dsp:txXfrm>
        <a:off x="3577549" y="4306459"/>
        <a:ext cx="2163984" cy="860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s://www.ochobitshacenunbyte.com/category/sysadmi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guide/en/beats/metricbeat/current/metricbeat-module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ochobitshacenunbyte.com/category/sysadmin/" TargetMode="External"/><Relationship Id="rId10" Type="http://schemas.openxmlformats.org/officeDocument/2006/relationships/image" Target="../media/image11.jpg"/><Relationship Id="rId4" Type="http://schemas.openxmlformats.org/officeDocument/2006/relationships/image" Target="../media/image4.jpg"/><Relationship Id="rId9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chobitshacenunbyte.com/category/sysadmin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BEC0-BEF9-4F43-AF94-D223706DC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ELK Stack </a:t>
            </a:r>
            <a:br>
              <a:rPr lang="en-US" dirty="0"/>
            </a:br>
            <a:r>
              <a:rPr lang="en-US" dirty="0"/>
              <a:t>using Ansible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4AED3-F6F4-A043-98BF-82BD75A8B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Elasticsearch, Logstash, Kibana</a:t>
            </a:r>
          </a:p>
        </p:txBody>
      </p:sp>
    </p:spTree>
    <p:extLst>
      <p:ext uri="{BB962C8B-B14F-4D97-AF65-F5344CB8AC3E}">
        <p14:creationId xmlns:p14="http://schemas.microsoft.com/office/powerpoint/2010/main" val="86399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66F1-6085-0642-B27A-D927B610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9D2E-700A-ED4D-9FB1-386D28A8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/>
              <a:t>Elasticsearch can be used to search on and analyse all types of data, including textual, numerical, geospatial, structured, and unstructured data.</a:t>
            </a:r>
          </a:p>
          <a:p>
            <a:endParaRPr lang="en-US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262A996-F714-E74E-9B1A-84E3A2FC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839225"/>
            <a:ext cx="6095593" cy="301731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84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35DD-5A4C-B046-8545-C667BD7D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ELK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BF98-7D3C-E842-B95B-4812A289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AU" b="1" dirty="0"/>
              <a:t>Elasticsearch</a:t>
            </a:r>
            <a:r>
              <a:rPr lang="en-AU" dirty="0"/>
              <a:t> 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 </a:t>
            </a:r>
            <a:r>
              <a:rPr lang="en-AU" b="1" dirty="0"/>
              <a:t>Logstash </a:t>
            </a:r>
            <a:endParaRPr lang="en-AU" dirty="0"/>
          </a:p>
          <a:p>
            <a:pPr lvl="1">
              <a:lnSpc>
                <a:spcPct val="90000"/>
              </a:lnSpc>
            </a:pPr>
            <a:r>
              <a:rPr lang="en-AU" b="1" dirty="0"/>
              <a:t>Kibana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53D672-6E8D-AC43-B2E2-1AAD8E75A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89" y="1933544"/>
            <a:ext cx="6095593" cy="365735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22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6D17-14A2-EF4C-B84E-91CBDDFE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/>
              <a:t>Beats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775-EFDE-4849-A00B-4FF2A2C4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1400" b="1" dirty="0"/>
              <a:t>Beats </a:t>
            </a:r>
            <a:r>
              <a:rPr lang="en-AU" sz="1400" dirty="0"/>
              <a:t>are essentially </a:t>
            </a:r>
            <a:r>
              <a:rPr lang="en-AU" sz="1400" b="1" dirty="0"/>
              <a:t>lightweight, purpose-built agents</a:t>
            </a:r>
            <a:r>
              <a:rPr lang="en-AU" sz="1400" dirty="0"/>
              <a:t> that acquire data and then feed it to </a:t>
            </a:r>
            <a:r>
              <a:rPr lang="en-AU" sz="1400" b="1" dirty="0"/>
              <a:t>elastic search</a:t>
            </a:r>
            <a:r>
              <a:rPr lang="en-AU" sz="1400" dirty="0"/>
              <a:t>. Beats are built upon </a:t>
            </a:r>
            <a:r>
              <a:rPr lang="en-AU" sz="1400" b="1" dirty="0" err="1"/>
              <a:t>libbeat</a:t>
            </a:r>
            <a:r>
              <a:rPr lang="en-AU" sz="1400" dirty="0"/>
              <a:t> framework and it makes it easy to create customised </a:t>
            </a:r>
            <a:r>
              <a:rPr lang="en-AU" sz="1400" b="1" dirty="0"/>
              <a:t>beats</a:t>
            </a:r>
            <a:r>
              <a:rPr lang="en-AU" sz="1400" dirty="0"/>
              <a:t> for any type of data you'd like to send to </a:t>
            </a:r>
            <a:r>
              <a:rPr lang="en-AU" sz="1400" b="1" dirty="0"/>
              <a:t>Elasticsearch. </a:t>
            </a:r>
            <a:endParaRPr lang="en-AU" sz="1400" dirty="0"/>
          </a:p>
          <a:p>
            <a:pPr lvl="1">
              <a:lnSpc>
                <a:spcPct val="90000"/>
              </a:lnSpc>
            </a:pPr>
            <a:r>
              <a:rPr lang="en-AU" sz="1400" b="1" dirty="0" err="1"/>
              <a:t>Filebeat</a:t>
            </a:r>
            <a:r>
              <a:rPr lang="en-AU" sz="1400" dirty="0"/>
              <a:t> </a:t>
            </a:r>
          </a:p>
          <a:p>
            <a:pPr lvl="1">
              <a:lnSpc>
                <a:spcPct val="90000"/>
              </a:lnSpc>
            </a:pPr>
            <a:r>
              <a:rPr lang="en-AU" sz="1400" b="1" dirty="0" err="1"/>
              <a:t>Auditbeat</a:t>
            </a:r>
            <a:r>
              <a:rPr lang="en-AU" sz="1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AU" sz="1400" b="1" dirty="0" err="1"/>
              <a:t>Metricbeat</a:t>
            </a:r>
            <a:endParaRPr lang="en-AU" sz="1400" b="1" dirty="0"/>
          </a:p>
          <a:p>
            <a:pPr lvl="1">
              <a:lnSpc>
                <a:spcPct val="90000"/>
              </a:lnSpc>
            </a:pPr>
            <a:r>
              <a:rPr lang="en-AU" sz="1400" b="1" dirty="0" err="1"/>
              <a:t>Hearbeat</a:t>
            </a:r>
            <a:endParaRPr lang="en-AU" sz="1400" b="1" dirty="0"/>
          </a:p>
          <a:p>
            <a:pPr lvl="1">
              <a:lnSpc>
                <a:spcPct val="90000"/>
              </a:lnSpc>
            </a:pPr>
            <a:r>
              <a:rPr lang="en-AU" sz="1400" b="1" dirty="0" err="1"/>
              <a:t>Packetbeat</a:t>
            </a:r>
            <a:endParaRPr lang="en-AU" sz="1400" b="1" dirty="0"/>
          </a:p>
          <a:p>
            <a:pPr lvl="1">
              <a:lnSpc>
                <a:spcPct val="90000"/>
              </a:lnSpc>
            </a:pPr>
            <a:r>
              <a:rPr lang="en-AU" sz="1400" b="1" dirty="0" err="1"/>
              <a:t>Journalbeat</a:t>
            </a:r>
            <a:endParaRPr lang="en-AU" sz="1400" b="1" dirty="0"/>
          </a:p>
          <a:p>
            <a:pPr lvl="1">
              <a:lnSpc>
                <a:spcPct val="90000"/>
              </a:lnSpc>
            </a:pPr>
            <a:r>
              <a:rPr lang="en-AU" sz="1400" b="1" dirty="0" err="1"/>
              <a:t>winlogbeat</a:t>
            </a:r>
            <a:endParaRPr lang="en-AU" sz="1400" b="1" dirty="0"/>
          </a:p>
          <a:p>
            <a:pPr lvl="1">
              <a:lnSpc>
                <a:spcPct val="90000"/>
              </a:lnSpc>
            </a:pPr>
            <a:r>
              <a:rPr lang="en-AU" sz="1400" b="1" dirty="0" err="1"/>
              <a:t>Functionbeat</a:t>
            </a:r>
            <a:r>
              <a:rPr lang="en-AU" sz="1400" dirty="0"/>
              <a:t> </a:t>
            </a:r>
            <a:endParaRPr lang="en-US" sz="1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E5B4ED-0E42-CA4E-AED5-A2B9D364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1630189"/>
            <a:ext cx="5447070" cy="326824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5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DC3A-5500-F746-9BC7-6EB8D588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Lab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5466D8-0B3B-4140-BBD9-5DA2D106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GCP Platform – provides $300 USD free</a:t>
            </a:r>
          </a:p>
          <a:p>
            <a:r>
              <a:rPr lang="en-US" dirty="0"/>
              <a:t>GCP setup</a:t>
            </a:r>
          </a:p>
          <a:p>
            <a:pPr lvl="1"/>
            <a:r>
              <a:rPr lang="en-US" dirty="0"/>
              <a:t>VPC</a:t>
            </a:r>
          </a:p>
          <a:p>
            <a:pPr lvl="1"/>
            <a:r>
              <a:rPr lang="en-US" dirty="0"/>
              <a:t>Firewall rules</a:t>
            </a:r>
          </a:p>
          <a:p>
            <a:pPr lvl="1"/>
            <a:r>
              <a:rPr lang="en-US" dirty="0"/>
              <a:t>2 Subnets</a:t>
            </a:r>
          </a:p>
          <a:p>
            <a:r>
              <a:rPr lang="en-US" dirty="0"/>
              <a:t>1 ELK node</a:t>
            </a:r>
          </a:p>
          <a:p>
            <a:r>
              <a:rPr lang="en-US" dirty="0"/>
              <a:t>2 web servers</a:t>
            </a:r>
          </a:p>
          <a:p>
            <a:r>
              <a:rPr lang="en-US" dirty="0"/>
              <a:t>Access – </a:t>
            </a:r>
          </a:p>
          <a:p>
            <a:pPr lvl="1"/>
            <a:r>
              <a:rPr lang="en-US" dirty="0"/>
              <a:t>Admin </a:t>
            </a:r>
            <a:r>
              <a:rPr lang="en-US" dirty="0" err="1"/>
              <a:t>ssh</a:t>
            </a:r>
            <a:r>
              <a:rPr lang="en-US" dirty="0"/>
              <a:t> access secured using </a:t>
            </a:r>
            <a:r>
              <a:rPr lang="en-US" dirty="0" err="1"/>
              <a:t>ssh</a:t>
            </a:r>
            <a:r>
              <a:rPr lang="en-US" dirty="0"/>
              <a:t> key</a:t>
            </a:r>
          </a:p>
          <a:p>
            <a:pPr lvl="1"/>
            <a:r>
              <a:rPr lang="en-US" dirty="0"/>
              <a:t>Public access – </a:t>
            </a:r>
          </a:p>
          <a:p>
            <a:pPr lvl="2"/>
            <a:r>
              <a:rPr lang="en-US" dirty="0"/>
              <a:t>ELK – port 9200, 5601 { secured using </a:t>
            </a:r>
            <a:r>
              <a:rPr lang="en-US" dirty="0" err="1"/>
              <a:t>xpack</a:t>
            </a:r>
            <a:r>
              <a:rPr lang="en-US" dirty="0"/>
              <a:t> authentication }</a:t>
            </a:r>
          </a:p>
          <a:p>
            <a:pPr lvl="2"/>
            <a:r>
              <a:rPr lang="en-US" dirty="0"/>
              <a:t>http</a:t>
            </a:r>
          </a:p>
          <a:p>
            <a:pPr lvl="2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42083B-0A28-D548-AED5-0AE94138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96" y="796413"/>
            <a:ext cx="6056905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812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17A2-5AC9-FE45-BB2A-D48313CA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Gcp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E421-906F-4541-A4DE-00197CC3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Account Setup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Create new project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Create new VPC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Create subnets inside the new VPC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Create firewall rules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Create compute engine instances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Validate connectivity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Generate SSH key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Configure your access key in gcp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Validate </a:t>
            </a:r>
            <a:r>
              <a:rPr lang="en-US" sz="1400" dirty="0" err="1"/>
              <a:t>ssh</a:t>
            </a:r>
            <a:r>
              <a:rPr lang="en-US" sz="1400" dirty="0"/>
              <a:t> access to gcp instances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Validate ansible access for your gcp instances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81779D-92FD-E942-9F18-DE05402C2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96" y="796413"/>
            <a:ext cx="6056905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55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1BF0-F8BB-074B-9CB6-CDE9BDB6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D857E3-1726-484E-BBDA-A38DD4684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88124"/>
              </p:ext>
            </p:extLst>
          </p:nvPr>
        </p:nvGraphicFramePr>
        <p:xfrm>
          <a:off x="685800" y="1427480"/>
          <a:ext cx="949451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772">
                  <a:extLst>
                    <a:ext uri="{9D8B030D-6E8A-4147-A177-3AD203B41FA5}">
                      <a16:colId xmlns:a16="http://schemas.microsoft.com/office/drawing/2014/main" val="2813953008"/>
                    </a:ext>
                  </a:extLst>
                </a:gridCol>
                <a:gridCol w="6503747">
                  <a:extLst>
                    <a:ext uri="{9D8B030D-6E8A-4147-A177-3AD203B41FA5}">
                      <a16:colId xmlns:a16="http://schemas.microsoft.com/office/drawing/2014/main" val="294177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2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WebServer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 and configures apache webserver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8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Installs Java( pre-requisite for ELK installation)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Add-elastic-repo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</a:t>
                      </a:r>
                      <a:r>
                        <a:rPr lang="en-US" dirty="0" err="1"/>
                        <a:t>elasticsearch</a:t>
                      </a:r>
                      <a:r>
                        <a:rPr lang="en-US" dirty="0"/>
                        <a:t> repository on target machines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2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Elasticsearch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Installs and configure </a:t>
                      </a:r>
                      <a:r>
                        <a:rPr lang="en-US" dirty="0" err="1"/>
                        <a:t>elasticsearch</a:t>
                      </a:r>
                      <a:r>
                        <a:rPr lang="en-US" dirty="0"/>
                        <a:t> and X-pack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1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Kibana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Installs and configures Kibana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Metricbeat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Installs and configures </a:t>
                      </a:r>
                      <a:r>
                        <a:rPr lang="en-US" dirty="0" err="1"/>
                        <a:t>Metricbeat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71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Filebeat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Installs and configures </a:t>
                      </a:r>
                      <a:r>
                        <a:rPr lang="en-US" dirty="0" err="1"/>
                        <a:t>Filebeat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1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Auditbeat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Installs and configures </a:t>
                      </a:r>
                      <a:r>
                        <a:rPr lang="en-US" dirty="0" err="1"/>
                        <a:t>Auditbeat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1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Heartbeat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Installs and configures Heartbeat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81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Packetbeat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Installs and configures </a:t>
                      </a:r>
                      <a:r>
                        <a:rPr lang="en-US" dirty="0" err="1"/>
                        <a:t>Packetbeat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2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Config-beats-</a:t>
                      </a:r>
                      <a:r>
                        <a:rPr lang="en-US" dirty="0" err="1"/>
                        <a:t>elatic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beats modules on </a:t>
                      </a:r>
                      <a:r>
                        <a:rPr lang="en-US" dirty="0" err="1"/>
                        <a:t>elasticsearch</a:t>
                      </a:r>
                      <a:r>
                        <a:rPr lang="en-US" dirty="0"/>
                        <a:t> 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1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Config-beats-web*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Configures beats module on webservers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604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AFAA4E-FDF9-5640-B1A0-8857CC84F887}"/>
              </a:ext>
            </a:extLst>
          </p:cNvPr>
          <p:cNvSpPr txBox="1"/>
          <p:nvPr/>
        </p:nvSpPr>
        <p:spPr>
          <a:xfrm>
            <a:off x="782322" y="6477000"/>
            <a:ext cx="36728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non-idempotent roles</a:t>
            </a:r>
          </a:p>
        </p:txBody>
      </p:sp>
    </p:spTree>
    <p:extLst>
      <p:ext uri="{BB962C8B-B14F-4D97-AF65-F5344CB8AC3E}">
        <p14:creationId xmlns:p14="http://schemas.microsoft.com/office/powerpoint/2010/main" val="302267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205B-A058-BC4D-981C-94663D3C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CDCCD1-B212-354E-96C9-50C386F25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523988"/>
              </p:ext>
            </p:extLst>
          </p:nvPr>
        </p:nvGraphicFramePr>
        <p:xfrm>
          <a:off x="685800" y="2141538"/>
          <a:ext cx="10131426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3227397989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4051149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ELK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WebServers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2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ctr"/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  <a:p>
                      <a:pPr rtl="0" fontAlgn="ctr"/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add-elastic-repo</a:t>
                      </a:r>
                    </a:p>
                    <a:p>
                      <a:pPr rtl="0" fontAlgn="ctr"/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Elasticsearch</a:t>
                      </a:r>
                    </a:p>
                    <a:p>
                      <a:pPr rtl="0" fontAlgn="ctr"/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Kibana</a:t>
                      </a:r>
                    </a:p>
                    <a:p>
                      <a:pPr rtl="0" fontAlgn="ctr"/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Metricbeat</a:t>
                      </a: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Auditbeat</a:t>
                      </a: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Filebeat</a:t>
                      </a: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Packetbeat</a:t>
                      </a: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heartbeat</a:t>
                      </a:r>
                    </a:p>
                    <a:p>
                      <a:pPr rtl="0" fontAlgn="ctr"/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config-beats-elastic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add-elastic-repo</a:t>
                      </a:r>
                    </a:p>
                    <a:p>
                      <a:pPr rtl="0" fontAlgn="ctr"/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Webserver</a:t>
                      </a:r>
                    </a:p>
                    <a:p>
                      <a:pPr rtl="0" fontAlgn="ctr"/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Metricbeat</a:t>
                      </a: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Auditbeat</a:t>
                      </a: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Filebeat</a:t>
                      </a: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Packetbeat</a:t>
                      </a: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config-beats-apache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90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5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DFDD-DE68-AF40-8C64-58546341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03D3-128C-FA4D-BEF9-20EACAC9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apache webserver</a:t>
            </a:r>
          </a:p>
          <a:p>
            <a:r>
              <a:rPr lang="en-US" dirty="0"/>
              <a:t>Deploy new config file( </a:t>
            </a:r>
            <a:r>
              <a:rPr lang="en-US" dirty="0" err="1"/>
              <a:t>index.html</a:t>
            </a:r>
            <a:r>
              <a:rPr lang="en-US" dirty="0"/>
              <a:t> )</a:t>
            </a:r>
          </a:p>
          <a:p>
            <a:r>
              <a:rPr lang="en-US" dirty="0"/>
              <a:t>Start apache server</a:t>
            </a:r>
          </a:p>
          <a:p>
            <a:r>
              <a:rPr lang="en-US" dirty="0"/>
              <a:t>Test access to sample webpage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C304-8DA8-8D4C-878A-235E303E5EB9}"/>
              </a:ext>
            </a:extLst>
          </p:cNvPr>
          <p:cNvSpPr txBox="1"/>
          <p:nvPr/>
        </p:nvSpPr>
        <p:spPr>
          <a:xfrm>
            <a:off x="2315688" y="1294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5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540B-9886-EA41-9829-4951E6AC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871E-BAD5-0C45-B084-E2473FC2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Pre-requisite for </a:t>
            </a:r>
            <a:r>
              <a:rPr lang="en-US" dirty="0" err="1"/>
              <a:t>elasticsearch</a:t>
            </a:r>
            <a:endParaRPr lang="en-US" dirty="0"/>
          </a:p>
          <a:p>
            <a:r>
              <a:rPr lang="en-US" dirty="0"/>
              <a:t>Deployed ON: ELK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6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A227C-E223-5841-AFB8-7C193AA1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Learn to do Manual deploy before automating it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1E5CF-E710-DB4C-96F0-593D336FC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4062" y="2286000"/>
            <a:ext cx="2286000" cy="2286000"/>
          </a:xfrm>
        </p:spPr>
      </p:pic>
    </p:spTree>
    <p:extLst>
      <p:ext uri="{BB962C8B-B14F-4D97-AF65-F5344CB8AC3E}">
        <p14:creationId xmlns:p14="http://schemas.microsoft.com/office/powerpoint/2010/main" val="71862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BEC0-BEF9-4F43-AF94-D223706DC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7" y="2250385"/>
            <a:ext cx="4529422" cy="26010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Deploy ELK Stack </a:t>
            </a:r>
            <a:br>
              <a:rPr lang="en-US" dirty="0"/>
            </a:br>
            <a:r>
              <a:rPr lang="en-US" dirty="0"/>
              <a:t>using Ansible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4AED3-F6F4-A043-98BF-82BD75A8B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7" y="4851397"/>
            <a:ext cx="4529422" cy="9144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Elasticsearch, Logstash, Kibana</a:t>
            </a:r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83ABEA8-C940-4E63-9425-2636E3E96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94E1F0CE-2445-403C-A97B-5F9410D8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930BEC-23C3-4943-BF3E-1489DF19F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E21198-6B2F-44DD-8ED1-08DBFDAC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3853C-FCDB-4072-A38A-F528AAFBB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F60640-56C1-4C2D-957C-A789DDD09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BC8BAD-82DB-43C8-93D0-4CC4E2E95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FCEA8D-83B8-4970-9BC8-EDA33C5EB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4345168-CE91-4C7A-BA9B-2AFCC817B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C9779D-5807-497E-BDDA-12ECD503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B09AA2-4E46-45A7-88C3-B77EBA9C8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ED08BD-C105-46BF-B6B0-9F80A5B3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4D9F2C-627F-4C7A-B40A-78BCA3BC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248C129-86EE-4990-94FD-5931AD919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B33CEB-3A03-483A-8E91-8E1943D84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0F4D10-7D5F-4765-A1AE-2F8CB7A39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E66C8F-A0F6-46E9-B972-C7D4A8FFB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614F2D-DA48-4D64-8BFE-4117C2E1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F83623-F07F-4A93-999E-67D5E4862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81F61E-B3F1-4730-A58B-C55D10BC0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BF85AD-1922-4E38-87C6-287DC943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323152-1BCA-4B09-BF43-597B5ABFE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6FA10F-4820-4210-BD18-A541FFD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83EE3B-D583-44FD-8551-97D34E80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E834B5-319F-4E49-B39F-751A8792E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845535-477D-4E7B-B4F8-2CE3E5AF7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747927-13DA-4A4F-87AA-86E8D3D29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E899985-4FD6-485D-9006-4708F48C5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F1CB23D-807B-454C-B639-82CE0670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3295B9-732A-4D6D-91F1-03B91EB4F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BB9D0F5-242C-4D55-93CB-9A32D2FC4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9AD0A8-54D7-406A-81E4-B0B4257DA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14846DC-ACE3-449F-8465-4385A9CEC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768A72-A55A-4170-BD6F-F5E044A4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7196028-3C6E-4164-9319-995F2D2C2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7037486-DA11-4DB7-A63F-7B3F5331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50956A-3D95-44EA-BB7D-340891BBC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8EA563-057B-4962-BD55-A9B16A3D0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2DEBB62-6CF4-4666-BBC6-45BE4E6F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E7B7F07-D687-4AA4-9EC8-6D12373A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D3C7D5A-9C54-4EAD-B5AC-9EA3C62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845C49-1615-49DC-9137-9BB1FD331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5A45E8-D654-4F65-ADFA-C534AA869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CE5F5EA-83DF-432D-B01C-EE510FBBC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B43556-FBEB-4AFE-ABE6-C5DDB6F1D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DFA0A-B41D-474D-9560-852C0B0C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1FE481-1269-41D6-898E-7F3BCA9F1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B1618C-0A00-47BD-B77A-F72DFAC6D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DFF1B51-61EA-4306-B86A-2CEB48F1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DF9854-1522-4F7F-8477-0F838601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E78EA2C-1DB6-493B-8DBB-5D11A9D07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119DC58-4A07-4F18-82F5-851C513C5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9A2687-5092-4705-B775-C09E61CF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0A8E5C5-1A42-46BE-90D6-E2AFB292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CAECC0B-1C7F-4349-9BC6-66A68F91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7D50278-8916-4102-8C76-2EA2E1CC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23209FF-E334-4CCE-86D6-B17F3C85B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6853839-0FD3-4E16-AE08-1698F5B71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8790F0-552C-41DD-AE6C-257B378A9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7F97A08-46BA-4ACC-873F-27DF9CD90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0347AC-CBEE-4D99-93E2-8B060D6C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0445D16-8C32-44AD-B8E2-B5716A3B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454F76-C337-406E-9892-CE67FCA73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5DF4D40-BED2-4EE1-97FC-8456FD24E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BD62B4-CD5B-4B82-9C4D-4B7C517A9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3B09B44-3747-41F4-AF15-849F94BD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B87D5F-111A-458C-AF49-5B168BED4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98E8FA5-EF63-49AF-B78B-50D036473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522AB1B-D532-46BC-B1F8-E0E8BE80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0F7F324-7A69-4D1E-A4B4-F8BE4CFD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6EED720-808A-4918-A4E5-43475B20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6C9635-DF11-42EF-B7D0-F4B04218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4375B25-5409-44CC-A33D-AC60D8DD0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8CA0C31-A1A1-4BE5-BF95-7AE8ECF8E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C4BE7C7-D6AC-4F1C-BD18-9DABDB3C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2D9C4C0-AE48-4A10-887A-6228903F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7D20CE6-88F8-4E3E-87A4-717246F82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539F24A-EF5C-4195-B834-1BEAAEAC2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08B35F9-6E28-4A86-B329-B0AEC19F1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B420921-5C06-44E1-938C-02BCE255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70DE2DB-6FAF-4ECD-943E-D556B7DF3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6D9A55-064B-104B-8496-973409AF7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71824" y="1731777"/>
            <a:ext cx="4053263" cy="2219162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A72482E-6042-F049-A7DB-F8AD5E78C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433" y="4123994"/>
            <a:ext cx="1804045" cy="2219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7A65F-2B51-EB40-A0DA-89BC618D7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73" y="57658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9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9D4E-CBAA-A64F-BAD6-037A62EE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– manual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56E5-F08F-DF4A-8A2F-F7179E4CD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Openjdk-8</a:t>
            </a:r>
          </a:p>
          <a:p>
            <a:pPr lvl="1"/>
            <a:r>
              <a:rPr lang="en-US" dirty="0"/>
              <a:t>Elasticsearch public signing key</a:t>
            </a:r>
          </a:p>
          <a:p>
            <a:pPr lvl="1"/>
            <a:r>
              <a:rPr lang="en-US" dirty="0"/>
              <a:t>apt-transport-https package</a:t>
            </a:r>
          </a:p>
          <a:p>
            <a:pPr lvl="1"/>
            <a:r>
              <a:rPr lang="en-US" dirty="0"/>
              <a:t>Save </a:t>
            </a:r>
            <a:r>
              <a:rPr lang="en-US" dirty="0" err="1"/>
              <a:t>elasticsearch</a:t>
            </a:r>
            <a:r>
              <a:rPr lang="en-US" dirty="0"/>
              <a:t> repository definitions</a:t>
            </a:r>
          </a:p>
          <a:p>
            <a:pPr lvl="1"/>
            <a:r>
              <a:rPr lang="en-US" dirty="0"/>
              <a:t>System update</a:t>
            </a:r>
          </a:p>
          <a:p>
            <a:pPr lvl="1"/>
            <a:r>
              <a:rPr lang="en-US" dirty="0"/>
              <a:t>Install Elasticsearch, Logstash and Kibana </a:t>
            </a:r>
          </a:p>
          <a:p>
            <a:pPr lvl="1"/>
            <a:r>
              <a:rPr lang="en-US" dirty="0"/>
              <a:t>Configure Elasticsearch and Kibana</a:t>
            </a:r>
          </a:p>
          <a:p>
            <a:pPr lvl="1"/>
            <a:r>
              <a:rPr lang="en-US" dirty="0"/>
              <a:t>Test Access</a:t>
            </a:r>
          </a:p>
        </p:txBody>
      </p:sp>
    </p:spTree>
    <p:extLst>
      <p:ext uri="{BB962C8B-B14F-4D97-AF65-F5344CB8AC3E}">
        <p14:creationId xmlns:p14="http://schemas.microsoft.com/office/powerpoint/2010/main" val="324564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E4C9-E851-FD41-8E8F-3202B9CF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X-Pack security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3120-5FFB-A449-B6C0-0686AFE4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Kibana &amp; Elasticsearch</a:t>
            </a:r>
          </a:p>
          <a:p>
            <a:r>
              <a:rPr lang="en-US" dirty="0"/>
              <a:t>Enable x-pack</a:t>
            </a:r>
          </a:p>
          <a:p>
            <a:r>
              <a:rPr lang="en-US" dirty="0"/>
              <a:t>Start Elasticsearch</a:t>
            </a:r>
          </a:p>
          <a:p>
            <a:r>
              <a:rPr lang="en-US" dirty="0"/>
              <a:t>Setup default credentials</a:t>
            </a:r>
          </a:p>
          <a:p>
            <a:r>
              <a:rPr lang="en-US" dirty="0"/>
              <a:t>Configure Kibana</a:t>
            </a:r>
          </a:p>
          <a:p>
            <a:r>
              <a:rPr lang="en-US"/>
              <a:t>Start Kibana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D1FC-0980-8C4C-8EEF-911F2FF2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Add-ELASTIC-REPO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1DFF-137A-4E4C-9C0E-9083F442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AU" dirty="0"/>
              <a:t>Tasks</a:t>
            </a:r>
          </a:p>
          <a:p>
            <a:pPr lvl="1" fontAlgn="ctr"/>
            <a:r>
              <a:rPr lang="en-AU" dirty="0"/>
              <a:t>Add Elasticsearch public signing key</a:t>
            </a:r>
          </a:p>
          <a:p>
            <a:pPr lvl="1" fontAlgn="ctr"/>
            <a:r>
              <a:rPr lang="en-AU" dirty="0"/>
              <a:t>Install https transport module</a:t>
            </a:r>
          </a:p>
          <a:p>
            <a:pPr lvl="1" fontAlgn="ctr"/>
            <a:r>
              <a:rPr lang="en-AU" dirty="0"/>
              <a:t>Adding Elasticsearch repository</a:t>
            </a:r>
          </a:p>
          <a:p>
            <a:pPr lvl="1" fontAlgn="ctr"/>
            <a:r>
              <a:rPr lang="en-AU" dirty="0"/>
              <a:t>System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8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DA27-0B23-474A-8BB4-B3B90D4F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3EFF-5A02-E34E-8064-5CBF7274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Elasticsearch</a:t>
            </a:r>
          </a:p>
          <a:p>
            <a:r>
              <a:rPr lang="en-US" dirty="0"/>
              <a:t>Configure </a:t>
            </a:r>
            <a:r>
              <a:rPr lang="en-US" dirty="0" err="1"/>
              <a:t>elasticsearch.yml</a:t>
            </a:r>
            <a:endParaRPr lang="en-US" dirty="0"/>
          </a:p>
          <a:p>
            <a:r>
              <a:rPr lang="en-US" dirty="0"/>
              <a:t>Start and enable Elasticsearch service</a:t>
            </a:r>
          </a:p>
        </p:txBody>
      </p:sp>
    </p:spTree>
    <p:extLst>
      <p:ext uri="{BB962C8B-B14F-4D97-AF65-F5344CB8AC3E}">
        <p14:creationId xmlns:p14="http://schemas.microsoft.com/office/powerpoint/2010/main" val="136524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F8AF-A66A-8449-8437-D7340C44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x-pack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AFBF-01FC-5C49-985D-64538F13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 passwords for default accounts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2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15614-5A26-7C49-9BA0-3C3AA65B4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" y="177800"/>
            <a:ext cx="11976100" cy="6565900"/>
          </a:xfrm>
        </p:spPr>
      </p:pic>
    </p:spTree>
    <p:extLst>
      <p:ext uri="{BB962C8B-B14F-4D97-AF65-F5344CB8AC3E}">
        <p14:creationId xmlns:p14="http://schemas.microsoft.com/office/powerpoint/2010/main" val="889975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9CBF-72B2-5041-BFCE-7DDD0347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ELK Beats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81999D-999A-FE41-A975-4674D7697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364278"/>
            <a:ext cx="6897878" cy="41387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C065-BEEA-4345-891C-611F26DE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Light weight shippers installed on target machines</a:t>
            </a:r>
          </a:p>
          <a:p>
            <a:r>
              <a:rPr lang="en-US" dirty="0"/>
              <a:t>Send operational data to Elasticsearch</a:t>
            </a:r>
          </a:p>
          <a:p>
            <a:r>
              <a:rPr lang="en-US" dirty="0"/>
              <a:t>User to create reports and dashboards</a:t>
            </a:r>
          </a:p>
        </p:txBody>
      </p:sp>
    </p:spTree>
    <p:extLst>
      <p:ext uri="{BB962C8B-B14F-4D97-AF65-F5344CB8AC3E}">
        <p14:creationId xmlns:p14="http://schemas.microsoft.com/office/powerpoint/2010/main" val="3764452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56C7-1B80-3549-A3BE-26821D3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Metric beat</a:t>
            </a:r>
          </a:p>
        </p:txBody>
      </p:sp>
      <p:pic>
        <p:nvPicPr>
          <p:cNvPr id="15" name="Picture 1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ACCDC45-DD75-0641-964E-8D80F02FB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28" y="643463"/>
            <a:ext cx="6323349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5F08-EA03-C14C-9524-C26DEC5B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AU" dirty="0"/>
              <a:t>Metric beat is a lightweight shipper that you can install on your servers to periodically collect metrics from the operating system and from services running on the server. </a:t>
            </a:r>
          </a:p>
          <a:p>
            <a:r>
              <a:rPr lang="en-AU" dirty="0"/>
              <a:t>Modules are standard configurations that can be enabled to monitor following</a:t>
            </a:r>
          </a:p>
          <a:p>
            <a:pPr lvl="1"/>
            <a:r>
              <a:rPr lang="en-AU" dirty="0"/>
              <a:t>Apache HTTPD servers</a:t>
            </a:r>
          </a:p>
          <a:p>
            <a:pPr lvl="1"/>
            <a:r>
              <a:rPr lang="en-AU" dirty="0"/>
              <a:t>System(CPU load, memory)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61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506E-2268-6C47-B6D4-49FEE9D9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Metric beat - modules and </a:t>
            </a:r>
            <a:r>
              <a:rPr lang="en-US" dirty="0" err="1"/>
              <a:t>metricset</a:t>
            </a:r>
            <a:endParaRPr lang="en-US" dirty="0"/>
          </a:p>
        </p:txBody>
      </p:sp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00EE07E-8465-274D-B020-E8BE5C2A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648815"/>
            <a:ext cx="6897878" cy="356965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595E9793-AFC2-6846-A492-F65C3443A7DB}"/>
              </a:ext>
            </a:extLst>
          </p:cNvPr>
          <p:cNvSpPr/>
          <p:nvPr/>
        </p:nvSpPr>
        <p:spPr>
          <a:xfrm>
            <a:off x="7865806" y="2251587"/>
            <a:ext cx="3706762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A </a:t>
            </a:r>
            <a:r>
              <a:rPr lang="en-US" dirty="0" err="1"/>
              <a:t>Metricbeat</a:t>
            </a:r>
            <a:r>
              <a:rPr lang="en-US" dirty="0"/>
              <a:t> </a:t>
            </a:r>
            <a:r>
              <a:rPr lang="en-US" i="1" dirty="0"/>
              <a:t>module</a:t>
            </a:r>
            <a:r>
              <a:rPr lang="en-US" dirty="0"/>
              <a:t> defines the basic logic for collecting data from a specific service, such as apache http webserver and so on. 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A </a:t>
            </a:r>
            <a:r>
              <a:rPr lang="en-US" i="1" dirty="0"/>
              <a:t>metric set</a:t>
            </a:r>
            <a:r>
              <a:rPr lang="en-US" dirty="0"/>
              <a:t> is the part of the module that fetches and structures the data for example system module collects 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C2A339E-0166-7545-A489-799BB44E0B06}"/>
              </a:ext>
            </a:extLst>
          </p:cNvPr>
          <p:cNvSpPr/>
          <p:nvPr/>
        </p:nvSpPr>
        <p:spPr>
          <a:xfrm>
            <a:off x="1911350" y="6039153"/>
            <a:ext cx="836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https://www.elastic.co/guide/en/beats/metricbeat/current/metricbeat-modules.html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57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69FE-CEF0-8B4F-852B-B80403F4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48D3-1E51-2347-9B47-BE0C9D84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err="1"/>
              <a:t>metricsets</a:t>
            </a:r>
            <a:r>
              <a:rPr lang="en-AU" dirty="0"/>
              <a:t>:</a:t>
            </a:r>
            <a:br>
              <a:rPr lang="en-AU" dirty="0"/>
            </a:br>
            <a:r>
              <a:rPr lang="en-AU" dirty="0"/>
              <a:t>    - </a:t>
            </a:r>
            <a:r>
              <a:rPr lang="en-AU" dirty="0" err="1"/>
              <a:t>cpu</a:t>
            </a:r>
            <a:r>
              <a:rPr lang="en-AU" dirty="0"/>
              <a:t>             # CPU usage</a:t>
            </a:r>
            <a:br>
              <a:rPr lang="en-AU" dirty="0"/>
            </a:br>
            <a:r>
              <a:rPr lang="en-AU" dirty="0"/>
              <a:t>    - load            # CPU load averages</a:t>
            </a:r>
            <a:br>
              <a:rPr lang="en-AU" dirty="0"/>
            </a:br>
            <a:r>
              <a:rPr lang="en-AU" dirty="0"/>
              <a:t>    - memory          # Memory usage</a:t>
            </a:r>
            <a:br>
              <a:rPr lang="en-AU" dirty="0"/>
            </a:br>
            <a:r>
              <a:rPr lang="en-AU" dirty="0"/>
              <a:t>    - network         # Network IO</a:t>
            </a:r>
            <a:br>
              <a:rPr lang="en-AU" dirty="0"/>
            </a:br>
            <a:r>
              <a:rPr lang="en-AU" dirty="0"/>
              <a:t>    - process         # Per process metrics</a:t>
            </a:r>
            <a:br>
              <a:rPr lang="en-AU" dirty="0"/>
            </a:br>
            <a:r>
              <a:rPr lang="en-AU" dirty="0"/>
              <a:t>    - </a:t>
            </a:r>
            <a:r>
              <a:rPr lang="en-AU" dirty="0" err="1"/>
              <a:t>process_summary</a:t>
            </a:r>
            <a:r>
              <a:rPr lang="en-AU" dirty="0"/>
              <a:t> # Process summary</a:t>
            </a:r>
            <a:br>
              <a:rPr lang="en-AU" dirty="0"/>
            </a:br>
            <a:r>
              <a:rPr lang="en-AU" dirty="0"/>
              <a:t>    - uptime          # System Uptime</a:t>
            </a:r>
            <a:br>
              <a:rPr lang="en-AU" dirty="0"/>
            </a:br>
            <a:r>
              <a:rPr lang="en-AU" dirty="0"/>
              <a:t>    - </a:t>
            </a:r>
            <a:r>
              <a:rPr lang="en-AU" dirty="0" err="1"/>
              <a:t>socket_summary</a:t>
            </a:r>
            <a:r>
              <a:rPr lang="en-AU" dirty="0"/>
              <a:t>  # Socket summary</a:t>
            </a:r>
            <a:br>
              <a:rPr lang="en-AU" dirty="0"/>
            </a:br>
            <a:r>
              <a:rPr lang="en-AU" dirty="0"/>
              <a:t>    #- core           # Per CPU core usage</a:t>
            </a:r>
            <a:br>
              <a:rPr lang="en-AU" dirty="0"/>
            </a:br>
            <a:r>
              <a:rPr lang="en-AU" dirty="0"/>
              <a:t>    #- </a:t>
            </a:r>
            <a:r>
              <a:rPr lang="en-AU" dirty="0" err="1"/>
              <a:t>diskio</a:t>
            </a:r>
            <a:r>
              <a:rPr lang="en-AU" dirty="0"/>
              <a:t>         # Disk IO</a:t>
            </a:r>
            <a:br>
              <a:rPr lang="en-AU" dirty="0"/>
            </a:br>
            <a:r>
              <a:rPr lang="en-AU" dirty="0"/>
              <a:t>    #- filesystem     # File system usage for each mountpoint</a:t>
            </a:r>
            <a:br>
              <a:rPr lang="en-AU" dirty="0"/>
            </a:br>
            <a:r>
              <a:rPr lang="en-AU" dirty="0"/>
              <a:t>    #- </a:t>
            </a:r>
            <a:r>
              <a:rPr lang="en-AU" dirty="0" err="1"/>
              <a:t>fsstat</a:t>
            </a:r>
            <a:r>
              <a:rPr lang="en-AU" dirty="0"/>
              <a:t>         # File system summary metrics</a:t>
            </a:r>
            <a:br>
              <a:rPr lang="en-AU" dirty="0"/>
            </a:br>
            <a:r>
              <a:rPr lang="en-AU" dirty="0"/>
              <a:t>    #- raid           # Raid</a:t>
            </a:r>
            <a:br>
              <a:rPr lang="en-AU" dirty="0"/>
            </a:br>
            <a:r>
              <a:rPr lang="en-AU" dirty="0"/>
              <a:t>    #- socket         # Sockets and connection info (</a:t>
            </a:r>
            <a:r>
              <a:rPr lang="en-AU" dirty="0" err="1"/>
              <a:t>linux</a:t>
            </a:r>
            <a:r>
              <a:rPr lang="en-AU" dirty="0"/>
              <a:t> only)</a:t>
            </a:r>
            <a:br>
              <a:rPr lang="en-AU" dirty="0"/>
            </a:br>
            <a:r>
              <a:rPr lang="en-AU" dirty="0"/>
              <a:t>    #- service        # </a:t>
            </a:r>
            <a:r>
              <a:rPr lang="en-AU" dirty="0" err="1"/>
              <a:t>systemd</a:t>
            </a:r>
            <a:r>
              <a:rPr lang="en-AU" dirty="0"/>
              <a:t> service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E5AA88FA-FA9B-40A0-AB33-86E7729D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D40B0-87A1-0A44-99DE-A7D57B1B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Install and configure Elasticsearch </a:t>
            </a:r>
            <a:br>
              <a:rPr lang="en-US" sz="3000"/>
            </a:br>
            <a:r>
              <a:rPr lang="en-US" sz="3000"/>
              <a:t>logstash</a:t>
            </a:r>
            <a:br>
              <a:rPr lang="en-US" sz="3000"/>
            </a:br>
            <a:r>
              <a:rPr lang="en-US" sz="3000"/>
              <a:t>Kibana</a:t>
            </a:r>
            <a:br>
              <a:rPr lang="en-US" sz="3000"/>
            </a:br>
            <a:r>
              <a:rPr lang="en-US" sz="3000"/>
              <a:t>( ELK STACK)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83065FD-B0F7-45E5-B1A8-1CA91A50B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42CAA3-8EBB-4317-A40D-BC3146F75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76">
              <a:extLst>
                <a:ext uri="{FF2B5EF4-FFF2-40B4-BE49-F238E27FC236}">
                  <a16:creationId xmlns:a16="http://schemas.microsoft.com/office/drawing/2014/main" id="{B47B4247-177C-4ECE-93A6-E7976BB00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D483CC-719D-4CA9-BE1D-1268CE863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78">
              <a:extLst>
                <a:ext uri="{FF2B5EF4-FFF2-40B4-BE49-F238E27FC236}">
                  <a16:creationId xmlns:a16="http://schemas.microsoft.com/office/drawing/2014/main" id="{7B86F437-AF9E-447B-B82C-FF85F87F9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10C0EC-7B10-46D4-A9D8-3B6542B2A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80">
              <a:extLst>
                <a:ext uri="{FF2B5EF4-FFF2-40B4-BE49-F238E27FC236}">
                  <a16:creationId xmlns:a16="http://schemas.microsoft.com/office/drawing/2014/main" id="{89AE2774-4D0A-4284-A8D9-B7273045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D48F878-F329-4298-9164-FF2FD5AD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82">
              <a:extLst>
                <a:ext uri="{FF2B5EF4-FFF2-40B4-BE49-F238E27FC236}">
                  <a16:creationId xmlns:a16="http://schemas.microsoft.com/office/drawing/2014/main" id="{01A548C1-F82D-4A82-9833-C4286B424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D791BAA-6730-4E2C-ABB5-911C71F2A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84">
              <a:extLst>
                <a:ext uri="{FF2B5EF4-FFF2-40B4-BE49-F238E27FC236}">
                  <a16:creationId xmlns:a16="http://schemas.microsoft.com/office/drawing/2014/main" id="{D247DE4C-E636-4CB7-8AF8-AFD39FF7D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8365126-9B69-46CA-AC20-596BF6F72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86">
              <a:extLst>
                <a:ext uri="{FF2B5EF4-FFF2-40B4-BE49-F238E27FC236}">
                  <a16:creationId xmlns:a16="http://schemas.microsoft.com/office/drawing/2014/main" id="{4B15E186-BC2E-459B-9170-93AB477D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F2F9511-6FD8-40DC-89B6-7CFECBCA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88">
              <a:extLst>
                <a:ext uri="{FF2B5EF4-FFF2-40B4-BE49-F238E27FC236}">
                  <a16:creationId xmlns:a16="http://schemas.microsoft.com/office/drawing/2014/main" id="{4FC3D622-C6D7-4203-93F3-F8D94173E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22297AF-A48B-40E5-823A-444226FD5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90">
              <a:extLst>
                <a:ext uri="{FF2B5EF4-FFF2-40B4-BE49-F238E27FC236}">
                  <a16:creationId xmlns:a16="http://schemas.microsoft.com/office/drawing/2014/main" id="{8C89B02E-2434-4BDA-856C-9987B50CC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B05DA09-F2D8-4FDD-9DC5-6275D513E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92">
              <a:extLst>
                <a:ext uri="{FF2B5EF4-FFF2-40B4-BE49-F238E27FC236}">
                  <a16:creationId xmlns:a16="http://schemas.microsoft.com/office/drawing/2014/main" id="{691FC1A5-EB90-4673-A38B-BC4AAC03E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D6E657-B660-491E-AD3C-FE0E7C654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94">
              <a:extLst>
                <a:ext uri="{FF2B5EF4-FFF2-40B4-BE49-F238E27FC236}">
                  <a16:creationId xmlns:a16="http://schemas.microsoft.com/office/drawing/2014/main" id="{685D5BF3-4BE1-476A-9B6C-04E08E656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039367F-C9AE-4C15-AC5A-3D0677157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8552BED-9F24-4049-AB62-2D139E1EC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8BFE8D4-F0C8-47C1-8FF4-B8A66BB26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BBCA4C-DDE9-407A-B334-AEBD05499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B4F37CE-AF47-4190-B957-9570B8E5C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C5950A2-6DE2-4FDF-AEFF-A8E13A1AD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948192B-5E18-4BDB-AA6A-FF80D1FE9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3AC204F-8BEA-42C7-8D81-315FA7FFD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C57634C-EA55-403E-BB50-AFE144061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1826B88-955A-4792-9502-E7B3B618F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0684A5-438E-492F-994A-E7A982C18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106">
              <a:extLst>
                <a:ext uri="{FF2B5EF4-FFF2-40B4-BE49-F238E27FC236}">
                  <a16:creationId xmlns:a16="http://schemas.microsoft.com/office/drawing/2014/main" id="{9662E891-DD61-44FD-892B-6B3BA4E4F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5853C65-31E5-4D5A-9F19-3A83FB24D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108">
              <a:extLst>
                <a:ext uri="{FF2B5EF4-FFF2-40B4-BE49-F238E27FC236}">
                  <a16:creationId xmlns:a16="http://schemas.microsoft.com/office/drawing/2014/main" id="{0CB802CF-AD43-4186-B7F1-92A16F342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63B6B61-8CCC-44D3-B814-8452D7F1C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110">
              <a:extLst>
                <a:ext uri="{FF2B5EF4-FFF2-40B4-BE49-F238E27FC236}">
                  <a16:creationId xmlns:a16="http://schemas.microsoft.com/office/drawing/2014/main" id="{73EDAF9F-37BD-4AB5-A0CF-116B1C105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C7FD053-E3A6-4516-A623-4DF43E44D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112">
              <a:extLst>
                <a:ext uri="{FF2B5EF4-FFF2-40B4-BE49-F238E27FC236}">
                  <a16:creationId xmlns:a16="http://schemas.microsoft.com/office/drawing/2014/main" id="{35FD28C2-1473-4B02-8E85-D0F6F131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4686368-F886-4490-8E7B-8C7091F3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114">
              <a:extLst>
                <a:ext uri="{FF2B5EF4-FFF2-40B4-BE49-F238E27FC236}">
                  <a16:creationId xmlns:a16="http://schemas.microsoft.com/office/drawing/2014/main" id="{10F2E49D-D51F-4C78-AB5B-FC1DB6F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71C06E7-2FC3-484A-A4B6-5E90F7ACD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116">
              <a:extLst>
                <a:ext uri="{FF2B5EF4-FFF2-40B4-BE49-F238E27FC236}">
                  <a16:creationId xmlns:a16="http://schemas.microsoft.com/office/drawing/2014/main" id="{838C905E-8B21-4C12-94B6-4A1702459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C24CDA-288B-41AE-9B42-71B8AC2AC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753ECD9-ECD7-41CC-B0B9-1A961AA53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4A0FFDA-5629-44FA-876F-C6B7DF6B7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70A047E-AF84-430D-9D8A-0D1F68F6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E21759C-3EF6-467E-9626-2396BAF19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DEDF894-607B-4F26-BCE4-DDD07FCC5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AF4812E-C8E8-4547-B15C-7FC0EF76C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E438E46-1F41-4764-B8E8-F2304835C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7332473-6023-4DFA-99E6-C5B346851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2B51612-636C-472D-8152-3D702E6E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D0B5507-9243-4460-A8E6-F12BE55B3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2D5895-C8E6-4874-995A-BB24A71EB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FE47C15-5FC5-424A-AA7D-A0F56B081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19EEA09-AD20-4F28-AB5C-61E27974F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7EEA3DB-9393-4656-A648-2ADD3668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332CFB2-E305-4092-84C8-306CCAAB7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A19374D-EEC6-481D-8E23-AE81BB9A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189187-378E-4E82-978E-CF5592EB9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63FAF5D-893C-4CC3-B145-07B5F86FF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ABD108F-6AF3-4670-86BD-D1728CE94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3160FA1-F88B-4FBF-A3C6-65807AE5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CF862EC-C0D2-4DC5-86EE-0D133B6D6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4BC333-D48A-4C38-BA8C-9874DEA43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FE2FB26-0B44-4AB7-AB05-F90A48284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B36E882-FCCD-40AE-ABCB-3DEAE6491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EB9878-C460-401B-9B4D-7B0C337C4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772101E-0D81-4A23-8DFD-9DCD97237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981E74A-6751-40CA-B33A-B0B8269E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5B87EDB-550F-4759-9F5F-E04A0593D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9494E52-D57B-4925-BCA0-1F8E4DDDA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1561535-1545-42BF-AC49-9D9398FBA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A893FF4-29F3-4067-A107-2E68AFF5C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59A0AB0-9611-4F4C-B1DE-BF1B5224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5104D46-94B8-463E-BB31-45BA1FE2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B1CCA4-666D-43AD-A15F-6BFF39F8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A205952-9542-48F8-B117-339C03628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Freeform 5">
            <a:extLst>
              <a:ext uri="{FF2B5EF4-FFF2-40B4-BE49-F238E27FC236}">
                <a16:creationId xmlns:a16="http://schemas.microsoft.com/office/drawing/2014/main" id="{A2C189D2-DD61-433A-A0CC-789F81022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57" name="Freeform 14">
            <a:extLst>
              <a:ext uri="{FF2B5EF4-FFF2-40B4-BE49-F238E27FC236}">
                <a16:creationId xmlns:a16="http://schemas.microsoft.com/office/drawing/2014/main" id="{3C5CE441-0CF5-4A3A-B469-2F7275E7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7FA0C-F5EA-0E41-9F38-6D020494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69023" y="1737904"/>
            <a:ext cx="4052228" cy="221859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9CFB4581-56BF-9D45-B299-854F98E46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5815" y="4128927"/>
            <a:ext cx="2211370" cy="221137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DCCCD60-D316-4047-A2D1-EA9EB3AA7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95552" y="4127654"/>
            <a:ext cx="2211370" cy="221137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4A57C6E9-5241-2E4E-A080-C389DE577B28}"/>
              </a:ext>
            </a:extLst>
          </p:cNvPr>
          <p:cNvSpPr txBox="1"/>
          <p:nvPr/>
        </p:nvSpPr>
        <p:spPr>
          <a:xfrm>
            <a:off x="7632408" y="613214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Logstash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6CF1B50-7FB8-BA46-BE0C-EDF5D12EB663}"/>
              </a:ext>
            </a:extLst>
          </p:cNvPr>
          <p:cNvSpPr txBox="1"/>
          <p:nvPr/>
        </p:nvSpPr>
        <p:spPr>
          <a:xfrm>
            <a:off x="9997303" y="607944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Kibana</a:t>
            </a:r>
          </a:p>
        </p:txBody>
      </p:sp>
      <p:pic>
        <p:nvPicPr>
          <p:cNvPr id="220" name="Picture 2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66E9B-3680-5F4E-91F3-FADF57B2CD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638" y="5636627"/>
            <a:ext cx="992260" cy="9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39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E9F227-BCC6-C943-9C5B-38507DD6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Metricbeat - webserver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D35DBFEB-FEB0-0A4A-B034-674769F30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21" y="162916"/>
            <a:ext cx="8013080" cy="460752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768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05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69506E-2268-6C47-B6D4-49FEE9D9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Metricbeat – ELK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C797688-4230-9146-840D-7686EF504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62" y="639098"/>
            <a:ext cx="6493860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069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82813-4FF0-DD45-8FC6-D1ED2B3C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Production monitoring cluster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9EF010D-B6C5-F745-ABE6-7886C9843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049" y="645517"/>
            <a:ext cx="7513902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388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0514-8BCB-D64A-A454-44A3D832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Metricbeat</a:t>
            </a:r>
            <a:r>
              <a:rPr lang="en-US" dirty="0"/>
              <a:t> - config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674ABB-0DD1-2049-AFA3-EC7958389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51498"/>
              </p:ext>
            </p:extLst>
          </p:nvPr>
        </p:nvGraphicFramePr>
        <p:xfrm>
          <a:off x="685800" y="2141538"/>
          <a:ext cx="10131426" cy="2656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4269832701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267933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Elasticsearch-</a:t>
                      </a:r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xpack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provides monitoring information for Elasticsearch cluster</a:t>
                      </a:r>
                    </a:p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Kibana-pack - provides monitoring information for </a:t>
                      </a:r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kibana</a:t>
                      </a: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Beat-</a:t>
                      </a:r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xpack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provides monitoring information about the beat itself </a:t>
                      </a:r>
                    </a:p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- provides system related information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- provides the status of apache web server</a:t>
                      </a:r>
                    </a:p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- provides system related information </a:t>
                      </a:r>
                    </a:p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Beat-</a:t>
                      </a:r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xpack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provides monitoring information about the beat itself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10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74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12329-94D3-4141-AA8C-B2A04777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Metricbeat - elk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7B618E-AAAC-40B7-B385-DCB0FAB38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00048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8059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5E8F0A-ECF0-9742-B1CA-C77F64FB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Metricbeat - webserver</a:t>
            </a:r>
          </a:p>
        </p:txBody>
      </p:sp>
      <p:sp useBgFill="1">
        <p:nvSpPr>
          <p:cNvPr id="32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103429E9-CA45-4AC8-85AA-F11EC99A8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10430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9876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icture 31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21" name="Rectangle 32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Picture 32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D40B0-87A1-0A44-99DE-A7D57B1B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Deploying Elasticsearch with ansible</a:t>
            </a:r>
          </a:p>
        </p:txBody>
      </p:sp>
      <p:sp useBgFill="1">
        <p:nvSpPr>
          <p:cNvPr id="323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24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10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157502-3408-C641-9705-B3F39603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79" y="2502201"/>
            <a:ext cx="5124328" cy="3074595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4A57C6E9-5241-2E4E-A080-C389DE577B28}"/>
              </a:ext>
            </a:extLst>
          </p:cNvPr>
          <p:cNvSpPr txBox="1"/>
          <p:nvPr/>
        </p:nvSpPr>
        <p:spPr>
          <a:xfrm>
            <a:off x="7632408" y="613214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Logstash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6CF1B50-7FB8-BA46-BE0C-EDF5D12EB663}"/>
              </a:ext>
            </a:extLst>
          </p:cNvPr>
          <p:cNvSpPr txBox="1"/>
          <p:nvPr/>
        </p:nvSpPr>
        <p:spPr>
          <a:xfrm>
            <a:off x="9997303" y="607944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Kibana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20" name="Picture 2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66E9B-3680-5F4E-91F3-FADF57B2C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38" y="5636627"/>
            <a:ext cx="992260" cy="9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9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6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D40B0-87A1-0A44-99DE-A7D57B1B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Configure x-pack for ELK cluster</a:t>
            </a:r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21A9DD7E-0EAA-435E-8C05-9D434954E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85FD1E5-15FD-4142-AD5B-B1CF64E5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79" y="2792814"/>
            <a:ext cx="2462202" cy="2493369"/>
          </a:xfrm>
          <a:prstGeom prst="rect">
            <a:avLst/>
          </a:prstGeom>
        </p:spPr>
      </p:pic>
      <p:sp>
        <p:nvSpPr>
          <p:cNvPr id="165" name="Freeform 14">
            <a:extLst>
              <a:ext uri="{FF2B5EF4-FFF2-40B4-BE49-F238E27FC236}">
                <a16:creationId xmlns:a16="http://schemas.microsoft.com/office/drawing/2014/main" id="{90F772BE-005F-491B-9171-B1DF9A8E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0320278-0158-4CDD-82F9-E6C9C16EC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0FC866F-FA97-4741-90FE-D14B529BE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B25086E-C9C4-4572-8185-D4C637B8B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4A28108-D070-4ED2-9F01-C77A7FAE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229FC51-C46D-4556-B2F9-57A500820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47428BA-F1A7-4B93-8B20-58E53AF12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10595E3-155E-4E3A-9F6B-BEBBEC7D3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EDF33B6-4CBE-425D-8845-2934A5043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476E3BF-ACF2-47DF-AD96-5AF9AE135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4C1EB7C-AEC4-4C63-9EAD-123E517C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1BB44AE-CD04-4659-83FC-661938FE4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834BBA9-7C33-4049-A6DE-1011266B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CAACA8C-ED50-4E79-B496-15F58AAE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B1CC62D-FCD1-4F55-8D11-898F26C69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0F0A7D3-2C41-498D-B279-11622D0F0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E531A0-CA91-4F74-835A-49439C11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AFF3529-B0DE-49FE-8E8E-F001FB74D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31AEB7E-A8FB-4ECC-943D-72CC7A4EB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A09789E-9567-43CB-A3B9-412F43A74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8000D67-283E-4D60-9435-26A152B8E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0979552-1F86-43FE-83DE-01E2092CE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D63AF8E-1A35-47D2-8564-8E42C7ECC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174A34F-0289-45DC-AB2A-BAC72EC2E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E8FEED-FE14-41EC-9BC4-29DF59A5C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7FD938A-70FA-411F-B7B0-803DB56B0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5F374E3-656E-4D10-8AD8-A1A63C7BE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18459A4-AFFB-4AF2-BAF3-25DA5C2E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95B474A-0A10-4626-ADF2-FA087841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4FC83867-C4E9-426C-8F11-077C2627A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51BDBB6-4988-4D13-9B29-D7996A712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CE36178-ABCE-45E0-BA2F-0829040C0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202309C-9C67-4D38-81E7-7BBF10724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6615CC5-CE49-477B-B555-55E7BB951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0591988-30D4-4AE5-BD91-5674B154C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0944296C-2E05-42EE-AEC8-FB825BB5B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8DC334B-5563-41F5-A48F-5BA11E614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33E0FB4-1D32-480C-AB75-748E0F5F4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6EDEEF8-E373-4ECE-8B96-E591AB382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A65D54CF-0E45-46F9-A2E4-A8D4E3CED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D5C25C9-C74E-44BF-9FD7-E9C46D689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37F30F7-2B0C-4634-8882-AFD8ED4E0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0EAB58D-960D-460D-ABCD-0D7675F38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8A650944-D02A-481E-B105-EB2E2C8B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A21A623-2984-49ED-853D-D1385DF6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FFCB23-9569-46EC-AF2D-213D736B2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5A42A80-DFF9-46E8-A86D-1E3DA7D1E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025EC56-8439-4A40-9520-F861451D2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9BB5A1E-8CDA-4553-9A6C-00A0B0139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325C98C-D4D6-4DF0-A3AC-C8AC60170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6BB18AE-5013-438F-A6A5-D626ECB2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545B813-4B6A-4C0E-880D-2622888F0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9B1CC31-7DD3-4625-875F-FDEACFA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5E471F0-8EDF-4264-B591-ADFBE3583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6A6B40F-3F7B-4681-9F4B-EC347504A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DCD6D07-2195-4D0E-BE1C-B9B09E251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F5FE575-B3FC-4746-B428-B255AE1B8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3309A07C-6404-449E-8C69-0BF0EE13A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7B0B4E2D-59C9-4889-BCF6-2D2C3B0A3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695C886-3A17-41CC-9487-71F3DFA1D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B6B7D07-F7CE-495E-9037-13FBAB8E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A8D746F-3844-44B5-A7F1-91EBF9BC2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9254905-68C9-49BA-B93E-176940715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DBF8ABA-9A47-4B38-8FC6-DFBA14A7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3CBBCD4-3224-4716-8925-9159ADD44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39A8F4-C607-4669-B26F-AE3FE4C74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6938F8-2002-4A36-9E1F-E165335E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1AE32E8-AE15-41B0-B763-CA4554CC7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9E98243-A43F-47E9-9F59-E13863ACF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70FE3D8-37EB-4162-BCD8-1913B460F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A73D22B-3B10-4D16-B4FC-0832C00F3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66F3EEA4-BEA4-4348-A4D5-C2C6CDFB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F6FC34A-9E90-4498-AD8A-07EA72A19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7B81E38-A62A-4E6D-8632-CACB43CB2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1854F23-464E-4E0A-8D3E-365081E56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DB952F7-3345-4272-811A-1DCF8862F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6602EFA-D584-4D80-B84F-4DA0DF9C8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5E3894F-A6E5-4457-84A1-484E4F595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A6188C5-FE53-4B75-B4E6-C60E7DDC6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499A703-1DBD-4FBB-BA15-60BD5E1F4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7FA0C-F5EA-0E41-9F38-6D0204944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15743" y="3364556"/>
            <a:ext cx="2465545" cy="1349885"/>
          </a:xfrm>
          <a:prstGeom prst="rect">
            <a:avLst/>
          </a:prstGeom>
        </p:spPr>
      </p:pic>
      <p:pic>
        <p:nvPicPr>
          <p:cNvPr id="220" name="Picture 2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66E9B-3680-5F4E-91F3-FADF57B2C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638" y="5636627"/>
            <a:ext cx="992260" cy="9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1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2" name="Picture 261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D40B0-87A1-0A44-99DE-A7D57B1B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Automate Installation of  apache webserver using ansible</a:t>
            </a:r>
          </a:p>
        </p:txBody>
      </p:sp>
      <p:sp useBgFill="1">
        <p:nvSpPr>
          <p:cNvPr id="264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66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359982A-F5B1-B74B-B21F-EB64FC1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001" y="3002759"/>
            <a:ext cx="3686910" cy="2064669"/>
          </a:xfrm>
          <a:prstGeom prst="rect">
            <a:avLst/>
          </a:prstGeom>
        </p:spPr>
      </p:pic>
      <p:pic>
        <p:nvPicPr>
          <p:cNvPr id="220" name="Picture 2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66E9B-3680-5F4E-91F3-FADF57B2C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38" y="5636627"/>
            <a:ext cx="992260" cy="9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20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323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26" name="Rectangle 325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8" name="Picture 327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D40B0-87A1-0A44-99DE-A7D57B1B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Setup  gcp trial account and 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Get $300 free trial credit</a:t>
            </a:r>
          </a:p>
        </p:txBody>
      </p:sp>
      <p:sp useBgFill="1">
        <p:nvSpPr>
          <p:cNvPr id="330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32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8AAFB5D-31AC-054D-B571-A8EF1C01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79" y="2591876"/>
            <a:ext cx="5124328" cy="2895245"/>
          </a:xfrm>
          <a:prstGeom prst="rect">
            <a:avLst/>
          </a:prstGeom>
        </p:spPr>
      </p:pic>
      <p:pic>
        <p:nvPicPr>
          <p:cNvPr id="220" name="Picture 2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66E9B-3680-5F4E-91F3-FADF57B2C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38" y="5636627"/>
            <a:ext cx="992260" cy="9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76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Picture 288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D40B0-87A1-0A44-99DE-A7D57B1B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Setup  gcp trial account and  </a:t>
            </a:r>
            <a:br>
              <a:rPr lang="en-US" sz="4400" dirty="0"/>
            </a:br>
            <a:r>
              <a:rPr lang="en-US" sz="4400" dirty="0"/>
              <a:t>Get $300 free trial credit</a:t>
            </a:r>
          </a:p>
        </p:txBody>
      </p:sp>
      <p:sp>
        <p:nvSpPr>
          <p:cNvPr id="585" name="Freeform 5">
            <a:extLst>
              <a:ext uri="{FF2B5EF4-FFF2-40B4-BE49-F238E27FC236}">
                <a16:creationId xmlns:a16="http://schemas.microsoft.com/office/drawing/2014/main" id="{597C61D7-14E0-45CD-97BF-74CEBA108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86" name="Freeform 14">
            <a:extLst>
              <a:ext uri="{FF2B5EF4-FFF2-40B4-BE49-F238E27FC236}">
                <a16:creationId xmlns:a16="http://schemas.microsoft.com/office/drawing/2014/main" id="{8C2BF6F7-402A-4D80-95EB-BA15A9028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7" name="Group 294">
            <a:extLst>
              <a:ext uri="{FF2B5EF4-FFF2-40B4-BE49-F238E27FC236}">
                <a16:creationId xmlns:a16="http://schemas.microsoft.com/office/drawing/2014/main" id="{3CEADF2F-DA57-4B99-9192-B5AF53AF9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183100B-FB0B-487D-BBF7-5320B0E1E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2B8A35A-CE32-4118-91C7-DD48EF50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FFA61428-CB85-434D-9675-05FC12EAE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BD08C95-9D8E-4725-807C-5AD1CD374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99DD964-9240-4C1D-A542-845290F50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2BAFC64-762F-441F-AD23-23E14E4C3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0AB268C-10C7-4E38-B6BE-DC543D5D7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6FF961A9-7047-4DBF-A0EF-D849B87D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D73D5AA-BCB8-4620-AC89-5CDBC449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14DF9C5-9C56-42DC-BD91-ABDFC70C3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1AAC4F77-27E1-498B-B208-482CDEDA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DEB20841-2CE1-4308-8DCA-76C6C24A1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FE1CF708-16B2-41ED-A353-DBB02D484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39EB983-DBE6-4BFE-A59E-246C6186A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092199E-80E7-4DCB-9EA7-176CC4718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88A86B7E-1383-43ED-8FD9-57ECA6BD0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14E6342-87D6-491E-9A42-786C84F4D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BC36284-D0BC-4701-8476-22034A1A6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F9F0F45-825B-4DE2-82F7-E94D98794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8D3D9B2-2A12-4443-9D9F-9BB2EF3CE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E0FCB70-43AC-4B4E-8468-56567118B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B83D830-2736-44B2-A9D9-24FDEE31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1DA1B3E-DE71-4E54-BE76-6B96E0D79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C02D4FE-DB36-4AB2-A2EC-C6056AEE7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E191BBA9-A0D1-4AAD-9ED3-6848913B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28D265D4-EEB1-4CFD-8630-4A8DBDB0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209E4E36-3755-4935-9275-263C6E4F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F96EBFEA-0F8C-409B-B2A6-D2E127D0A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291020D-DBA9-4125-A1C4-C04DCD2C2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2BA88E82-ED7E-4FC4-A47C-C5B5AB13F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80F6F483-4BBA-4F2E-9CDB-E354A7131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2A166C0-8770-4909-9327-A2D007CBF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3A499200-21A5-48AA-B25B-E1B6539CF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F796E0D-CCD7-4977-AF67-E050EA1D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19C93E70-97C6-4C52-8A93-028A4B1DE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CBF64B0-1E25-4D4A-BBB8-D48C70409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80BA939-B734-4B0D-9570-81BE93D0B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5E00B596-90A5-454F-8C8C-194C493B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3DF15721-2D5E-4816-89CF-4FB28F67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0F6302D7-CB17-4D97-AB3C-6B7CDA172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590F856-84C9-408E-BF3B-D8B02ED3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C06C956B-0A07-4544-9C2A-FDFCEFF42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9B751266-EF2B-4CBC-A041-EB54D4579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580E0C5-824D-4117-8E7F-53E5CDC2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EA6682E-3E81-4770-8C77-879230EC7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1253B5B-A2BE-400A-A735-5962787FE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90985664-2C58-407C-B941-AD7478945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49A96AE-919B-4EB0-A8A5-D5121950C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3FB5C701-84A3-4D31-984E-71DAEEA10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29FDFB8-72D9-4C84-9D71-1050F95A9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53EA3936-36A5-4EB0-BA18-9A0947877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FF34EABE-C4EE-4987-BC37-4E156D55E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07212F63-9825-416C-9278-FC4C84253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A8BD7FA-FF69-4EE8-AB41-3D31C61D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E697B074-4F31-4F5A-88F2-161F51644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699E71BB-AA0A-47DF-AA0B-348EE37BB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9BF65175-8C93-4E8C-898B-D416E72F4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F33899AB-28EA-4C6B-BF1C-D8D77526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5A7EBBB6-BD42-422A-ACFE-73D08EE43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A5EE323B-ED2A-43E4-8594-8E39FB761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53CB203-1F51-4421-8DEE-05540249E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8BEF2BB1-0341-48B9-8C51-CF561BCA2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78C0EE4-5C11-432D-A8D4-0F1FC8956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09D78900-E56F-45B3-9854-CD513E2AE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46D88D07-E08C-4C94-873D-F8769B83D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F064DD00-D178-4799-9D70-E486340D0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55951FD4-B129-4B90-9D37-474366E2A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508F0ED5-71A5-4407-9806-AB779EFFE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7A315291-296E-4710-B099-347FB09D9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DA29146A-95D1-4720-9756-BA50D715C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EC643E3-18CE-40C2-9BCF-9E074755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093947D3-01E8-4ADC-AA2A-896930510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1783D71-4E00-4E05-81E8-EBF574C17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3016196-018C-4245-BFD4-50E955545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83E6232F-6FA9-4F75-A568-17DDE588E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470">
              <a:extLst>
                <a:ext uri="{FF2B5EF4-FFF2-40B4-BE49-F238E27FC236}">
                  <a16:creationId xmlns:a16="http://schemas.microsoft.com/office/drawing/2014/main" id="{A0523D21-7324-40A4-8F4F-1C081A6DF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65EF27FA-9080-4E3A-9C0E-39E01E62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472">
              <a:extLst>
                <a:ext uri="{FF2B5EF4-FFF2-40B4-BE49-F238E27FC236}">
                  <a16:creationId xmlns:a16="http://schemas.microsoft.com/office/drawing/2014/main" id="{D8620B2F-8C18-4FC3-9890-AA21C9485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8AAFB5D-31AC-054D-B571-A8EF1C01D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001" y="1798493"/>
            <a:ext cx="3686910" cy="2083104"/>
          </a:xfrm>
          <a:prstGeom prst="rect">
            <a:avLst/>
          </a:prstGeom>
        </p:spPr>
      </p:pic>
      <p:pic>
        <p:nvPicPr>
          <p:cNvPr id="8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3AD747-371B-B34A-B854-423C23F0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055" y="4123994"/>
            <a:ext cx="2634802" cy="2219821"/>
          </a:xfrm>
          <a:prstGeom prst="rect">
            <a:avLst/>
          </a:prstGeom>
        </p:spPr>
      </p:pic>
      <p:pic>
        <p:nvPicPr>
          <p:cNvPr id="220" name="Picture 2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66E9B-3680-5F4E-91F3-FADF57B2C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38" y="5636627"/>
            <a:ext cx="992260" cy="9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2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icture 34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D40B0-87A1-0A44-99DE-A7D57B1B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Install openjdk-8 using ansible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13A21453-90BA-8448-A635-4736E1E90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1095498"/>
            <a:ext cx="6921364" cy="467191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0" name="Picture 2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66E9B-3680-5F4E-91F3-FADF57B2C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38" y="5636627"/>
            <a:ext cx="992260" cy="9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65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Macintosh PowerPoint</Application>
  <PresentationFormat>Widescreen</PresentationFormat>
  <Paragraphs>190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Celestial</vt:lpstr>
      <vt:lpstr>Deploy ELK Stack  using Ansible</vt:lpstr>
      <vt:lpstr>Deploy ELK Stack  using Ansible</vt:lpstr>
      <vt:lpstr>Install and configure Elasticsearch  logstash Kibana ( ELK STACK)</vt:lpstr>
      <vt:lpstr>Deploying Elasticsearch with ansible</vt:lpstr>
      <vt:lpstr>Configure x-pack for ELK cluster</vt:lpstr>
      <vt:lpstr>Automate Installation of  apache webserver using ansible</vt:lpstr>
      <vt:lpstr>Setup  gcp trial account and   Get $300 free trial credit</vt:lpstr>
      <vt:lpstr>Setup  gcp trial account and   Get $300 free trial credit</vt:lpstr>
      <vt:lpstr>Install openjdk-8 using ansible</vt:lpstr>
      <vt:lpstr>Introduction</vt:lpstr>
      <vt:lpstr>ELK Stack</vt:lpstr>
      <vt:lpstr>Beats</vt:lpstr>
      <vt:lpstr>Lab Architecture</vt:lpstr>
      <vt:lpstr>Gcp provisioning</vt:lpstr>
      <vt:lpstr>ROles </vt:lpstr>
      <vt:lpstr>Deployment </vt:lpstr>
      <vt:lpstr>Webserver</vt:lpstr>
      <vt:lpstr>Java</vt:lpstr>
      <vt:lpstr>Learn to do Manual deploy before automating it</vt:lpstr>
      <vt:lpstr>Elasticsearch – manual install</vt:lpstr>
      <vt:lpstr>Configure X-Pack security  </vt:lpstr>
      <vt:lpstr>Add-ELASTIC-REPO</vt:lpstr>
      <vt:lpstr>Elasticsearch</vt:lpstr>
      <vt:lpstr>Configure x-pack security</vt:lpstr>
      <vt:lpstr>PowerPoint Presentation</vt:lpstr>
      <vt:lpstr>ELK Beats</vt:lpstr>
      <vt:lpstr>Metric beat</vt:lpstr>
      <vt:lpstr>Metric beat - modules and metricset</vt:lpstr>
      <vt:lpstr>System module</vt:lpstr>
      <vt:lpstr>Metricbeat - webserver</vt:lpstr>
      <vt:lpstr>Metricbeat – ELK</vt:lpstr>
      <vt:lpstr>Production monitoring cluster</vt:lpstr>
      <vt:lpstr>Metricbeat - config</vt:lpstr>
      <vt:lpstr>Metricbeat - elk</vt:lpstr>
      <vt:lpstr>Metricbeat - webserver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ELK Stack  using Ansible</dc:title>
  <dc:creator>Lab IT</dc:creator>
  <cp:lastModifiedBy>Lab IT</cp:lastModifiedBy>
  <cp:revision>1</cp:revision>
  <dcterms:created xsi:type="dcterms:W3CDTF">2020-05-16T09:41:50Z</dcterms:created>
  <dcterms:modified xsi:type="dcterms:W3CDTF">2020-05-16T09:41:55Z</dcterms:modified>
</cp:coreProperties>
</file>