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sldIdLst>
    <p:sldId id="295" r:id="rId2"/>
    <p:sldId id="257" r:id="rId3"/>
    <p:sldId id="258" r:id="rId4"/>
    <p:sldId id="259" r:id="rId5"/>
    <p:sldId id="278" r:id="rId6"/>
    <p:sldId id="260" r:id="rId7"/>
    <p:sldId id="279" r:id="rId8"/>
    <p:sldId id="261" r:id="rId9"/>
    <p:sldId id="263" r:id="rId10"/>
    <p:sldId id="264" r:id="rId11"/>
    <p:sldId id="276" r:id="rId12"/>
    <p:sldId id="265" r:id="rId13"/>
    <p:sldId id="275" r:id="rId14"/>
    <p:sldId id="266" r:id="rId15"/>
    <p:sldId id="271" r:id="rId16"/>
    <p:sldId id="273" r:id="rId17"/>
    <p:sldId id="270" r:id="rId18"/>
    <p:sldId id="274" r:id="rId19"/>
    <p:sldId id="272" r:id="rId20"/>
    <p:sldId id="277" r:id="rId21"/>
    <p:sldId id="268" r:id="rId22"/>
    <p:sldId id="267" r:id="rId23"/>
    <p:sldId id="292" r:id="rId24"/>
    <p:sldId id="294" r:id="rId25"/>
    <p:sldId id="293" r:id="rId26"/>
    <p:sldId id="280" r:id="rId27"/>
    <p:sldId id="284" r:id="rId28"/>
    <p:sldId id="281" r:id="rId29"/>
    <p:sldId id="283" r:id="rId30"/>
    <p:sldId id="282" r:id="rId31"/>
    <p:sldId id="287" r:id="rId32"/>
    <p:sldId id="286" r:id="rId33"/>
    <p:sldId id="285" r:id="rId34"/>
    <p:sldId id="288" r:id="rId35"/>
    <p:sldId id="289" r:id="rId36"/>
    <p:sldId id="291" r:id="rId37"/>
    <p:sldId id="290" r:id="rId38"/>
    <p:sldId id="297" r:id="rId39"/>
    <p:sldId id="298" r:id="rId40"/>
    <p:sldId id="299" r:id="rId41"/>
    <p:sldId id="301" r:id="rId42"/>
    <p:sldId id="302" r:id="rId43"/>
    <p:sldId id="303" r:id="rId44"/>
    <p:sldId id="304" r:id="rId45"/>
    <p:sldId id="306" r:id="rId46"/>
    <p:sldId id="307" r:id="rId47"/>
    <p:sldId id="308" r:id="rId48"/>
    <p:sldId id="309" r:id="rId49"/>
    <p:sldId id="311" r:id="rId50"/>
    <p:sldId id="310" r:id="rId51"/>
    <p:sldId id="312" r:id="rId52"/>
    <p:sldId id="314" r:id="rId53"/>
    <p:sldId id="313" r:id="rId54"/>
    <p:sldId id="315" r:id="rId55"/>
    <p:sldId id="317" r:id="rId56"/>
    <p:sldId id="318" r:id="rId57"/>
    <p:sldId id="320" r:id="rId58"/>
    <p:sldId id="319"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2C321-9DB6-2C46-89B4-F1B4292D71F6}" v="600" dt="2020-08-21T15:30:30.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6"/>
    <p:restoredTop sz="91337"/>
  </p:normalViewPr>
  <p:slideViewPr>
    <p:cSldViewPr snapToGrid="0" snapToObjects="1">
      <p:cViewPr varScale="1">
        <p:scale>
          <a:sx n="103" d="100"/>
          <a:sy n="103" d="100"/>
        </p:scale>
        <p:origin x="1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3.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0.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59.png"/><Relationship Id="rId5" Type="http://schemas.openxmlformats.org/officeDocument/2006/relationships/image" Target="../media/image55.png"/><Relationship Id="rId10" Type="http://schemas.openxmlformats.org/officeDocument/2006/relationships/image" Target="../media/image48.svg"/><Relationship Id="rId4" Type="http://schemas.openxmlformats.org/officeDocument/2006/relationships/image" Target="../media/image54.svg"/><Relationship Id="rId9" Type="http://schemas.openxmlformats.org/officeDocument/2006/relationships/image" Target="../media/image47.png"/></Relationships>
</file>

<file path=ppt/diagrams/_rels/data4.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diagrams/_rels/data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73.svg"/></Relationships>
</file>

<file path=ppt/diagrams/_rels/data6.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0.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59.png"/><Relationship Id="rId5" Type="http://schemas.openxmlformats.org/officeDocument/2006/relationships/image" Target="../media/image55.png"/><Relationship Id="rId10" Type="http://schemas.openxmlformats.org/officeDocument/2006/relationships/image" Target="../media/image48.svg"/><Relationship Id="rId4" Type="http://schemas.openxmlformats.org/officeDocument/2006/relationships/image" Target="../media/image54.svg"/><Relationship Id="rId9" Type="http://schemas.openxmlformats.org/officeDocument/2006/relationships/image" Target="../media/image4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7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7C387-D9D3-4B74-8D37-9837E8E27A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43DF0B-4FF4-42D8-B843-ED7B26AEC015}">
      <dgm:prSet/>
      <dgm:spPr/>
      <dgm:t>
        <a:bodyPr/>
        <a:lstStyle/>
        <a:p>
          <a:r>
            <a:rPr lang="en-US"/>
            <a:t>Enable Monitoring on cluster </a:t>
          </a:r>
        </a:p>
      </dgm:t>
    </dgm:pt>
    <dgm:pt modelId="{3B91EB9A-240D-4FFE-8B7F-E2858748909A}" type="parTrans" cxnId="{A07F83E7-98DD-4926-89C6-A3EE2E7473E9}">
      <dgm:prSet/>
      <dgm:spPr/>
      <dgm:t>
        <a:bodyPr/>
        <a:lstStyle/>
        <a:p>
          <a:endParaRPr lang="en-US"/>
        </a:p>
      </dgm:t>
    </dgm:pt>
    <dgm:pt modelId="{74D7602C-BBDC-488B-B485-260F9FE0E6C2}" type="sibTrans" cxnId="{A07F83E7-98DD-4926-89C6-A3EE2E7473E9}">
      <dgm:prSet/>
      <dgm:spPr/>
      <dgm:t>
        <a:bodyPr/>
        <a:lstStyle/>
        <a:p>
          <a:endParaRPr lang="en-US"/>
        </a:p>
      </dgm:t>
    </dgm:pt>
    <dgm:pt modelId="{B31C996A-56D9-4320-B512-2DC05D61FD0F}">
      <dgm:prSet/>
      <dgm:spPr/>
      <dgm:t>
        <a:bodyPr/>
        <a:lstStyle/>
        <a:p>
          <a:r>
            <a:rPr lang="en-US"/>
            <a:t>Restart elasticsearch</a:t>
          </a:r>
        </a:p>
      </dgm:t>
    </dgm:pt>
    <dgm:pt modelId="{1F3E6EA1-8C49-4C6F-AE38-8B03145CC557}" type="parTrans" cxnId="{436283B5-C107-4126-A8E3-5BC81DB9B152}">
      <dgm:prSet/>
      <dgm:spPr/>
      <dgm:t>
        <a:bodyPr/>
        <a:lstStyle/>
        <a:p>
          <a:endParaRPr lang="en-US"/>
        </a:p>
      </dgm:t>
    </dgm:pt>
    <dgm:pt modelId="{6C7942FD-1B2C-4C52-98B9-9C196F616777}" type="sibTrans" cxnId="{436283B5-C107-4126-A8E3-5BC81DB9B152}">
      <dgm:prSet/>
      <dgm:spPr/>
      <dgm:t>
        <a:bodyPr/>
        <a:lstStyle/>
        <a:p>
          <a:endParaRPr lang="en-US"/>
        </a:p>
      </dgm:t>
    </dgm:pt>
    <dgm:pt modelId="{B5E546C1-CA4E-4EE7-AB71-27392561215C}">
      <dgm:prSet/>
      <dgm:spPr/>
      <dgm:t>
        <a:bodyPr/>
        <a:lstStyle/>
        <a:p>
          <a:r>
            <a:rPr lang="en-US" dirty="0"/>
            <a:t>Install Metricbeat</a:t>
          </a:r>
        </a:p>
      </dgm:t>
    </dgm:pt>
    <dgm:pt modelId="{F3FBD589-6F72-4D7E-8E06-61761010D6E5}" type="parTrans" cxnId="{61704C5B-0A10-403E-BC8D-A3F1ECFEC1DE}">
      <dgm:prSet/>
      <dgm:spPr/>
      <dgm:t>
        <a:bodyPr/>
        <a:lstStyle/>
        <a:p>
          <a:endParaRPr lang="en-US"/>
        </a:p>
      </dgm:t>
    </dgm:pt>
    <dgm:pt modelId="{D97F7C72-A0BF-4D25-8FC4-76350F996839}" type="sibTrans" cxnId="{61704C5B-0A10-403E-BC8D-A3F1ECFEC1DE}">
      <dgm:prSet/>
      <dgm:spPr/>
      <dgm:t>
        <a:bodyPr/>
        <a:lstStyle/>
        <a:p>
          <a:endParaRPr lang="en-US"/>
        </a:p>
      </dgm:t>
    </dgm:pt>
    <dgm:pt modelId="{6AB8AF21-2302-4E24-BC71-4791D762EDCF}">
      <dgm:prSet/>
      <dgm:spPr/>
      <dgm:t>
        <a:bodyPr/>
        <a:lstStyle/>
        <a:p>
          <a:r>
            <a:rPr lang="en-US" dirty="0"/>
            <a:t>Configure Metricbeat</a:t>
          </a:r>
        </a:p>
      </dgm:t>
    </dgm:pt>
    <dgm:pt modelId="{FEE8A0FA-50B0-4F43-9DC0-AD7884DE4DBF}" type="parTrans" cxnId="{18341472-52CC-4CE2-B191-265B2CE0A408}">
      <dgm:prSet/>
      <dgm:spPr/>
      <dgm:t>
        <a:bodyPr/>
        <a:lstStyle/>
        <a:p>
          <a:endParaRPr lang="en-US"/>
        </a:p>
      </dgm:t>
    </dgm:pt>
    <dgm:pt modelId="{847DDBA2-FED3-4808-A33C-ACB1B1BCD8F3}" type="sibTrans" cxnId="{18341472-52CC-4CE2-B191-265B2CE0A408}">
      <dgm:prSet/>
      <dgm:spPr/>
      <dgm:t>
        <a:bodyPr/>
        <a:lstStyle/>
        <a:p>
          <a:endParaRPr lang="en-US"/>
        </a:p>
      </dgm:t>
    </dgm:pt>
    <dgm:pt modelId="{E90A241A-EE07-4EDA-B477-83462DDFB321}">
      <dgm:prSet/>
      <dgm:spPr/>
      <dgm:t>
        <a:bodyPr/>
        <a:lstStyle/>
        <a:p>
          <a:r>
            <a:rPr lang="en-US" dirty="0"/>
            <a:t>Start and enable Metricbeat service</a:t>
          </a:r>
        </a:p>
      </dgm:t>
    </dgm:pt>
    <dgm:pt modelId="{E971E3D2-B8DF-445A-956B-495C4DB450F2}" type="parTrans" cxnId="{62E90A3B-CE9C-4599-9F17-E9E420ECEED5}">
      <dgm:prSet/>
      <dgm:spPr/>
      <dgm:t>
        <a:bodyPr/>
        <a:lstStyle/>
        <a:p>
          <a:endParaRPr lang="en-US"/>
        </a:p>
      </dgm:t>
    </dgm:pt>
    <dgm:pt modelId="{31EECC4C-9092-41FD-B9AD-68A82C341388}" type="sibTrans" cxnId="{62E90A3B-CE9C-4599-9F17-E9E420ECEED5}">
      <dgm:prSet/>
      <dgm:spPr/>
      <dgm:t>
        <a:bodyPr/>
        <a:lstStyle/>
        <a:p>
          <a:endParaRPr lang="en-US"/>
        </a:p>
      </dgm:t>
    </dgm:pt>
    <dgm:pt modelId="{0A50FC7A-097C-454E-9CFF-B15021CB0D0A}">
      <dgm:prSet/>
      <dgm:spPr/>
      <dgm:t>
        <a:bodyPr/>
        <a:lstStyle/>
        <a:p>
          <a:r>
            <a:rPr lang="en-US"/>
            <a:t>Enable and configure modules</a:t>
          </a:r>
        </a:p>
      </dgm:t>
    </dgm:pt>
    <dgm:pt modelId="{E8E797A5-DDAF-426A-807A-DAAB75FF0F5D}" type="parTrans" cxnId="{5DF1AE2A-4E25-42A3-9AE4-56254F110E9C}">
      <dgm:prSet/>
      <dgm:spPr/>
      <dgm:t>
        <a:bodyPr/>
        <a:lstStyle/>
        <a:p>
          <a:endParaRPr lang="en-US"/>
        </a:p>
      </dgm:t>
    </dgm:pt>
    <dgm:pt modelId="{2493C212-6BA1-4489-B0AD-C411BEF377A0}" type="sibTrans" cxnId="{5DF1AE2A-4E25-42A3-9AE4-56254F110E9C}">
      <dgm:prSet/>
      <dgm:spPr/>
      <dgm:t>
        <a:bodyPr/>
        <a:lstStyle/>
        <a:p>
          <a:endParaRPr lang="en-US"/>
        </a:p>
      </dgm:t>
    </dgm:pt>
    <dgm:pt modelId="{A469E23D-2172-4688-BC87-A281D0446650}">
      <dgm:prSet/>
      <dgm:spPr/>
      <dgm:t>
        <a:bodyPr/>
        <a:lstStyle/>
        <a:p>
          <a:r>
            <a:rPr lang="en-US"/>
            <a:t>Elasticsearch-xpack</a:t>
          </a:r>
        </a:p>
      </dgm:t>
    </dgm:pt>
    <dgm:pt modelId="{55409DE3-DBB2-4E42-9325-D3850F652BEE}" type="parTrans" cxnId="{60BB131C-079D-4E2B-A2A4-85956A98057C}">
      <dgm:prSet/>
      <dgm:spPr/>
      <dgm:t>
        <a:bodyPr/>
        <a:lstStyle/>
        <a:p>
          <a:endParaRPr lang="en-US"/>
        </a:p>
      </dgm:t>
    </dgm:pt>
    <dgm:pt modelId="{1F9D394A-F8E1-4F31-880F-5CE3C51F84ED}" type="sibTrans" cxnId="{60BB131C-079D-4E2B-A2A4-85956A98057C}">
      <dgm:prSet/>
      <dgm:spPr/>
      <dgm:t>
        <a:bodyPr/>
        <a:lstStyle/>
        <a:p>
          <a:endParaRPr lang="en-US"/>
        </a:p>
      </dgm:t>
    </dgm:pt>
    <dgm:pt modelId="{B73073A6-0464-435C-AA43-E651448A382D}">
      <dgm:prSet/>
      <dgm:spPr/>
      <dgm:t>
        <a:bodyPr/>
        <a:lstStyle/>
        <a:p>
          <a:r>
            <a:rPr lang="en-US"/>
            <a:t>Kibana-xpack</a:t>
          </a:r>
        </a:p>
      </dgm:t>
    </dgm:pt>
    <dgm:pt modelId="{41208D02-C3E0-4FDC-8784-1FE0C99C433E}" type="parTrans" cxnId="{0FE56334-91D5-4454-A463-4C505987C44D}">
      <dgm:prSet/>
      <dgm:spPr/>
      <dgm:t>
        <a:bodyPr/>
        <a:lstStyle/>
        <a:p>
          <a:endParaRPr lang="en-US"/>
        </a:p>
      </dgm:t>
    </dgm:pt>
    <dgm:pt modelId="{36E6513D-2F83-4836-8687-BF7ED99E2CAC}" type="sibTrans" cxnId="{0FE56334-91D5-4454-A463-4C505987C44D}">
      <dgm:prSet/>
      <dgm:spPr/>
      <dgm:t>
        <a:bodyPr/>
        <a:lstStyle/>
        <a:p>
          <a:endParaRPr lang="en-US"/>
        </a:p>
      </dgm:t>
    </dgm:pt>
    <dgm:pt modelId="{AEA383AC-D3F2-408E-8C07-87CAE9ABD478}">
      <dgm:prSet/>
      <dgm:spPr/>
      <dgm:t>
        <a:bodyPr/>
        <a:lstStyle/>
        <a:p>
          <a:r>
            <a:rPr lang="en-US"/>
            <a:t>System</a:t>
          </a:r>
        </a:p>
      </dgm:t>
    </dgm:pt>
    <dgm:pt modelId="{F08E35D2-D025-4416-8135-40E5AD4A2EF0}" type="parTrans" cxnId="{C390A4E0-29AE-4012-899B-00B54EA30FE3}">
      <dgm:prSet/>
      <dgm:spPr/>
      <dgm:t>
        <a:bodyPr/>
        <a:lstStyle/>
        <a:p>
          <a:endParaRPr lang="en-US"/>
        </a:p>
      </dgm:t>
    </dgm:pt>
    <dgm:pt modelId="{E993695B-83EB-49BD-810F-8AD7231A645F}" type="sibTrans" cxnId="{C390A4E0-29AE-4012-899B-00B54EA30FE3}">
      <dgm:prSet/>
      <dgm:spPr/>
      <dgm:t>
        <a:bodyPr/>
        <a:lstStyle/>
        <a:p>
          <a:endParaRPr lang="en-US"/>
        </a:p>
      </dgm:t>
    </dgm:pt>
    <dgm:pt modelId="{D5008321-700B-47C4-AFE0-0DE917764A80}">
      <dgm:prSet/>
      <dgm:spPr/>
      <dgm:t>
        <a:bodyPr/>
        <a:lstStyle/>
        <a:p>
          <a:r>
            <a:rPr lang="en-US"/>
            <a:t>Beat-xpack</a:t>
          </a:r>
        </a:p>
      </dgm:t>
    </dgm:pt>
    <dgm:pt modelId="{3D45DA5B-CAA0-4393-9BAE-0B1CA7750CB9}" type="parTrans" cxnId="{AADB5C7A-213D-4FB3-9F93-A96F23AFB562}">
      <dgm:prSet/>
      <dgm:spPr/>
      <dgm:t>
        <a:bodyPr/>
        <a:lstStyle/>
        <a:p>
          <a:endParaRPr lang="en-US"/>
        </a:p>
      </dgm:t>
    </dgm:pt>
    <dgm:pt modelId="{FE356BF6-C7C8-438B-B880-0C625FDC913D}" type="sibTrans" cxnId="{AADB5C7A-213D-4FB3-9F93-A96F23AFB562}">
      <dgm:prSet/>
      <dgm:spPr/>
      <dgm:t>
        <a:bodyPr/>
        <a:lstStyle/>
        <a:p>
          <a:endParaRPr lang="en-US"/>
        </a:p>
      </dgm:t>
    </dgm:pt>
    <dgm:pt modelId="{B9A0D882-D6B2-44D0-A253-666F08BBA5E7}" type="pres">
      <dgm:prSet presAssocID="{D797C387-D9D3-4B74-8D37-9837E8E27A08}" presName="root" presStyleCnt="0">
        <dgm:presLayoutVars>
          <dgm:dir/>
          <dgm:resizeHandles val="exact"/>
        </dgm:presLayoutVars>
      </dgm:prSet>
      <dgm:spPr/>
    </dgm:pt>
    <dgm:pt modelId="{C0539146-6770-4BE8-88EB-E21EAB5676D6}" type="pres">
      <dgm:prSet presAssocID="{4343DF0B-4FF4-42D8-B843-ED7B26AEC015}" presName="compNode" presStyleCnt="0"/>
      <dgm:spPr/>
    </dgm:pt>
    <dgm:pt modelId="{C7B56DA2-AC3F-429E-B211-273215305A1C}" type="pres">
      <dgm:prSet presAssocID="{4343DF0B-4FF4-42D8-B843-ED7B26AEC015}" presName="bgRect" presStyleLbl="bgShp" presStyleIdx="0" presStyleCnt="6"/>
      <dgm:spPr/>
    </dgm:pt>
    <dgm:pt modelId="{EF23E8D5-E969-425F-8F23-156ED103F48F}" type="pres">
      <dgm:prSet presAssocID="{4343DF0B-4FF4-42D8-B843-ED7B26AEC01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DD79D8C-CAB3-4361-A06C-40119B2EA437}" type="pres">
      <dgm:prSet presAssocID="{4343DF0B-4FF4-42D8-B843-ED7B26AEC015}" presName="spaceRect" presStyleCnt="0"/>
      <dgm:spPr/>
    </dgm:pt>
    <dgm:pt modelId="{3F866C9F-A3A0-4ABC-986E-8FA26D5BA5C2}" type="pres">
      <dgm:prSet presAssocID="{4343DF0B-4FF4-42D8-B843-ED7B26AEC015}" presName="parTx" presStyleLbl="revTx" presStyleIdx="0" presStyleCnt="7">
        <dgm:presLayoutVars>
          <dgm:chMax val="0"/>
          <dgm:chPref val="0"/>
        </dgm:presLayoutVars>
      </dgm:prSet>
      <dgm:spPr/>
    </dgm:pt>
    <dgm:pt modelId="{4E3140F8-CB8B-426C-8969-9250966E6083}" type="pres">
      <dgm:prSet presAssocID="{74D7602C-BBDC-488B-B485-260F9FE0E6C2}" presName="sibTrans" presStyleCnt="0"/>
      <dgm:spPr/>
    </dgm:pt>
    <dgm:pt modelId="{F1ABD95E-ADB2-45F6-938B-E789D001C15E}" type="pres">
      <dgm:prSet presAssocID="{B31C996A-56D9-4320-B512-2DC05D61FD0F}" presName="compNode" presStyleCnt="0"/>
      <dgm:spPr/>
    </dgm:pt>
    <dgm:pt modelId="{5F6BFC19-99A4-4882-972D-EB067CC1C776}" type="pres">
      <dgm:prSet presAssocID="{B31C996A-56D9-4320-B512-2DC05D61FD0F}" presName="bgRect" presStyleLbl="bgShp" presStyleIdx="1" presStyleCnt="6"/>
      <dgm:spPr/>
    </dgm:pt>
    <dgm:pt modelId="{B711E3D9-24C9-428E-BB50-C70B3554682D}" type="pres">
      <dgm:prSet presAssocID="{B31C996A-56D9-4320-B512-2DC05D61FD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ginning"/>
        </a:ext>
      </dgm:extLst>
    </dgm:pt>
    <dgm:pt modelId="{FE0F7F0D-A24A-4C0C-A662-BC26D93317DF}" type="pres">
      <dgm:prSet presAssocID="{B31C996A-56D9-4320-B512-2DC05D61FD0F}" presName="spaceRect" presStyleCnt="0"/>
      <dgm:spPr/>
    </dgm:pt>
    <dgm:pt modelId="{197D15E4-9766-4C1B-A23C-B20F994D544A}" type="pres">
      <dgm:prSet presAssocID="{B31C996A-56D9-4320-B512-2DC05D61FD0F}" presName="parTx" presStyleLbl="revTx" presStyleIdx="1" presStyleCnt="7">
        <dgm:presLayoutVars>
          <dgm:chMax val="0"/>
          <dgm:chPref val="0"/>
        </dgm:presLayoutVars>
      </dgm:prSet>
      <dgm:spPr/>
    </dgm:pt>
    <dgm:pt modelId="{1FD8E446-2864-4B44-8262-FF9CB57B5299}" type="pres">
      <dgm:prSet presAssocID="{6C7942FD-1B2C-4C52-98B9-9C196F616777}" presName="sibTrans" presStyleCnt="0"/>
      <dgm:spPr/>
    </dgm:pt>
    <dgm:pt modelId="{60031402-1F7C-4CAA-BE52-AFBF222114BC}" type="pres">
      <dgm:prSet presAssocID="{B5E546C1-CA4E-4EE7-AB71-27392561215C}" presName="compNode" presStyleCnt="0"/>
      <dgm:spPr/>
    </dgm:pt>
    <dgm:pt modelId="{08EB4E48-026D-4F84-8492-F023735148CA}" type="pres">
      <dgm:prSet presAssocID="{B5E546C1-CA4E-4EE7-AB71-27392561215C}" presName="bgRect" presStyleLbl="bgShp" presStyleIdx="2" presStyleCnt="6"/>
      <dgm:spPr/>
    </dgm:pt>
    <dgm:pt modelId="{4B1C4BBA-8637-49FA-AFC4-2C07DA671461}" type="pres">
      <dgm:prSet presAssocID="{B5E546C1-CA4E-4EE7-AB71-27392561215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ian"/>
        </a:ext>
      </dgm:extLst>
    </dgm:pt>
    <dgm:pt modelId="{0E2D6C98-8017-4E29-BBA4-EEE6F056D428}" type="pres">
      <dgm:prSet presAssocID="{B5E546C1-CA4E-4EE7-AB71-27392561215C}" presName="spaceRect" presStyleCnt="0"/>
      <dgm:spPr/>
    </dgm:pt>
    <dgm:pt modelId="{6B89E811-B2D0-4464-A14D-345FD7B7202E}" type="pres">
      <dgm:prSet presAssocID="{B5E546C1-CA4E-4EE7-AB71-27392561215C}" presName="parTx" presStyleLbl="revTx" presStyleIdx="2" presStyleCnt="7">
        <dgm:presLayoutVars>
          <dgm:chMax val="0"/>
          <dgm:chPref val="0"/>
        </dgm:presLayoutVars>
      </dgm:prSet>
      <dgm:spPr/>
    </dgm:pt>
    <dgm:pt modelId="{46CA2402-E0E1-4148-A0B4-CC5A65B1D0CA}" type="pres">
      <dgm:prSet presAssocID="{D97F7C72-A0BF-4D25-8FC4-76350F996839}" presName="sibTrans" presStyleCnt="0"/>
      <dgm:spPr/>
    </dgm:pt>
    <dgm:pt modelId="{5575E312-4B4C-46D2-8AEA-17783CE956B7}" type="pres">
      <dgm:prSet presAssocID="{6AB8AF21-2302-4E24-BC71-4791D762EDCF}" presName="compNode" presStyleCnt="0"/>
      <dgm:spPr/>
    </dgm:pt>
    <dgm:pt modelId="{53A7E433-B148-4EB9-86D8-8BC6731A2C69}" type="pres">
      <dgm:prSet presAssocID="{6AB8AF21-2302-4E24-BC71-4791D762EDCF}" presName="bgRect" presStyleLbl="bgShp" presStyleIdx="3" presStyleCnt="6"/>
      <dgm:spPr/>
    </dgm:pt>
    <dgm:pt modelId="{932DECEE-6F9F-4C16-80C5-300CBFDA9CD9}" type="pres">
      <dgm:prSet presAssocID="{6AB8AF21-2302-4E24-BC71-4791D762EDC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24F13D0D-448B-466F-9CC8-3DD187CCD9AE}" type="pres">
      <dgm:prSet presAssocID="{6AB8AF21-2302-4E24-BC71-4791D762EDCF}" presName="spaceRect" presStyleCnt="0"/>
      <dgm:spPr/>
    </dgm:pt>
    <dgm:pt modelId="{6C93B10C-498F-4849-A5EF-B1C44129BF31}" type="pres">
      <dgm:prSet presAssocID="{6AB8AF21-2302-4E24-BC71-4791D762EDCF}" presName="parTx" presStyleLbl="revTx" presStyleIdx="3" presStyleCnt="7">
        <dgm:presLayoutVars>
          <dgm:chMax val="0"/>
          <dgm:chPref val="0"/>
        </dgm:presLayoutVars>
      </dgm:prSet>
      <dgm:spPr/>
    </dgm:pt>
    <dgm:pt modelId="{94025408-A904-41C9-A752-E76577D99AD0}" type="pres">
      <dgm:prSet presAssocID="{847DDBA2-FED3-4808-A33C-ACB1B1BCD8F3}" presName="sibTrans" presStyleCnt="0"/>
      <dgm:spPr/>
    </dgm:pt>
    <dgm:pt modelId="{F5CC7462-C259-4714-9DEA-17D6CE5976A8}" type="pres">
      <dgm:prSet presAssocID="{E90A241A-EE07-4EDA-B477-83462DDFB321}" presName="compNode" presStyleCnt="0"/>
      <dgm:spPr/>
    </dgm:pt>
    <dgm:pt modelId="{256C0D83-C710-4EA4-BF2D-FB86C0021BE6}" type="pres">
      <dgm:prSet presAssocID="{E90A241A-EE07-4EDA-B477-83462DDFB321}" presName="bgRect" presStyleLbl="bgShp" presStyleIdx="4" presStyleCnt="6"/>
      <dgm:spPr/>
    </dgm:pt>
    <dgm:pt modelId="{671E7F5F-9B9D-48C5-AA0F-87E0DA832995}" type="pres">
      <dgm:prSet presAssocID="{E90A241A-EE07-4EDA-B477-83462DDFB3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F012D580-C25B-4FC2-AC23-139CE01DF178}" type="pres">
      <dgm:prSet presAssocID="{E90A241A-EE07-4EDA-B477-83462DDFB321}" presName="spaceRect" presStyleCnt="0"/>
      <dgm:spPr/>
    </dgm:pt>
    <dgm:pt modelId="{85F3FC1F-191C-40DE-A6B9-E552BF55A358}" type="pres">
      <dgm:prSet presAssocID="{E90A241A-EE07-4EDA-B477-83462DDFB321}" presName="parTx" presStyleLbl="revTx" presStyleIdx="4" presStyleCnt="7">
        <dgm:presLayoutVars>
          <dgm:chMax val="0"/>
          <dgm:chPref val="0"/>
        </dgm:presLayoutVars>
      </dgm:prSet>
      <dgm:spPr/>
    </dgm:pt>
    <dgm:pt modelId="{0CD5E8C0-3901-4CEA-95F3-85F79038466F}" type="pres">
      <dgm:prSet presAssocID="{31EECC4C-9092-41FD-B9AD-68A82C341388}" presName="sibTrans" presStyleCnt="0"/>
      <dgm:spPr/>
    </dgm:pt>
    <dgm:pt modelId="{86DE77EF-B28D-48BC-BA89-80A00CA85C6A}" type="pres">
      <dgm:prSet presAssocID="{0A50FC7A-097C-454E-9CFF-B15021CB0D0A}" presName="compNode" presStyleCnt="0"/>
      <dgm:spPr/>
    </dgm:pt>
    <dgm:pt modelId="{E41C93DF-158C-4716-B300-49EAADDADC95}" type="pres">
      <dgm:prSet presAssocID="{0A50FC7A-097C-454E-9CFF-B15021CB0D0A}" presName="bgRect" presStyleLbl="bgShp" presStyleIdx="5" presStyleCnt="6"/>
      <dgm:spPr/>
    </dgm:pt>
    <dgm:pt modelId="{EF1F6E49-03BB-486C-8644-A283A876A0B5}" type="pres">
      <dgm:prSet presAssocID="{0A50FC7A-097C-454E-9CFF-B15021CB0D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4344480B-4A17-4730-9CA0-E2A4FA5D0540}" type="pres">
      <dgm:prSet presAssocID="{0A50FC7A-097C-454E-9CFF-B15021CB0D0A}" presName="spaceRect" presStyleCnt="0"/>
      <dgm:spPr/>
    </dgm:pt>
    <dgm:pt modelId="{BCCE8B2E-D408-433D-9FA0-98A96254CE56}" type="pres">
      <dgm:prSet presAssocID="{0A50FC7A-097C-454E-9CFF-B15021CB0D0A}" presName="parTx" presStyleLbl="revTx" presStyleIdx="5" presStyleCnt="7">
        <dgm:presLayoutVars>
          <dgm:chMax val="0"/>
          <dgm:chPref val="0"/>
        </dgm:presLayoutVars>
      </dgm:prSet>
      <dgm:spPr/>
    </dgm:pt>
    <dgm:pt modelId="{AB131267-E75F-4FF8-9A48-73994336EE52}" type="pres">
      <dgm:prSet presAssocID="{0A50FC7A-097C-454E-9CFF-B15021CB0D0A}" presName="desTx" presStyleLbl="revTx" presStyleIdx="6" presStyleCnt="7">
        <dgm:presLayoutVars/>
      </dgm:prSet>
      <dgm:spPr/>
    </dgm:pt>
  </dgm:ptLst>
  <dgm:cxnLst>
    <dgm:cxn modelId="{E00A4007-BC2C-48B9-B65B-CC0A2F2295E4}" type="presOf" srcId="{D797C387-D9D3-4B74-8D37-9837E8E27A08}" destId="{B9A0D882-D6B2-44D0-A253-666F08BBA5E7}" srcOrd="0" destOrd="0" presId="urn:microsoft.com/office/officeart/2018/2/layout/IconVerticalSolidList"/>
    <dgm:cxn modelId="{113D4711-9230-4A47-A52D-F295F9F5AC4D}" type="presOf" srcId="{B31C996A-56D9-4320-B512-2DC05D61FD0F}" destId="{197D15E4-9766-4C1B-A23C-B20F994D544A}" srcOrd="0" destOrd="0" presId="urn:microsoft.com/office/officeart/2018/2/layout/IconVerticalSolidList"/>
    <dgm:cxn modelId="{F36CF518-96BB-4AEC-9FD0-1FC032138380}" type="presOf" srcId="{6AB8AF21-2302-4E24-BC71-4791D762EDCF}" destId="{6C93B10C-498F-4849-A5EF-B1C44129BF31}" srcOrd="0" destOrd="0" presId="urn:microsoft.com/office/officeart/2018/2/layout/IconVerticalSolidList"/>
    <dgm:cxn modelId="{60BB131C-079D-4E2B-A2A4-85956A98057C}" srcId="{0A50FC7A-097C-454E-9CFF-B15021CB0D0A}" destId="{A469E23D-2172-4688-BC87-A281D0446650}" srcOrd="0" destOrd="0" parTransId="{55409DE3-DBB2-4E42-9325-D3850F652BEE}" sibTransId="{1F9D394A-F8E1-4F31-880F-5CE3C51F84ED}"/>
    <dgm:cxn modelId="{84969F1D-4F35-4DD5-B9A3-FF2522BD0D2F}" type="presOf" srcId="{B5E546C1-CA4E-4EE7-AB71-27392561215C}" destId="{6B89E811-B2D0-4464-A14D-345FD7B7202E}" srcOrd="0" destOrd="0" presId="urn:microsoft.com/office/officeart/2018/2/layout/IconVerticalSolidList"/>
    <dgm:cxn modelId="{4B915020-11B5-413B-88A3-C04724E9E806}" type="presOf" srcId="{B73073A6-0464-435C-AA43-E651448A382D}" destId="{AB131267-E75F-4FF8-9A48-73994336EE52}" srcOrd="0" destOrd="1" presId="urn:microsoft.com/office/officeart/2018/2/layout/IconVerticalSolidList"/>
    <dgm:cxn modelId="{5DF1AE2A-4E25-42A3-9AE4-56254F110E9C}" srcId="{D797C387-D9D3-4B74-8D37-9837E8E27A08}" destId="{0A50FC7A-097C-454E-9CFF-B15021CB0D0A}" srcOrd="5" destOrd="0" parTransId="{E8E797A5-DDAF-426A-807A-DAAB75FF0F5D}" sibTransId="{2493C212-6BA1-4489-B0AD-C411BEF377A0}"/>
    <dgm:cxn modelId="{0FE56334-91D5-4454-A463-4C505987C44D}" srcId="{0A50FC7A-097C-454E-9CFF-B15021CB0D0A}" destId="{B73073A6-0464-435C-AA43-E651448A382D}" srcOrd="1" destOrd="0" parTransId="{41208D02-C3E0-4FDC-8784-1FE0C99C433E}" sibTransId="{36E6513D-2F83-4836-8687-BF7ED99E2CAC}"/>
    <dgm:cxn modelId="{62E90A3B-CE9C-4599-9F17-E9E420ECEED5}" srcId="{D797C387-D9D3-4B74-8D37-9837E8E27A08}" destId="{E90A241A-EE07-4EDA-B477-83462DDFB321}" srcOrd="4" destOrd="0" parTransId="{E971E3D2-B8DF-445A-956B-495C4DB450F2}" sibTransId="{31EECC4C-9092-41FD-B9AD-68A82C341388}"/>
    <dgm:cxn modelId="{61704C5B-0A10-403E-BC8D-A3F1ECFEC1DE}" srcId="{D797C387-D9D3-4B74-8D37-9837E8E27A08}" destId="{B5E546C1-CA4E-4EE7-AB71-27392561215C}" srcOrd="2" destOrd="0" parTransId="{F3FBD589-6F72-4D7E-8E06-61761010D6E5}" sibTransId="{D97F7C72-A0BF-4D25-8FC4-76350F996839}"/>
    <dgm:cxn modelId="{826B866C-5E34-4C34-B560-E18F0D37BD62}" type="presOf" srcId="{0A50FC7A-097C-454E-9CFF-B15021CB0D0A}" destId="{BCCE8B2E-D408-433D-9FA0-98A96254CE56}" srcOrd="0" destOrd="0" presId="urn:microsoft.com/office/officeart/2018/2/layout/IconVerticalSolidList"/>
    <dgm:cxn modelId="{3EE84370-7B6F-49BA-84BA-955A6B14F97E}" type="presOf" srcId="{4343DF0B-4FF4-42D8-B843-ED7B26AEC015}" destId="{3F866C9F-A3A0-4ABC-986E-8FA26D5BA5C2}" srcOrd="0" destOrd="0" presId="urn:microsoft.com/office/officeart/2018/2/layout/IconVerticalSolidList"/>
    <dgm:cxn modelId="{18341472-52CC-4CE2-B191-265B2CE0A408}" srcId="{D797C387-D9D3-4B74-8D37-9837E8E27A08}" destId="{6AB8AF21-2302-4E24-BC71-4791D762EDCF}" srcOrd="3" destOrd="0" parTransId="{FEE8A0FA-50B0-4F43-9DC0-AD7884DE4DBF}" sibTransId="{847DDBA2-FED3-4808-A33C-ACB1B1BCD8F3}"/>
    <dgm:cxn modelId="{AADB5C7A-213D-4FB3-9F93-A96F23AFB562}" srcId="{0A50FC7A-097C-454E-9CFF-B15021CB0D0A}" destId="{D5008321-700B-47C4-AFE0-0DE917764A80}" srcOrd="3" destOrd="0" parTransId="{3D45DA5B-CAA0-4393-9BAE-0B1CA7750CB9}" sibTransId="{FE356BF6-C7C8-438B-B880-0C625FDC913D}"/>
    <dgm:cxn modelId="{F07E8C93-91D3-48EC-AD9E-4C4FC4FC2600}" type="presOf" srcId="{D5008321-700B-47C4-AFE0-0DE917764A80}" destId="{AB131267-E75F-4FF8-9A48-73994336EE52}" srcOrd="0" destOrd="3" presId="urn:microsoft.com/office/officeart/2018/2/layout/IconVerticalSolidList"/>
    <dgm:cxn modelId="{436283B5-C107-4126-A8E3-5BC81DB9B152}" srcId="{D797C387-D9D3-4B74-8D37-9837E8E27A08}" destId="{B31C996A-56D9-4320-B512-2DC05D61FD0F}" srcOrd="1" destOrd="0" parTransId="{1F3E6EA1-8C49-4C6F-AE38-8B03145CC557}" sibTransId="{6C7942FD-1B2C-4C52-98B9-9C196F616777}"/>
    <dgm:cxn modelId="{613BFFBA-02F0-493A-90DB-475941634190}" type="presOf" srcId="{A469E23D-2172-4688-BC87-A281D0446650}" destId="{AB131267-E75F-4FF8-9A48-73994336EE52}" srcOrd="0" destOrd="0" presId="urn:microsoft.com/office/officeart/2018/2/layout/IconVerticalSolidList"/>
    <dgm:cxn modelId="{C390A4E0-29AE-4012-899B-00B54EA30FE3}" srcId="{0A50FC7A-097C-454E-9CFF-B15021CB0D0A}" destId="{AEA383AC-D3F2-408E-8C07-87CAE9ABD478}" srcOrd="2" destOrd="0" parTransId="{F08E35D2-D025-4416-8135-40E5AD4A2EF0}" sibTransId="{E993695B-83EB-49BD-810F-8AD7231A645F}"/>
    <dgm:cxn modelId="{BF74B9E4-3938-4139-8AB1-E82C5EE8212C}" type="presOf" srcId="{E90A241A-EE07-4EDA-B477-83462DDFB321}" destId="{85F3FC1F-191C-40DE-A6B9-E552BF55A358}" srcOrd="0" destOrd="0" presId="urn:microsoft.com/office/officeart/2018/2/layout/IconVerticalSolidList"/>
    <dgm:cxn modelId="{E1395CE5-02B8-4D9F-8889-9354AF073F09}" type="presOf" srcId="{AEA383AC-D3F2-408E-8C07-87CAE9ABD478}" destId="{AB131267-E75F-4FF8-9A48-73994336EE52}" srcOrd="0" destOrd="2" presId="urn:microsoft.com/office/officeart/2018/2/layout/IconVerticalSolidList"/>
    <dgm:cxn modelId="{A07F83E7-98DD-4926-89C6-A3EE2E7473E9}" srcId="{D797C387-D9D3-4B74-8D37-9837E8E27A08}" destId="{4343DF0B-4FF4-42D8-B843-ED7B26AEC015}" srcOrd="0" destOrd="0" parTransId="{3B91EB9A-240D-4FFE-8B7F-E2858748909A}" sibTransId="{74D7602C-BBDC-488B-B485-260F9FE0E6C2}"/>
    <dgm:cxn modelId="{8D5F73EA-ED78-4CD1-8B8D-963C80113691}" type="presParOf" srcId="{B9A0D882-D6B2-44D0-A253-666F08BBA5E7}" destId="{C0539146-6770-4BE8-88EB-E21EAB5676D6}" srcOrd="0" destOrd="0" presId="urn:microsoft.com/office/officeart/2018/2/layout/IconVerticalSolidList"/>
    <dgm:cxn modelId="{61DCC870-8C8C-4091-B8C5-A53BCECECAE5}" type="presParOf" srcId="{C0539146-6770-4BE8-88EB-E21EAB5676D6}" destId="{C7B56DA2-AC3F-429E-B211-273215305A1C}" srcOrd="0" destOrd="0" presId="urn:microsoft.com/office/officeart/2018/2/layout/IconVerticalSolidList"/>
    <dgm:cxn modelId="{D4D71781-AA36-40F0-9690-B076C3959A27}" type="presParOf" srcId="{C0539146-6770-4BE8-88EB-E21EAB5676D6}" destId="{EF23E8D5-E969-425F-8F23-156ED103F48F}" srcOrd="1" destOrd="0" presId="urn:microsoft.com/office/officeart/2018/2/layout/IconVerticalSolidList"/>
    <dgm:cxn modelId="{2436AB89-13F4-41C8-A02F-E1209711104D}" type="presParOf" srcId="{C0539146-6770-4BE8-88EB-E21EAB5676D6}" destId="{7DD79D8C-CAB3-4361-A06C-40119B2EA437}" srcOrd="2" destOrd="0" presId="urn:microsoft.com/office/officeart/2018/2/layout/IconVerticalSolidList"/>
    <dgm:cxn modelId="{1B4E8657-36EC-4336-8B7D-EA9815225BF9}" type="presParOf" srcId="{C0539146-6770-4BE8-88EB-E21EAB5676D6}" destId="{3F866C9F-A3A0-4ABC-986E-8FA26D5BA5C2}" srcOrd="3" destOrd="0" presId="urn:microsoft.com/office/officeart/2018/2/layout/IconVerticalSolidList"/>
    <dgm:cxn modelId="{5053376A-5D6A-48E9-A829-0B3A00646496}" type="presParOf" srcId="{B9A0D882-D6B2-44D0-A253-666F08BBA5E7}" destId="{4E3140F8-CB8B-426C-8969-9250966E6083}" srcOrd="1" destOrd="0" presId="urn:microsoft.com/office/officeart/2018/2/layout/IconVerticalSolidList"/>
    <dgm:cxn modelId="{6CBECB17-DBC0-4EEC-B2B8-270481535BF3}" type="presParOf" srcId="{B9A0D882-D6B2-44D0-A253-666F08BBA5E7}" destId="{F1ABD95E-ADB2-45F6-938B-E789D001C15E}" srcOrd="2" destOrd="0" presId="urn:microsoft.com/office/officeart/2018/2/layout/IconVerticalSolidList"/>
    <dgm:cxn modelId="{C1FFEAA2-C0D2-4D2B-A579-2DDE79BFBEB5}" type="presParOf" srcId="{F1ABD95E-ADB2-45F6-938B-E789D001C15E}" destId="{5F6BFC19-99A4-4882-972D-EB067CC1C776}" srcOrd="0" destOrd="0" presId="urn:microsoft.com/office/officeart/2018/2/layout/IconVerticalSolidList"/>
    <dgm:cxn modelId="{E10BE661-08F8-4ABA-A47A-EBF34D10DBB3}" type="presParOf" srcId="{F1ABD95E-ADB2-45F6-938B-E789D001C15E}" destId="{B711E3D9-24C9-428E-BB50-C70B3554682D}" srcOrd="1" destOrd="0" presId="urn:microsoft.com/office/officeart/2018/2/layout/IconVerticalSolidList"/>
    <dgm:cxn modelId="{3A5939DB-8742-4792-9D68-ADD9C4236D68}" type="presParOf" srcId="{F1ABD95E-ADB2-45F6-938B-E789D001C15E}" destId="{FE0F7F0D-A24A-4C0C-A662-BC26D93317DF}" srcOrd="2" destOrd="0" presId="urn:microsoft.com/office/officeart/2018/2/layout/IconVerticalSolidList"/>
    <dgm:cxn modelId="{A309E045-F957-423A-917D-67EC74F82215}" type="presParOf" srcId="{F1ABD95E-ADB2-45F6-938B-E789D001C15E}" destId="{197D15E4-9766-4C1B-A23C-B20F994D544A}" srcOrd="3" destOrd="0" presId="urn:microsoft.com/office/officeart/2018/2/layout/IconVerticalSolidList"/>
    <dgm:cxn modelId="{95EE96AA-90D1-4DF3-8732-E018DE9E53E9}" type="presParOf" srcId="{B9A0D882-D6B2-44D0-A253-666F08BBA5E7}" destId="{1FD8E446-2864-4B44-8262-FF9CB57B5299}" srcOrd="3" destOrd="0" presId="urn:microsoft.com/office/officeart/2018/2/layout/IconVerticalSolidList"/>
    <dgm:cxn modelId="{452C7718-A8C7-421B-88CF-85A7D0744A34}" type="presParOf" srcId="{B9A0D882-D6B2-44D0-A253-666F08BBA5E7}" destId="{60031402-1F7C-4CAA-BE52-AFBF222114BC}" srcOrd="4" destOrd="0" presId="urn:microsoft.com/office/officeart/2018/2/layout/IconVerticalSolidList"/>
    <dgm:cxn modelId="{05246084-6DBE-45FC-B611-074199A7FE4B}" type="presParOf" srcId="{60031402-1F7C-4CAA-BE52-AFBF222114BC}" destId="{08EB4E48-026D-4F84-8492-F023735148CA}" srcOrd="0" destOrd="0" presId="urn:microsoft.com/office/officeart/2018/2/layout/IconVerticalSolidList"/>
    <dgm:cxn modelId="{66B590FA-B338-408B-A387-AC59B8882F97}" type="presParOf" srcId="{60031402-1F7C-4CAA-BE52-AFBF222114BC}" destId="{4B1C4BBA-8637-49FA-AFC4-2C07DA671461}" srcOrd="1" destOrd="0" presId="urn:microsoft.com/office/officeart/2018/2/layout/IconVerticalSolidList"/>
    <dgm:cxn modelId="{9D9EFD5C-93B7-480C-BBBA-F9915AD1099A}" type="presParOf" srcId="{60031402-1F7C-4CAA-BE52-AFBF222114BC}" destId="{0E2D6C98-8017-4E29-BBA4-EEE6F056D428}" srcOrd="2" destOrd="0" presId="urn:microsoft.com/office/officeart/2018/2/layout/IconVerticalSolidList"/>
    <dgm:cxn modelId="{A9778B84-85CA-494B-BE39-B31B175A2113}" type="presParOf" srcId="{60031402-1F7C-4CAA-BE52-AFBF222114BC}" destId="{6B89E811-B2D0-4464-A14D-345FD7B7202E}" srcOrd="3" destOrd="0" presId="urn:microsoft.com/office/officeart/2018/2/layout/IconVerticalSolidList"/>
    <dgm:cxn modelId="{AEDDE78F-EF94-4DE2-BA1C-3AC7AF915244}" type="presParOf" srcId="{B9A0D882-D6B2-44D0-A253-666F08BBA5E7}" destId="{46CA2402-E0E1-4148-A0B4-CC5A65B1D0CA}" srcOrd="5" destOrd="0" presId="urn:microsoft.com/office/officeart/2018/2/layout/IconVerticalSolidList"/>
    <dgm:cxn modelId="{DB63C08F-DB11-4FE5-A7AF-86363C24C620}" type="presParOf" srcId="{B9A0D882-D6B2-44D0-A253-666F08BBA5E7}" destId="{5575E312-4B4C-46D2-8AEA-17783CE956B7}" srcOrd="6" destOrd="0" presId="urn:microsoft.com/office/officeart/2018/2/layout/IconVerticalSolidList"/>
    <dgm:cxn modelId="{4EBA1A85-1D46-42E9-97C9-03BC7828EC01}" type="presParOf" srcId="{5575E312-4B4C-46D2-8AEA-17783CE956B7}" destId="{53A7E433-B148-4EB9-86D8-8BC6731A2C69}" srcOrd="0" destOrd="0" presId="urn:microsoft.com/office/officeart/2018/2/layout/IconVerticalSolidList"/>
    <dgm:cxn modelId="{6F15406D-DF56-4616-8B28-830150C49E83}" type="presParOf" srcId="{5575E312-4B4C-46D2-8AEA-17783CE956B7}" destId="{932DECEE-6F9F-4C16-80C5-300CBFDA9CD9}" srcOrd="1" destOrd="0" presId="urn:microsoft.com/office/officeart/2018/2/layout/IconVerticalSolidList"/>
    <dgm:cxn modelId="{B38D738A-9F64-4BBD-8C6D-11BCAF3BDF5D}" type="presParOf" srcId="{5575E312-4B4C-46D2-8AEA-17783CE956B7}" destId="{24F13D0D-448B-466F-9CC8-3DD187CCD9AE}" srcOrd="2" destOrd="0" presId="urn:microsoft.com/office/officeart/2018/2/layout/IconVerticalSolidList"/>
    <dgm:cxn modelId="{577CA4FC-0727-4F97-9D1D-1E44D29DA128}" type="presParOf" srcId="{5575E312-4B4C-46D2-8AEA-17783CE956B7}" destId="{6C93B10C-498F-4849-A5EF-B1C44129BF31}" srcOrd="3" destOrd="0" presId="urn:microsoft.com/office/officeart/2018/2/layout/IconVerticalSolidList"/>
    <dgm:cxn modelId="{99F16C89-63E6-42A5-B014-BF20C42F2831}" type="presParOf" srcId="{B9A0D882-D6B2-44D0-A253-666F08BBA5E7}" destId="{94025408-A904-41C9-A752-E76577D99AD0}" srcOrd="7" destOrd="0" presId="urn:microsoft.com/office/officeart/2018/2/layout/IconVerticalSolidList"/>
    <dgm:cxn modelId="{84D807C2-25BE-4B99-8E3B-BEB2930B8888}" type="presParOf" srcId="{B9A0D882-D6B2-44D0-A253-666F08BBA5E7}" destId="{F5CC7462-C259-4714-9DEA-17D6CE5976A8}" srcOrd="8" destOrd="0" presId="urn:microsoft.com/office/officeart/2018/2/layout/IconVerticalSolidList"/>
    <dgm:cxn modelId="{CDBA7348-5EE0-4F4E-9F40-76F549943416}" type="presParOf" srcId="{F5CC7462-C259-4714-9DEA-17D6CE5976A8}" destId="{256C0D83-C710-4EA4-BF2D-FB86C0021BE6}" srcOrd="0" destOrd="0" presId="urn:microsoft.com/office/officeart/2018/2/layout/IconVerticalSolidList"/>
    <dgm:cxn modelId="{39B27ECE-4BB9-4412-A6F5-0ED6129B1C0F}" type="presParOf" srcId="{F5CC7462-C259-4714-9DEA-17D6CE5976A8}" destId="{671E7F5F-9B9D-48C5-AA0F-87E0DA832995}" srcOrd="1" destOrd="0" presId="urn:microsoft.com/office/officeart/2018/2/layout/IconVerticalSolidList"/>
    <dgm:cxn modelId="{7E63F7C9-9B74-4C0A-B414-DE2B29E6A410}" type="presParOf" srcId="{F5CC7462-C259-4714-9DEA-17D6CE5976A8}" destId="{F012D580-C25B-4FC2-AC23-139CE01DF178}" srcOrd="2" destOrd="0" presId="urn:microsoft.com/office/officeart/2018/2/layout/IconVerticalSolidList"/>
    <dgm:cxn modelId="{049DA6D8-64F7-4FD0-956B-2CC4E49FDBB9}" type="presParOf" srcId="{F5CC7462-C259-4714-9DEA-17D6CE5976A8}" destId="{85F3FC1F-191C-40DE-A6B9-E552BF55A358}" srcOrd="3" destOrd="0" presId="urn:microsoft.com/office/officeart/2018/2/layout/IconVerticalSolidList"/>
    <dgm:cxn modelId="{06839BC6-CEAF-4DCD-9A9C-00243864BB49}" type="presParOf" srcId="{B9A0D882-D6B2-44D0-A253-666F08BBA5E7}" destId="{0CD5E8C0-3901-4CEA-95F3-85F79038466F}" srcOrd="9" destOrd="0" presId="urn:microsoft.com/office/officeart/2018/2/layout/IconVerticalSolidList"/>
    <dgm:cxn modelId="{32554671-DB6F-4713-9C42-C4DF32F79641}" type="presParOf" srcId="{B9A0D882-D6B2-44D0-A253-666F08BBA5E7}" destId="{86DE77EF-B28D-48BC-BA89-80A00CA85C6A}" srcOrd="10" destOrd="0" presId="urn:microsoft.com/office/officeart/2018/2/layout/IconVerticalSolidList"/>
    <dgm:cxn modelId="{BA2836BB-8A49-4912-AD6A-A536A98640B0}" type="presParOf" srcId="{86DE77EF-B28D-48BC-BA89-80A00CA85C6A}" destId="{E41C93DF-158C-4716-B300-49EAADDADC95}" srcOrd="0" destOrd="0" presId="urn:microsoft.com/office/officeart/2018/2/layout/IconVerticalSolidList"/>
    <dgm:cxn modelId="{571B4221-3757-41FC-BB91-3F673C172740}" type="presParOf" srcId="{86DE77EF-B28D-48BC-BA89-80A00CA85C6A}" destId="{EF1F6E49-03BB-486C-8644-A283A876A0B5}" srcOrd="1" destOrd="0" presId="urn:microsoft.com/office/officeart/2018/2/layout/IconVerticalSolidList"/>
    <dgm:cxn modelId="{CCDED31B-413F-44E0-B62F-B8E3091E0A2E}" type="presParOf" srcId="{86DE77EF-B28D-48BC-BA89-80A00CA85C6A}" destId="{4344480B-4A17-4730-9CA0-E2A4FA5D0540}" srcOrd="2" destOrd="0" presId="urn:microsoft.com/office/officeart/2018/2/layout/IconVerticalSolidList"/>
    <dgm:cxn modelId="{D807FC97-4DFF-487A-8970-3CD8C103B525}" type="presParOf" srcId="{86DE77EF-B28D-48BC-BA89-80A00CA85C6A}" destId="{BCCE8B2E-D408-433D-9FA0-98A96254CE56}" srcOrd="3" destOrd="0" presId="urn:microsoft.com/office/officeart/2018/2/layout/IconVerticalSolidList"/>
    <dgm:cxn modelId="{A1B67959-17DD-43DC-821C-41A5FB1726CD}" type="presParOf" srcId="{86DE77EF-B28D-48BC-BA89-80A00CA85C6A}" destId="{AB131267-E75F-4FF8-9A48-73994336EE5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87F295-0C44-49B6-83A6-B05183E838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42C6D0-8A30-4782-9DF2-82C1C53C7A05}">
      <dgm:prSet/>
      <dgm:spPr/>
      <dgm:t>
        <a:bodyPr/>
        <a:lstStyle/>
        <a:p>
          <a:pPr>
            <a:lnSpc>
              <a:spcPct val="100000"/>
            </a:lnSpc>
          </a:pPr>
          <a:r>
            <a:rPr lang="en-US" dirty="0"/>
            <a:t>Add </a:t>
          </a:r>
          <a:r>
            <a:rPr lang="en-US" dirty="0" err="1"/>
            <a:t>elasticsearch</a:t>
          </a:r>
          <a:r>
            <a:rPr lang="en-US" dirty="0"/>
            <a:t> repository</a:t>
          </a:r>
        </a:p>
      </dgm:t>
    </dgm:pt>
    <dgm:pt modelId="{9470322F-A755-43D8-9525-34890FB322F1}" type="parTrans" cxnId="{D097C3F4-703A-4EF1-BD67-437817C2CECA}">
      <dgm:prSet/>
      <dgm:spPr/>
      <dgm:t>
        <a:bodyPr/>
        <a:lstStyle/>
        <a:p>
          <a:endParaRPr lang="en-US"/>
        </a:p>
      </dgm:t>
    </dgm:pt>
    <dgm:pt modelId="{67DFE72A-8C2A-4CCA-B6E5-55756E9B30FB}" type="sibTrans" cxnId="{D097C3F4-703A-4EF1-BD67-437817C2CECA}">
      <dgm:prSet/>
      <dgm:spPr/>
      <dgm:t>
        <a:bodyPr/>
        <a:lstStyle/>
        <a:p>
          <a:endParaRPr lang="en-US"/>
        </a:p>
      </dgm:t>
    </dgm:pt>
    <dgm:pt modelId="{606299A4-7573-44A8-8F08-5134153F0C77}">
      <dgm:prSet/>
      <dgm:spPr/>
      <dgm:t>
        <a:bodyPr/>
        <a:lstStyle/>
        <a:p>
          <a:pPr>
            <a:lnSpc>
              <a:spcPct val="100000"/>
            </a:lnSpc>
          </a:pPr>
          <a:r>
            <a:rPr lang="en-US" dirty="0"/>
            <a:t>Install </a:t>
          </a:r>
          <a:r>
            <a:rPr lang="en-US" dirty="0" err="1"/>
            <a:t>metricbeat</a:t>
          </a:r>
          <a:endParaRPr lang="en-US" dirty="0"/>
        </a:p>
      </dgm:t>
    </dgm:pt>
    <dgm:pt modelId="{4A91CB11-ADCE-4AAC-9A33-9E0A0A8A9446}" type="parTrans" cxnId="{1D8DF2B9-6A76-4BED-B6DA-9D0D3EB60076}">
      <dgm:prSet/>
      <dgm:spPr/>
      <dgm:t>
        <a:bodyPr/>
        <a:lstStyle/>
        <a:p>
          <a:endParaRPr lang="en-US"/>
        </a:p>
      </dgm:t>
    </dgm:pt>
    <dgm:pt modelId="{25DD0EF7-ADAA-4835-86BC-1F688F7224BE}" type="sibTrans" cxnId="{1D8DF2B9-6A76-4BED-B6DA-9D0D3EB60076}">
      <dgm:prSet/>
      <dgm:spPr/>
      <dgm:t>
        <a:bodyPr/>
        <a:lstStyle/>
        <a:p>
          <a:endParaRPr lang="en-US"/>
        </a:p>
      </dgm:t>
    </dgm:pt>
    <dgm:pt modelId="{4C01D4F3-9712-46AD-AEE4-58B830F66902}">
      <dgm:prSet/>
      <dgm:spPr/>
      <dgm:t>
        <a:bodyPr/>
        <a:lstStyle/>
        <a:p>
          <a:pPr>
            <a:lnSpc>
              <a:spcPct val="100000"/>
            </a:lnSpc>
          </a:pPr>
          <a:r>
            <a:rPr lang="en-US" dirty="0"/>
            <a:t>Configure </a:t>
          </a:r>
          <a:r>
            <a:rPr lang="en-US" dirty="0" err="1"/>
            <a:t>metricbeat.yml</a:t>
          </a:r>
          <a:endParaRPr lang="en-US" dirty="0"/>
        </a:p>
      </dgm:t>
    </dgm:pt>
    <dgm:pt modelId="{79943D6C-9AE8-4D7A-AC0A-FA6DDFB88174}" type="parTrans" cxnId="{A5EF4F80-ECE3-4B50-9499-869635CE9189}">
      <dgm:prSet/>
      <dgm:spPr/>
      <dgm:t>
        <a:bodyPr/>
        <a:lstStyle/>
        <a:p>
          <a:endParaRPr lang="en-US"/>
        </a:p>
      </dgm:t>
    </dgm:pt>
    <dgm:pt modelId="{92B0ED01-1334-4822-A581-ED350CCE627C}" type="sibTrans" cxnId="{A5EF4F80-ECE3-4B50-9499-869635CE9189}">
      <dgm:prSet/>
      <dgm:spPr/>
      <dgm:t>
        <a:bodyPr/>
        <a:lstStyle/>
        <a:p>
          <a:endParaRPr lang="en-US"/>
        </a:p>
      </dgm:t>
    </dgm:pt>
    <dgm:pt modelId="{81F81132-3C6E-402B-B48D-49DCC7945310}">
      <dgm:prSet/>
      <dgm:spPr/>
      <dgm:t>
        <a:bodyPr/>
        <a:lstStyle/>
        <a:p>
          <a:pPr>
            <a:lnSpc>
              <a:spcPct val="100000"/>
            </a:lnSpc>
          </a:pPr>
          <a:r>
            <a:rPr lang="en-US" dirty="0"/>
            <a:t>Start and enable </a:t>
          </a:r>
          <a:r>
            <a:rPr lang="en-US" dirty="0" err="1"/>
            <a:t>metricbeat</a:t>
          </a:r>
          <a:r>
            <a:rPr lang="en-US" dirty="0"/>
            <a:t> service</a:t>
          </a:r>
        </a:p>
      </dgm:t>
    </dgm:pt>
    <dgm:pt modelId="{3BC9CB47-6BF7-43AF-B61B-21443B1BA858}" type="parTrans" cxnId="{41FDDA3E-F701-4107-8025-E4ABDB2FEC83}">
      <dgm:prSet/>
      <dgm:spPr/>
      <dgm:t>
        <a:bodyPr/>
        <a:lstStyle/>
        <a:p>
          <a:endParaRPr lang="en-US"/>
        </a:p>
      </dgm:t>
    </dgm:pt>
    <dgm:pt modelId="{967ED0B7-437D-417F-A927-160BCFCEA29B}" type="sibTrans" cxnId="{41FDDA3E-F701-4107-8025-E4ABDB2FEC83}">
      <dgm:prSet/>
      <dgm:spPr/>
      <dgm:t>
        <a:bodyPr/>
        <a:lstStyle/>
        <a:p>
          <a:endParaRPr lang="en-US"/>
        </a:p>
      </dgm:t>
    </dgm:pt>
    <dgm:pt modelId="{5B8025F8-740A-4BF5-A862-F80680385175}">
      <dgm:prSet/>
      <dgm:spPr/>
      <dgm:t>
        <a:bodyPr/>
        <a:lstStyle/>
        <a:p>
          <a:pPr>
            <a:lnSpc>
              <a:spcPct val="100000"/>
            </a:lnSpc>
          </a:pPr>
          <a:r>
            <a:rPr lang="en-US" dirty="0"/>
            <a:t>Enable and configure  modules</a:t>
          </a:r>
        </a:p>
      </dgm:t>
    </dgm:pt>
    <dgm:pt modelId="{C615A0CA-7CDB-4F70-AB2C-80D2A6941FF9}" type="parTrans" cxnId="{27D95C02-27F2-431C-B9A5-310CAA35F786}">
      <dgm:prSet/>
      <dgm:spPr/>
      <dgm:t>
        <a:bodyPr/>
        <a:lstStyle/>
        <a:p>
          <a:endParaRPr lang="en-US"/>
        </a:p>
      </dgm:t>
    </dgm:pt>
    <dgm:pt modelId="{3E7C724B-4F3B-429C-9CB2-A376ACC0F40C}" type="sibTrans" cxnId="{27D95C02-27F2-431C-B9A5-310CAA35F786}">
      <dgm:prSet/>
      <dgm:spPr/>
      <dgm:t>
        <a:bodyPr/>
        <a:lstStyle/>
        <a:p>
          <a:endParaRPr lang="en-US"/>
        </a:p>
      </dgm:t>
    </dgm:pt>
    <dgm:pt modelId="{9055B72F-DB93-4C60-A0B8-480E8041F83E}">
      <dgm:prSet/>
      <dgm:spPr/>
      <dgm:t>
        <a:bodyPr/>
        <a:lstStyle/>
        <a:p>
          <a:pPr>
            <a:lnSpc>
              <a:spcPct val="100000"/>
            </a:lnSpc>
          </a:pPr>
          <a:r>
            <a:rPr lang="en-US"/>
            <a:t>Apache</a:t>
          </a:r>
        </a:p>
      </dgm:t>
    </dgm:pt>
    <dgm:pt modelId="{DE852663-49B2-4C4B-9CDB-F527028E3136}" type="parTrans" cxnId="{88F5C5E1-8D65-4E79-A9B0-1B0201806D2C}">
      <dgm:prSet/>
      <dgm:spPr/>
      <dgm:t>
        <a:bodyPr/>
        <a:lstStyle/>
        <a:p>
          <a:endParaRPr lang="en-US"/>
        </a:p>
      </dgm:t>
    </dgm:pt>
    <dgm:pt modelId="{CE94B919-8C65-4AE5-B356-CE2229368972}" type="sibTrans" cxnId="{88F5C5E1-8D65-4E79-A9B0-1B0201806D2C}">
      <dgm:prSet/>
      <dgm:spPr/>
      <dgm:t>
        <a:bodyPr/>
        <a:lstStyle/>
        <a:p>
          <a:endParaRPr lang="en-US"/>
        </a:p>
      </dgm:t>
    </dgm:pt>
    <dgm:pt modelId="{439DC620-AC2F-42C9-A5D6-C138DF6A4247}">
      <dgm:prSet/>
      <dgm:spPr/>
      <dgm:t>
        <a:bodyPr/>
        <a:lstStyle/>
        <a:p>
          <a:pPr>
            <a:lnSpc>
              <a:spcPct val="100000"/>
            </a:lnSpc>
          </a:pPr>
          <a:r>
            <a:rPr lang="en-US"/>
            <a:t>System</a:t>
          </a:r>
        </a:p>
      </dgm:t>
    </dgm:pt>
    <dgm:pt modelId="{885F9896-1CC1-47C0-AFB8-B1A3BF9A1571}" type="parTrans" cxnId="{1C903783-B223-4AE8-B0B0-34CBBCE7C15C}">
      <dgm:prSet/>
      <dgm:spPr/>
      <dgm:t>
        <a:bodyPr/>
        <a:lstStyle/>
        <a:p>
          <a:endParaRPr lang="en-US"/>
        </a:p>
      </dgm:t>
    </dgm:pt>
    <dgm:pt modelId="{D155078D-AADB-4F02-827E-D2FCD1B417CB}" type="sibTrans" cxnId="{1C903783-B223-4AE8-B0B0-34CBBCE7C15C}">
      <dgm:prSet/>
      <dgm:spPr/>
      <dgm:t>
        <a:bodyPr/>
        <a:lstStyle/>
        <a:p>
          <a:endParaRPr lang="en-US"/>
        </a:p>
      </dgm:t>
    </dgm:pt>
    <dgm:pt modelId="{9A0E416A-5C9C-4677-9727-F8DA8B0132F7}">
      <dgm:prSet/>
      <dgm:spPr/>
      <dgm:t>
        <a:bodyPr/>
        <a:lstStyle/>
        <a:p>
          <a:pPr>
            <a:lnSpc>
              <a:spcPct val="100000"/>
            </a:lnSpc>
          </a:pPr>
          <a:r>
            <a:rPr lang="en-US" dirty="0"/>
            <a:t>Beat-</a:t>
          </a:r>
          <a:r>
            <a:rPr lang="en-US" dirty="0" err="1"/>
            <a:t>xpack</a:t>
          </a:r>
          <a:endParaRPr lang="en-US" dirty="0"/>
        </a:p>
      </dgm:t>
    </dgm:pt>
    <dgm:pt modelId="{6B625AD8-C856-4F76-A385-BBC95B62941C}" type="parTrans" cxnId="{2F40FD36-9FB7-4413-84E2-170888D48DC5}">
      <dgm:prSet/>
      <dgm:spPr/>
      <dgm:t>
        <a:bodyPr/>
        <a:lstStyle/>
        <a:p>
          <a:endParaRPr lang="en-US"/>
        </a:p>
      </dgm:t>
    </dgm:pt>
    <dgm:pt modelId="{97113E84-5F68-4BF4-8DE8-668955E4A412}" type="sibTrans" cxnId="{2F40FD36-9FB7-4413-84E2-170888D48DC5}">
      <dgm:prSet/>
      <dgm:spPr/>
      <dgm:t>
        <a:bodyPr/>
        <a:lstStyle/>
        <a:p>
          <a:endParaRPr lang="en-US"/>
        </a:p>
      </dgm:t>
    </dgm:pt>
    <dgm:pt modelId="{A537CFAD-D43A-4B4A-830E-F89A7497FA8F}" type="pres">
      <dgm:prSet presAssocID="{8287F295-0C44-49B6-83A6-B05183E83896}" presName="root" presStyleCnt="0">
        <dgm:presLayoutVars>
          <dgm:dir/>
          <dgm:resizeHandles val="exact"/>
        </dgm:presLayoutVars>
      </dgm:prSet>
      <dgm:spPr/>
    </dgm:pt>
    <dgm:pt modelId="{780786EE-174F-4DD2-A892-59C78B8CC600}" type="pres">
      <dgm:prSet presAssocID="{2C42C6D0-8A30-4782-9DF2-82C1C53C7A05}" presName="compNode" presStyleCnt="0"/>
      <dgm:spPr/>
    </dgm:pt>
    <dgm:pt modelId="{1ACFA099-0BDD-4B55-A2B1-6F40D41920E2}" type="pres">
      <dgm:prSet presAssocID="{2C42C6D0-8A30-4782-9DF2-82C1C53C7A05}" presName="bgRect" presStyleLbl="bgShp" presStyleIdx="0" presStyleCnt="5"/>
      <dgm:spPr/>
    </dgm:pt>
    <dgm:pt modelId="{52E42CBE-81C2-459B-B128-11B616DFAF1A}" type="pres">
      <dgm:prSet presAssocID="{2C42C6D0-8A30-4782-9DF2-82C1C53C7A0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F3004AD-CB40-434C-BF55-21E783C7D440}" type="pres">
      <dgm:prSet presAssocID="{2C42C6D0-8A30-4782-9DF2-82C1C53C7A05}" presName="spaceRect" presStyleCnt="0"/>
      <dgm:spPr/>
    </dgm:pt>
    <dgm:pt modelId="{888EBFEB-20D3-4B59-8D5E-89F0F2D25B4E}" type="pres">
      <dgm:prSet presAssocID="{2C42C6D0-8A30-4782-9DF2-82C1C53C7A05}" presName="parTx" presStyleLbl="revTx" presStyleIdx="0" presStyleCnt="6">
        <dgm:presLayoutVars>
          <dgm:chMax val="0"/>
          <dgm:chPref val="0"/>
        </dgm:presLayoutVars>
      </dgm:prSet>
      <dgm:spPr/>
    </dgm:pt>
    <dgm:pt modelId="{0DC5A836-5718-44D8-8223-FC3D014C7D60}" type="pres">
      <dgm:prSet presAssocID="{67DFE72A-8C2A-4CCA-B6E5-55756E9B30FB}" presName="sibTrans" presStyleCnt="0"/>
      <dgm:spPr/>
    </dgm:pt>
    <dgm:pt modelId="{789A0ECE-ED7E-49C5-AAD4-84E3D9A39245}" type="pres">
      <dgm:prSet presAssocID="{606299A4-7573-44A8-8F08-5134153F0C77}" presName="compNode" presStyleCnt="0"/>
      <dgm:spPr/>
    </dgm:pt>
    <dgm:pt modelId="{764C73BE-F184-4BAC-8697-A9A74B468B8C}" type="pres">
      <dgm:prSet presAssocID="{606299A4-7573-44A8-8F08-5134153F0C77}" presName="bgRect" presStyleLbl="bgShp" presStyleIdx="1" presStyleCnt="5"/>
      <dgm:spPr/>
    </dgm:pt>
    <dgm:pt modelId="{B1FCCBF7-5CE1-43BE-BEAC-0F11E021AFE4}" type="pres">
      <dgm:prSet presAssocID="{606299A4-7573-44A8-8F08-5134153F0C7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30755D37-C99E-4654-ACDF-2854F08ACE8B}" type="pres">
      <dgm:prSet presAssocID="{606299A4-7573-44A8-8F08-5134153F0C77}" presName="spaceRect" presStyleCnt="0"/>
      <dgm:spPr/>
    </dgm:pt>
    <dgm:pt modelId="{6E9ABF7C-CB3A-4E50-8DED-573D15DFE846}" type="pres">
      <dgm:prSet presAssocID="{606299A4-7573-44A8-8F08-5134153F0C77}" presName="parTx" presStyleLbl="revTx" presStyleIdx="1" presStyleCnt="6">
        <dgm:presLayoutVars>
          <dgm:chMax val="0"/>
          <dgm:chPref val="0"/>
        </dgm:presLayoutVars>
      </dgm:prSet>
      <dgm:spPr/>
    </dgm:pt>
    <dgm:pt modelId="{F1B082F1-8118-46A7-859B-0FF9FCCF667F}" type="pres">
      <dgm:prSet presAssocID="{25DD0EF7-ADAA-4835-86BC-1F688F7224BE}" presName="sibTrans" presStyleCnt="0"/>
      <dgm:spPr/>
    </dgm:pt>
    <dgm:pt modelId="{39449428-A400-470B-9B5B-B12E0A9C84B5}" type="pres">
      <dgm:prSet presAssocID="{4C01D4F3-9712-46AD-AEE4-58B830F66902}" presName="compNode" presStyleCnt="0"/>
      <dgm:spPr/>
    </dgm:pt>
    <dgm:pt modelId="{31C32BF9-086A-40B2-ACD7-5ED5A4748151}" type="pres">
      <dgm:prSet presAssocID="{4C01D4F3-9712-46AD-AEE4-58B830F66902}" presName="bgRect" presStyleLbl="bgShp" presStyleIdx="2" presStyleCnt="5"/>
      <dgm:spPr/>
    </dgm:pt>
    <dgm:pt modelId="{6EA12C9A-E1D9-4E9A-B64C-024B73C4A2B4}" type="pres">
      <dgm:prSet presAssocID="{4C01D4F3-9712-46AD-AEE4-58B830F669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27BAB65B-F583-4280-845A-A3768267B98C}" type="pres">
      <dgm:prSet presAssocID="{4C01D4F3-9712-46AD-AEE4-58B830F66902}" presName="spaceRect" presStyleCnt="0"/>
      <dgm:spPr/>
    </dgm:pt>
    <dgm:pt modelId="{8E48E2B7-A5E0-4167-B648-4B44CCCA0CD9}" type="pres">
      <dgm:prSet presAssocID="{4C01D4F3-9712-46AD-AEE4-58B830F66902}" presName="parTx" presStyleLbl="revTx" presStyleIdx="2" presStyleCnt="6">
        <dgm:presLayoutVars>
          <dgm:chMax val="0"/>
          <dgm:chPref val="0"/>
        </dgm:presLayoutVars>
      </dgm:prSet>
      <dgm:spPr/>
    </dgm:pt>
    <dgm:pt modelId="{4784D1B6-73B6-4298-9565-DD79870F1B9E}" type="pres">
      <dgm:prSet presAssocID="{92B0ED01-1334-4822-A581-ED350CCE627C}" presName="sibTrans" presStyleCnt="0"/>
      <dgm:spPr/>
    </dgm:pt>
    <dgm:pt modelId="{72F9F81A-3B5D-48A9-8A20-F56E49E2276D}" type="pres">
      <dgm:prSet presAssocID="{81F81132-3C6E-402B-B48D-49DCC7945310}" presName="compNode" presStyleCnt="0"/>
      <dgm:spPr/>
    </dgm:pt>
    <dgm:pt modelId="{CBDD2279-105E-435E-BFB9-B106425971AF}" type="pres">
      <dgm:prSet presAssocID="{81F81132-3C6E-402B-B48D-49DCC7945310}" presName="bgRect" presStyleLbl="bgShp" presStyleIdx="3" presStyleCnt="5"/>
      <dgm:spPr/>
    </dgm:pt>
    <dgm:pt modelId="{AB7A8BFA-628E-4DF9-80FA-3F5B9C38577E}" type="pres">
      <dgm:prSet presAssocID="{81F81132-3C6E-402B-B48D-49DCC79453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8C4F3002-26BD-45E3-B1C8-8AD70014EF27}" type="pres">
      <dgm:prSet presAssocID="{81F81132-3C6E-402B-B48D-49DCC7945310}" presName="spaceRect" presStyleCnt="0"/>
      <dgm:spPr/>
    </dgm:pt>
    <dgm:pt modelId="{8F1B6AAB-158F-4E26-9929-39CB69AA3A18}" type="pres">
      <dgm:prSet presAssocID="{81F81132-3C6E-402B-B48D-49DCC7945310}" presName="parTx" presStyleLbl="revTx" presStyleIdx="3" presStyleCnt="6">
        <dgm:presLayoutVars>
          <dgm:chMax val="0"/>
          <dgm:chPref val="0"/>
        </dgm:presLayoutVars>
      </dgm:prSet>
      <dgm:spPr/>
    </dgm:pt>
    <dgm:pt modelId="{705EB36D-3470-4015-95B0-1DDEE821AA82}" type="pres">
      <dgm:prSet presAssocID="{967ED0B7-437D-417F-A927-160BCFCEA29B}" presName="sibTrans" presStyleCnt="0"/>
      <dgm:spPr/>
    </dgm:pt>
    <dgm:pt modelId="{796C9B0D-B038-4E9B-9D0F-CDA4B5EF6484}" type="pres">
      <dgm:prSet presAssocID="{5B8025F8-740A-4BF5-A862-F80680385175}" presName="compNode" presStyleCnt="0"/>
      <dgm:spPr/>
    </dgm:pt>
    <dgm:pt modelId="{0B4400CC-5248-4653-AD5F-C64A6D110EAB}" type="pres">
      <dgm:prSet presAssocID="{5B8025F8-740A-4BF5-A862-F80680385175}" presName="bgRect" presStyleLbl="bgShp" presStyleIdx="4" presStyleCnt="5"/>
      <dgm:spPr/>
    </dgm:pt>
    <dgm:pt modelId="{4D1422E4-21FC-47F5-9C86-D0EDF68C0DFB}" type="pres">
      <dgm:prSet presAssocID="{5B8025F8-740A-4BF5-A862-F8068038517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F47DD94F-5B6C-4408-8DF8-17D93FB91D9C}" type="pres">
      <dgm:prSet presAssocID="{5B8025F8-740A-4BF5-A862-F80680385175}" presName="spaceRect" presStyleCnt="0"/>
      <dgm:spPr/>
    </dgm:pt>
    <dgm:pt modelId="{41E14BA3-5AAB-4A39-8EA5-2840DD80BA10}" type="pres">
      <dgm:prSet presAssocID="{5B8025F8-740A-4BF5-A862-F80680385175}" presName="parTx" presStyleLbl="revTx" presStyleIdx="4" presStyleCnt="6">
        <dgm:presLayoutVars>
          <dgm:chMax val="0"/>
          <dgm:chPref val="0"/>
        </dgm:presLayoutVars>
      </dgm:prSet>
      <dgm:spPr/>
    </dgm:pt>
    <dgm:pt modelId="{5FCA424D-E5D3-4AAA-B0C7-C3C506DE911D}" type="pres">
      <dgm:prSet presAssocID="{5B8025F8-740A-4BF5-A862-F80680385175}" presName="desTx" presStyleLbl="revTx" presStyleIdx="5" presStyleCnt="6">
        <dgm:presLayoutVars/>
      </dgm:prSet>
      <dgm:spPr/>
    </dgm:pt>
  </dgm:ptLst>
  <dgm:cxnLst>
    <dgm:cxn modelId="{27D95C02-27F2-431C-B9A5-310CAA35F786}" srcId="{8287F295-0C44-49B6-83A6-B05183E83896}" destId="{5B8025F8-740A-4BF5-A862-F80680385175}" srcOrd="4" destOrd="0" parTransId="{C615A0CA-7CDB-4F70-AB2C-80D2A6941FF9}" sibTransId="{3E7C724B-4F3B-429C-9CB2-A376ACC0F40C}"/>
    <dgm:cxn modelId="{324FB11E-873D-438F-BF0F-5A7168E8DF65}" type="presOf" srcId="{81F81132-3C6E-402B-B48D-49DCC7945310}" destId="{8F1B6AAB-158F-4E26-9929-39CB69AA3A18}" srcOrd="0" destOrd="0" presId="urn:microsoft.com/office/officeart/2018/2/layout/IconVerticalSolidList"/>
    <dgm:cxn modelId="{0221F72B-467E-4024-8E5D-31E432E230B7}" type="presOf" srcId="{5B8025F8-740A-4BF5-A862-F80680385175}" destId="{41E14BA3-5AAB-4A39-8EA5-2840DD80BA10}" srcOrd="0" destOrd="0" presId="urn:microsoft.com/office/officeart/2018/2/layout/IconVerticalSolidList"/>
    <dgm:cxn modelId="{2F40FD36-9FB7-4413-84E2-170888D48DC5}" srcId="{5B8025F8-740A-4BF5-A862-F80680385175}" destId="{9A0E416A-5C9C-4677-9727-F8DA8B0132F7}" srcOrd="2" destOrd="0" parTransId="{6B625AD8-C856-4F76-A385-BBC95B62941C}" sibTransId="{97113E84-5F68-4BF4-8DE8-668955E4A412}"/>
    <dgm:cxn modelId="{41FDDA3E-F701-4107-8025-E4ABDB2FEC83}" srcId="{8287F295-0C44-49B6-83A6-B05183E83896}" destId="{81F81132-3C6E-402B-B48D-49DCC7945310}" srcOrd="3" destOrd="0" parTransId="{3BC9CB47-6BF7-43AF-B61B-21443B1BA858}" sibTransId="{967ED0B7-437D-417F-A927-160BCFCEA29B}"/>
    <dgm:cxn modelId="{0F7BE854-F58A-4B3B-A469-6D33EF30A6AA}" type="presOf" srcId="{2C42C6D0-8A30-4782-9DF2-82C1C53C7A05}" destId="{888EBFEB-20D3-4B59-8D5E-89F0F2D25B4E}" srcOrd="0" destOrd="0" presId="urn:microsoft.com/office/officeart/2018/2/layout/IconVerticalSolidList"/>
    <dgm:cxn modelId="{D6864A75-E569-41BE-AFB3-8B25861D9177}" type="presOf" srcId="{9A0E416A-5C9C-4677-9727-F8DA8B0132F7}" destId="{5FCA424D-E5D3-4AAA-B0C7-C3C506DE911D}" srcOrd="0" destOrd="2" presId="urn:microsoft.com/office/officeart/2018/2/layout/IconVerticalSolidList"/>
    <dgm:cxn modelId="{A5EF4F80-ECE3-4B50-9499-869635CE9189}" srcId="{8287F295-0C44-49B6-83A6-B05183E83896}" destId="{4C01D4F3-9712-46AD-AEE4-58B830F66902}" srcOrd="2" destOrd="0" parTransId="{79943D6C-9AE8-4D7A-AC0A-FA6DDFB88174}" sibTransId="{92B0ED01-1334-4822-A581-ED350CCE627C}"/>
    <dgm:cxn modelId="{1C903783-B223-4AE8-B0B0-34CBBCE7C15C}" srcId="{5B8025F8-740A-4BF5-A862-F80680385175}" destId="{439DC620-AC2F-42C9-A5D6-C138DF6A4247}" srcOrd="1" destOrd="0" parTransId="{885F9896-1CC1-47C0-AFB8-B1A3BF9A1571}" sibTransId="{D155078D-AADB-4F02-827E-D2FCD1B417CB}"/>
    <dgm:cxn modelId="{0F04AEB6-2A47-4DF7-B96C-36F922B99B80}" type="presOf" srcId="{9055B72F-DB93-4C60-A0B8-480E8041F83E}" destId="{5FCA424D-E5D3-4AAA-B0C7-C3C506DE911D}" srcOrd="0" destOrd="0" presId="urn:microsoft.com/office/officeart/2018/2/layout/IconVerticalSolidList"/>
    <dgm:cxn modelId="{1D8DF2B9-6A76-4BED-B6DA-9D0D3EB60076}" srcId="{8287F295-0C44-49B6-83A6-B05183E83896}" destId="{606299A4-7573-44A8-8F08-5134153F0C77}" srcOrd="1" destOrd="0" parTransId="{4A91CB11-ADCE-4AAC-9A33-9E0A0A8A9446}" sibTransId="{25DD0EF7-ADAA-4835-86BC-1F688F7224BE}"/>
    <dgm:cxn modelId="{FC54FCD4-17D5-4F2A-BCC2-FDEFF498A2AB}" type="presOf" srcId="{8287F295-0C44-49B6-83A6-B05183E83896}" destId="{A537CFAD-D43A-4B4A-830E-F89A7497FA8F}" srcOrd="0" destOrd="0" presId="urn:microsoft.com/office/officeart/2018/2/layout/IconVerticalSolidList"/>
    <dgm:cxn modelId="{7337D1D5-578B-4D4D-A1A5-5DB2944C5323}" type="presOf" srcId="{4C01D4F3-9712-46AD-AEE4-58B830F66902}" destId="{8E48E2B7-A5E0-4167-B648-4B44CCCA0CD9}" srcOrd="0" destOrd="0" presId="urn:microsoft.com/office/officeart/2018/2/layout/IconVerticalSolidList"/>
    <dgm:cxn modelId="{88F5C5E1-8D65-4E79-A9B0-1B0201806D2C}" srcId="{5B8025F8-740A-4BF5-A862-F80680385175}" destId="{9055B72F-DB93-4C60-A0B8-480E8041F83E}" srcOrd="0" destOrd="0" parTransId="{DE852663-49B2-4C4B-9CDB-F527028E3136}" sibTransId="{CE94B919-8C65-4AE5-B356-CE2229368972}"/>
    <dgm:cxn modelId="{C164CDF0-D265-44E3-8EA7-15694D1E27DF}" type="presOf" srcId="{439DC620-AC2F-42C9-A5D6-C138DF6A4247}" destId="{5FCA424D-E5D3-4AAA-B0C7-C3C506DE911D}" srcOrd="0" destOrd="1" presId="urn:microsoft.com/office/officeart/2018/2/layout/IconVerticalSolidList"/>
    <dgm:cxn modelId="{D097C3F4-703A-4EF1-BD67-437817C2CECA}" srcId="{8287F295-0C44-49B6-83A6-B05183E83896}" destId="{2C42C6D0-8A30-4782-9DF2-82C1C53C7A05}" srcOrd="0" destOrd="0" parTransId="{9470322F-A755-43D8-9525-34890FB322F1}" sibTransId="{67DFE72A-8C2A-4CCA-B6E5-55756E9B30FB}"/>
    <dgm:cxn modelId="{C95182FD-9C51-46FC-B488-B2BF81B510C2}" type="presOf" srcId="{606299A4-7573-44A8-8F08-5134153F0C77}" destId="{6E9ABF7C-CB3A-4E50-8DED-573D15DFE846}" srcOrd="0" destOrd="0" presId="urn:microsoft.com/office/officeart/2018/2/layout/IconVerticalSolidList"/>
    <dgm:cxn modelId="{D1D32F70-3DA3-4B5D-82F7-73059007A0B8}" type="presParOf" srcId="{A537CFAD-D43A-4B4A-830E-F89A7497FA8F}" destId="{780786EE-174F-4DD2-A892-59C78B8CC600}" srcOrd="0" destOrd="0" presId="urn:microsoft.com/office/officeart/2018/2/layout/IconVerticalSolidList"/>
    <dgm:cxn modelId="{D3A16DB5-E53E-4F5E-9263-3C99F1ADCCD7}" type="presParOf" srcId="{780786EE-174F-4DD2-A892-59C78B8CC600}" destId="{1ACFA099-0BDD-4B55-A2B1-6F40D41920E2}" srcOrd="0" destOrd="0" presId="urn:microsoft.com/office/officeart/2018/2/layout/IconVerticalSolidList"/>
    <dgm:cxn modelId="{B641F856-EAEB-496A-9037-F38D19AF5AD7}" type="presParOf" srcId="{780786EE-174F-4DD2-A892-59C78B8CC600}" destId="{52E42CBE-81C2-459B-B128-11B616DFAF1A}" srcOrd="1" destOrd="0" presId="urn:microsoft.com/office/officeart/2018/2/layout/IconVerticalSolidList"/>
    <dgm:cxn modelId="{CEEC7749-1C21-4505-BDC5-4170BE62A2DF}" type="presParOf" srcId="{780786EE-174F-4DD2-A892-59C78B8CC600}" destId="{CF3004AD-CB40-434C-BF55-21E783C7D440}" srcOrd="2" destOrd="0" presId="urn:microsoft.com/office/officeart/2018/2/layout/IconVerticalSolidList"/>
    <dgm:cxn modelId="{4415F932-7BDB-4AC1-88A0-6D704ED4CED2}" type="presParOf" srcId="{780786EE-174F-4DD2-A892-59C78B8CC600}" destId="{888EBFEB-20D3-4B59-8D5E-89F0F2D25B4E}" srcOrd="3" destOrd="0" presId="urn:microsoft.com/office/officeart/2018/2/layout/IconVerticalSolidList"/>
    <dgm:cxn modelId="{6E117C9A-9ED3-4F8B-909D-6A41AFE75260}" type="presParOf" srcId="{A537CFAD-D43A-4B4A-830E-F89A7497FA8F}" destId="{0DC5A836-5718-44D8-8223-FC3D014C7D60}" srcOrd="1" destOrd="0" presId="urn:microsoft.com/office/officeart/2018/2/layout/IconVerticalSolidList"/>
    <dgm:cxn modelId="{B30454D2-661C-40CC-9DC3-7F02BCD2AF20}" type="presParOf" srcId="{A537CFAD-D43A-4B4A-830E-F89A7497FA8F}" destId="{789A0ECE-ED7E-49C5-AAD4-84E3D9A39245}" srcOrd="2" destOrd="0" presId="urn:microsoft.com/office/officeart/2018/2/layout/IconVerticalSolidList"/>
    <dgm:cxn modelId="{8136CBEE-3D40-441F-BE44-796AFEB8A1B8}" type="presParOf" srcId="{789A0ECE-ED7E-49C5-AAD4-84E3D9A39245}" destId="{764C73BE-F184-4BAC-8697-A9A74B468B8C}" srcOrd="0" destOrd="0" presId="urn:microsoft.com/office/officeart/2018/2/layout/IconVerticalSolidList"/>
    <dgm:cxn modelId="{4102AA26-046C-4BDA-ADA2-928121252E47}" type="presParOf" srcId="{789A0ECE-ED7E-49C5-AAD4-84E3D9A39245}" destId="{B1FCCBF7-5CE1-43BE-BEAC-0F11E021AFE4}" srcOrd="1" destOrd="0" presId="urn:microsoft.com/office/officeart/2018/2/layout/IconVerticalSolidList"/>
    <dgm:cxn modelId="{2717CB16-03A9-4790-8D67-2659CD8F3AA3}" type="presParOf" srcId="{789A0ECE-ED7E-49C5-AAD4-84E3D9A39245}" destId="{30755D37-C99E-4654-ACDF-2854F08ACE8B}" srcOrd="2" destOrd="0" presId="urn:microsoft.com/office/officeart/2018/2/layout/IconVerticalSolidList"/>
    <dgm:cxn modelId="{4AD16B01-039D-42D0-86CE-4673972A22CB}" type="presParOf" srcId="{789A0ECE-ED7E-49C5-AAD4-84E3D9A39245}" destId="{6E9ABF7C-CB3A-4E50-8DED-573D15DFE846}" srcOrd="3" destOrd="0" presId="urn:microsoft.com/office/officeart/2018/2/layout/IconVerticalSolidList"/>
    <dgm:cxn modelId="{A5258C1C-B99F-408E-9312-7759D533B1D8}" type="presParOf" srcId="{A537CFAD-D43A-4B4A-830E-F89A7497FA8F}" destId="{F1B082F1-8118-46A7-859B-0FF9FCCF667F}" srcOrd="3" destOrd="0" presId="urn:microsoft.com/office/officeart/2018/2/layout/IconVerticalSolidList"/>
    <dgm:cxn modelId="{41A9E254-CEFB-4C28-ACC7-E653632F16C6}" type="presParOf" srcId="{A537CFAD-D43A-4B4A-830E-F89A7497FA8F}" destId="{39449428-A400-470B-9B5B-B12E0A9C84B5}" srcOrd="4" destOrd="0" presId="urn:microsoft.com/office/officeart/2018/2/layout/IconVerticalSolidList"/>
    <dgm:cxn modelId="{5C70ACBC-C91E-4753-B714-FC00A2CFB6D2}" type="presParOf" srcId="{39449428-A400-470B-9B5B-B12E0A9C84B5}" destId="{31C32BF9-086A-40B2-ACD7-5ED5A4748151}" srcOrd="0" destOrd="0" presId="urn:microsoft.com/office/officeart/2018/2/layout/IconVerticalSolidList"/>
    <dgm:cxn modelId="{BEB63A70-9C3C-4FCF-93AF-2541A20A6AB4}" type="presParOf" srcId="{39449428-A400-470B-9B5B-B12E0A9C84B5}" destId="{6EA12C9A-E1D9-4E9A-B64C-024B73C4A2B4}" srcOrd="1" destOrd="0" presId="urn:microsoft.com/office/officeart/2018/2/layout/IconVerticalSolidList"/>
    <dgm:cxn modelId="{1E1C0D5A-5409-44B0-B97C-719E0D86BC7D}" type="presParOf" srcId="{39449428-A400-470B-9B5B-B12E0A9C84B5}" destId="{27BAB65B-F583-4280-845A-A3768267B98C}" srcOrd="2" destOrd="0" presId="urn:microsoft.com/office/officeart/2018/2/layout/IconVerticalSolidList"/>
    <dgm:cxn modelId="{76BE8132-C27B-41FD-B6CF-99651253CBE7}" type="presParOf" srcId="{39449428-A400-470B-9B5B-B12E0A9C84B5}" destId="{8E48E2B7-A5E0-4167-B648-4B44CCCA0CD9}" srcOrd="3" destOrd="0" presId="urn:microsoft.com/office/officeart/2018/2/layout/IconVerticalSolidList"/>
    <dgm:cxn modelId="{ABBA37AF-62E8-49EB-A876-306596413DCA}" type="presParOf" srcId="{A537CFAD-D43A-4B4A-830E-F89A7497FA8F}" destId="{4784D1B6-73B6-4298-9565-DD79870F1B9E}" srcOrd="5" destOrd="0" presId="urn:microsoft.com/office/officeart/2018/2/layout/IconVerticalSolidList"/>
    <dgm:cxn modelId="{348CDD2F-8F80-4E71-A57C-0F6E4468A42E}" type="presParOf" srcId="{A537CFAD-D43A-4B4A-830E-F89A7497FA8F}" destId="{72F9F81A-3B5D-48A9-8A20-F56E49E2276D}" srcOrd="6" destOrd="0" presId="urn:microsoft.com/office/officeart/2018/2/layout/IconVerticalSolidList"/>
    <dgm:cxn modelId="{047AE19D-A25F-4D25-9E85-5F2984C5CCF8}" type="presParOf" srcId="{72F9F81A-3B5D-48A9-8A20-F56E49E2276D}" destId="{CBDD2279-105E-435E-BFB9-B106425971AF}" srcOrd="0" destOrd="0" presId="urn:microsoft.com/office/officeart/2018/2/layout/IconVerticalSolidList"/>
    <dgm:cxn modelId="{A7BF29D3-9FEE-48C4-B30E-6A604DF004C2}" type="presParOf" srcId="{72F9F81A-3B5D-48A9-8A20-F56E49E2276D}" destId="{AB7A8BFA-628E-4DF9-80FA-3F5B9C38577E}" srcOrd="1" destOrd="0" presId="urn:microsoft.com/office/officeart/2018/2/layout/IconVerticalSolidList"/>
    <dgm:cxn modelId="{58334CAF-4219-4783-B61B-0F6410CECFF4}" type="presParOf" srcId="{72F9F81A-3B5D-48A9-8A20-F56E49E2276D}" destId="{8C4F3002-26BD-45E3-B1C8-8AD70014EF27}" srcOrd="2" destOrd="0" presId="urn:microsoft.com/office/officeart/2018/2/layout/IconVerticalSolidList"/>
    <dgm:cxn modelId="{164F968A-C6A5-4FA5-914D-D14891AEE009}" type="presParOf" srcId="{72F9F81A-3B5D-48A9-8A20-F56E49E2276D}" destId="{8F1B6AAB-158F-4E26-9929-39CB69AA3A18}" srcOrd="3" destOrd="0" presId="urn:microsoft.com/office/officeart/2018/2/layout/IconVerticalSolidList"/>
    <dgm:cxn modelId="{C7527BE0-F212-4BF7-96A5-4D19693DB211}" type="presParOf" srcId="{A537CFAD-D43A-4B4A-830E-F89A7497FA8F}" destId="{705EB36D-3470-4015-95B0-1DDEE821AA82}" srcOrd="7" destOrd="0" presId="urn:microsoft.com/office/officeart/2018/2/layout/IconVerticalSolidList"/>
    <dgm:cxn modelId="{D4B86683-B829-47F1-9B4C-C41222AF27FD}" type="presParOf" srcId="{A537CFAD-D43A-4B4A-830E-F89A7497FA8F}" destId="{796C9B0D-B038-4E9B-9D0F-CDA4B5EF6484}" srcOrd="8" destOrd="0" presId="urn:microsoft.com/office/officeart/2018/2/layout/IconVerticalSolidList"/>
    <dgm:cxn modelId="{BFC124F1-334B-4624-8875-FCA3E31E20E2}" type="presParOf" srcId="{796C9B0D-B038-4E9B-9D0F-CDA4B5EF6484}" destId="{0B4400CC-5248-4653-AD5F-C64A6D110EAB}" srcOrd="0" destOrd="0" presId="urn:microsoft.com/office/officeart/2018/2/layout/IconVerticalSolidList"/>
    <dgm:cxn modelId="{3CA4E7C4-832A-41A4-87E4-97D6B79D7878}" type="presParOf" srcId="{796C9B0D-B038-4E9B-9D0F-CDA4B5EF6484}" destId="{4D1422E4-21FC-47F5-9C86-D0EDF68C0DFB}" srcOrd="1" destOrd="0" presId="urn:microsoft.com/office/officeart/2018/2/layout/IconVerticalSolidList"/>
    <dgm:cxn modelId="{0717D9A6-9629-498D-BED9-AED34015AE9C}" type="presParOf" srcId="{796C9B0D-B038-4E9B-9D0F-CDA4B5EF6484}" destId="{F47DD94F-5B6C-4408-8DF8-17D93FB91D9C}" srcOrd="2" destOrd="0" presId="urn:microsoft.com/office/officeart/2018/2/layout/IconVerticalSolidList"/>
    <dgm:cxn modelId="{EDCCE138-A479-411C-AD7B-17C4B4EF59BE}" type="presParOf" srcId="{796C9B0D-B038-4E9B-9D0F-CDA4B5EF6484}" destId="{41E14BA3-5AAB-4A39-8EA5-2840DD80BA10}" srcOrd="3" destOrd="0" presId="urn:microsoft.com/office/officeart/2018/2/layout/IconVerticalSolidList"/>
    <dgm:cxn modelId="{F78CB7C5-4215-4D83-BBD2-16C692A3798B}" type="presParOf" srcId="{796C9B0D-B038-4E9B-9D0F-CDA4B5EF6484}" destId="{5FCA424D-E5D3-4AAA-B0C7-C3C506DE911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7C387-D9D3-4B74-8D37-9837E8E27A0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43DF0B-4FF4-42D8-B843-ED7B26AEC015}">
      <dgm:prSet/>
      <dgm:spPr/>
      <dgm:t>
        <a:bodyPr/>
        <a:lstStyle/>
        <a:p>
          <a:pPr>
            <a:lnSpc>
              <a:spcPct val="100000"/>
            </a:lnSpc>
            <a:defRPr b="1"/>
          </a:pPr>
          <a:r>
            <a:rPr lang="en-US"/>
            <a:t>Validate logs setup on ELK</a:t>
          </a:r>
        </a:p>
      </dgm:t>
    </dgm:pt>
    <dgm:pt modelId="{3B91EB9A-240D-4FFE-8B7F-E2858748909A}" type="parTrans" cxnId="{A07F83E7-98DD-4926-89C6-A3EE2E7473E9}">
      <dgm:prSet/>
      <dgm:spPr/>
      <dgm:t>
        <a:bodyPr/>
        <a:lstStyle/>
        <a:p>
          <a:endParaRPr lang="en-US"/>
        </a:p>
      </dgm:t>
    </dgm:pt>
    <dgm:pt modelId="{74D7602C-BBDC-488B-B485-260F9FE0E6C2}" type="sibTrans" cxnId="{A07F83E7-98DD-4926-89C6-A3EE2E7473E9}">
      <dgm:prSet/>
      <dgm:spPr/>
      <dgm:t>
        <a:bodyPr/>
        <a:lstStyle/>
        <a:p>
          <a:endParaRPr lang="en-US"/>
        </a:p>
      </dgm:t>
    </dgm:pt>
    <dgm:pt modelId="{B5E546C1-CA4E-4EE7-AB71-27392561215C}">
      <dgm:prSet/>
      <dgm:spPr/>
      <dgm:t>
        <a:bodyPr/>
        <a:lstStyle/>
        <a:p>
          <a:pPr>
            <a:lnSpc>
              <a:spcPct val="100000"/>
            </a:lnSpc>
            <a:defRPr b="1"/>
          </a:pPr>
          <a:r>
            <a:rPr lang="en-US"/>
            <a:t>Install File beat</a:t>
          </a:r>
        </a:p>
      </dgm:t>
    </dgm:pt>
    <dgm:pt modelId="{F3FBD589-6F72-4D7E-8E06-61761010D6E5}" type="parTrans" cxnId="{61704C5B-0A10-403E-BC8D-A3F1ECFEC1DE}">
      <dgm:prSet/>
      <dgm:spPr/>
      <dgm:t>
        <a:bodyPr/>
        <a:lstStyle/>
        <a:p>
          <a:endParaRPr lang="en-US"/>
        </a:p>
      </dgm:t>
    </dgm:pt>
    <dgm:pt modelId="{D97F7C72-A0BF-4D25-8FC4-76350F996839}" type="sibTrans" cxnId="{61704C5B-0A10-403E-BC8D-A3F1ECFEC1DE}">
      <dgm:prSet/>
      <dgm:spPr/>
      <dgm:t>
        <a:bodyPr/>
        <a:lstStyle/>
        <a:p>
          <a:endParaRPr lang="en-US"/>
        </a:p>
      </dgm:t>
    </dgm:pt>
    <dgm:pt modelId="{6AB8AF21-2302-4E24-BC71-4791D762EDCF}">
      <dgm:prSet/>
      <dgm:spPr/>
      <dgm:t>
        <a:bodyPr/>
        <a:lstStyle/>
        <a:p>
          <a:pPr>
            <a:lnSpc>
              <a:spcPct val="100000"/>
            </a:lnSpc>
            <a:defRPr b="1"/>
          </a:pPr>
          <a:r>
            <a:rPr lang="en-US"/>
            <a:t>Configure File beat</a:t>
          </a:r>
        </a:p>
      </dgm:t>
    </dgm:pt>
    <dgm:pt modelId="{FEE8A0FA-50B0-4F43-9DC0-AD7884DE4DBF}" type="parTrans" cxnId="{18341472-52CC-4CE2-B191-265B2CE0A408}">
      <dgm:prSet/>
      <dgm:spPr/>
      <dgm:t>
        <a:bodyPr/>
        <a:lstStyle/>
        <a:p>
          <a:endParaRPr lang="en-US"/>
        </a:p>
      </dgm:t>
    </dgm:pt>
    <dgm:pt modelId="{847DDBA2-FED3-4808-A33C-ACB1B1BCD8F3}" type="sibTrans" cxnId="{18341472-52CC-4CE2-B191-265B2CE0A408}">
      <dgm:prSet/>
      <dgm:spPr/>
      <dgm:t>
        <a:bodyPr/>
        <a:lstStyle/>
        <a:p>
          <a:endParaRPr lang="en-US"/>
        </a:p>
      </dgm:t>
    </dgm:pt>
    <dgm:pt modelId="{E90A241A-EE07-4EDA-B477-83462DDFB321}">
      <dgm:prSet/>
      <dgm:spPr/>
      <dgm:t>
        <a:bodyPr/>
        <a:lstStyle/>
        <a:p>
          <a:pPr>
            <a:lnSpc>
              <a:spcPct val="100000"/>
            </a:lnSpc>
            <a:defRPr b="1"/>
          </a:pPr>
          <a:r>
            <a:rPr lang="en-US"/>
            <a:t>Start and enable File beat service</a:t>
          </a:r>
        </a:p>
      </dgm:t>
    </dgm:pt>
    <dgm:pt modelId="{E971E3D2-B8DF-445A-956B-495C4DB450F2}" type="parTrans" cxnId="{62E90A3B-CE9C-4599-9F17-E9E420ECEED5}">
      <dgm:prSet/>
      <dgm:spPr/>
      <dgm:t>
        <a:bodyPr/>
        <a:lstStyle/>
        <a:p>
          <a:endParaRPr lang="en-US"/>
        </a:p>
      </dgm:t>
    </dgm:pt>
    <dgm:pt modelId="{31EECC4C-9092-41FD-B9AD-68A82C341388}" type="sibTrans" cxnId="{62E90A3B-CE9C-4599-9F17-E9E420ECEED5}">
      <dgm:prSet/>
      <dgm:spPr/>
      <dgm:t>
        <a:bodyPr/>
        <a:lstStyle/>
        <a:p>
          <a:endParaRPr lang="en-US"/>
        </a:p>
      </dgm:t>
    </dgm:pt>
    <dgm:pt modelId="{0A50FC7A-097C-454E-9CFF-B15021CB0D0A}">
      <dgm:prSet/>
      <dgm:spPr/>
      <dgm:t>
        <a:bodyPr/>
        <a:lstStyle/>
        <a:p>
          <a:pPr>
            <a:lnSpc>
              <a:spcPct val="100000"/>
            </a:lnSpc>
            <a:defRPr b="1"/>
          </a:pPr>
          <a:r>
            <a:rPr lang="en-US"/>
            <a:t>Enable and configure modules</a:t>
          </a:r>
        </a:p>
      </dgm:t>
    </dgm:pt>
    <dgm:pt modelId="{E8E797A5-DDAF-426A-807A-DAAB75FF0F5D}" type="parTrans" cxnId="{5DF1AE2A-4E25-42A3-9AE4-56254F110E9C}">
      <dgm:prSet/>
      <dgm:spPr/>
      <dgm:t>
        <a:bodyPr/>
        <a:lstStyle/>
        <a:p>
          <a:endParaRPr lang="en-US"/>
        </a:p>
      </dgm:t>
    </dgm:pt>
    <dgm:pt modelId="{2493C212-6BA1-4489-B0AD-C411BEF377A0}" type="sibTrans" cxnId="{5DF1AE2A-4E25-42A3-9AE4-56254F110E9C}">
      <dgm:prSet/>
      <dgm:spPr/>
      <dgm:t>
        <a:bodyPr/>
        <a:lstStyle/>
        <a:p>
          <a:endParaRPr lang="en-US"/>
        </a:p>
      </dgm:t>
    </dgm:pt>
    <dgm:pt modelId="{A469E23D-2172-4688-BC87-A281D0446650}">
      <dgm:prSet/>
      <dgm:spPr/>
      <dgm:t>
        <a:bodyPr/>
        <a:lstStyle/>
        <a:p>
          <a:pPr>
            <a:lnSpc>
              <a:spcPct val="100000"/>
            </a:lnSpc>
          </a:pPr>
          <a:r>
            <a:rPr lang="en-US"/>
            <a:t>Elasticsearch</a:t>
          </a:r>
        </a:p>
      </dgm:t>
    </dgm:pt>
    <dgm:pt modelId="{55409DE3-DBB2-4E42-9325-D3850F652BEE}" type="parTrans" cxnId="{60BB131C-079D-4E2B-A2A4-85956A98057C}">
      <dgm:prSet/>
      <dgm:spPr/>
      <dgm:t>
        <a:bodyPr/>
        <a:lstStyle/>
        <a:p>
          <a:endParaRPr lang="en-US"/>
        </a:p>
      </dgm:t>
    </dgm:pt>
    <dgm:pt modelId="{1F9D394A-F8E1-4F31-880F-5CE3C51F84ED}" type="sibTrans" cxnId="{60BB131C-079D-4E2B-A2A4-85956A98057C}">
      <dgm:prSet/>
      <dgm:spPr/>
      <dgm:t>
        <a:bodyPr/>
        <a:lstStyle/>
        <a:p>
          <a:endParaRPr lang="en-US"/>
        </a:p>
      </dgm:t>
    </dgm:pt>
    <dgm:pt modelId="{B73073A6-0464-435C-AA43-E651448A382D}">
      <dgm:prSet/>
      <dgm:spPr/>
      <dgm:t>
        <a:bodyPr/>
        <a:lstStyle/>
        <a:p>
          <a:pPr>
            <a:lnSpc>
              <a:spcPct val="100000"/>
            </a:lnSpc>
          </a:pPr>
          <a:r>
            <a:rPr lang="en-US"/>
            <a:t>Kibana</a:t>
          </a:r>
        </a:p>
      </dgm:t>
    </dgm:pt>
    <dgm:pt modelId="{41208D02-C3E0-4FDC-8784-1FE0C99C433E}" type="parTrans" cxnId="{0FE56334-91D5-4454-A463-4C505987C44D}">
      <dgm:prSet/>
      <dgm:spPr/>
      <dgm:t>
        <a:bodyPr/>
        <a:lstStyle/>
        <a:p>
          <a:endParaRPr lang="en-US"/>
        </a:p>
      </dgm:t>
    </dgm:pt>
    <dgm:pt modelId="{36E6513D-2F83-4836-8687-BF7ED99E2CAC}" type="sibTrans" cxnId="{0FE56334-91D5-4454-A463-4C505987C44D}">
      <dgm:prSet/>
      <dgm:spPr/>
      <dgm:t>
        <a:bodyPr/>
        <a:lstStyle/>
        <a:p>
          <a:endParaRPr lang="en-US"/>
        </a:p>
      </dgm:t>
    </dgm:pt>
    <dgm:pt modelId="{AEA383AC-D3F2-408E-8C07-87CAE9ABD478}">
      <dgm:prSet/>
      <dgm:spPr/>
      <dgm:t>
        <a:bodyPr/>
        <a:lstStyle/>
        <a:p>
          <a:pPr>
            <a:lnSpc>
              <a:spcPct val="100000"/>
            </a:lnSpc>
          </a:pPr>
          <a:r>
            <a:rPr lang="en-US"/>
            <a:t>System</a:t>
          </a:r>
        </a:p>
      </dgm:t>
    </dgm:pt>
    <dgm:pt modelId="{F08E35D2-D025-4416-8135-40E5AD4A2EF0}" type="parTrans" cxnId="{C390A4E0-29AE-4012-899B-00B54EA30FE3}">
      <dgm:prSet/>
      <dgm:spPr/>
      <dgm:t>
        <a:bodyPr/>
        <a:lstStyle/>
        <a:p>
          <a:endParaRPr lang="en-US"/>
        </a:p>
      </dgm:t>
    </dgm:pt>
    <dgm:pt modelId="{E993695B-83EB-49BD-810F-8AD7231A645F}" type="sibTrans" cxnId="{C390A4E0-29AE-4012-899B-00B54EA30FE3}">
      <dgm:prSet/>
      <dgm:spPr/>
      <dgm:t>
        <a:bodyPr/>
        <a:lstStyle/>
        <a:p>
          <a:endParaRPr lang="en-US"/>
        </a:p>
      </dgm:t>
    </dgm:pt>
    <dgm:pt modelId="{F9E84759-13E1-D344-9F43-B5FF17C5AE93}">
      <dgm:prSet/>
      <dgm:spPr/>
      <dgm:t>
        <a:bodyPr/>
        <a:lstStyle/>
        <a:p>
          <a:pPr>
            <a:lnSpc>
              <a:spcPct val="100000"/>
            </a:lnSpc>
            <a:defRPr b="1"/>
          </a:pPr>
          <a:r>
            <a:rPr lang="en-GB"/>
            <a:t>Configure Metric beat monitoring for File beat</a:t>
          </a:r>
        </a:p>
      </dgm:t>
    </dgm:pt>
    <dgm:pt modelId="{36B5E136-AC8B-6741-800E-FD0F0F936B07}" type="parTrans" cxnId="{032A22B7-6CED-604A-A6FD-7C23F1FC72AA}">
      <dgm:prSet/>
      <dgm:spPr/>
      <dgm:t>
        <a:bodyPr/>
        <a:lstStyle/>
        <a:p>
          <a:endParaRPr lang="en-GB"/>
        </a:p>
      </dgm:t>
    </dgm:pt>
    <dgm:pt modelId="{7E58D4E0-2FF8-5A46-9E02-13594DA640DD}" type="sibTrans" cxnId="{032A22B7-6CED-604A-A6FD-7C23F1FC72AA}">
      <dgm:prSet/>
      <dgm:spPr/>
      <dgm:t>
        <a:bodyPr/>
        <a:lstStyle/>
        <a:p>
          <a:endParaRPr lang="en-GB"/>
        </a:p>
      </dgm:t>
    </dgm:pt>
    <dgm:pt modelId="{62B88A1F-4ABD-4FA6-85C9-4E56D97DBBBF}" type="pres">
      <dgm:prSet presAssocID="{D797C387-D9D3-4B74-8D37-9837E8E27A08}" presName="root" presStyleCnt="0">
        <dgm:presLayoutVars>
          <dgm:dir/>
          <dgm:resizeHandles val="exact"/>
        </dgm:presLayoutVars>
      </dgm:prSet>
      <dgm:spPr/>
    </dgm:pt>
    <dgm:pt modelId="{62DF3FDD-15CF-4B6A-BB04-EBE2A59B2E61}" type="pres">
      <dgm:prSet presAssocID="{4343DF0B-4FF4-42D8-B843-ED7B26AEC015}" presName="compNode" presStyleCnt="0"/>
      <dgm:spPr/>
    </dgm:pt>
    <dgm:pt modelId="{8A3D2DAF-4430-4924-BFCB-F7F76F583E15}" type="pres">
      <dgm:prSet presAssocID="{4343DF0B-4FF4-42D8-B843-ED7B26AEC01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3DB5AB2-3351-42A5-90C9-20092F4A793C}" type="pres">
      <dgm:prSet presAssocID="{4343DF0B-4FF4-42D8-B843-ED7B26AEC015}" presName="iconSpace" presStyleCnt="0"/>
      <dgm:spPr/>
    </dgm:pt>
    <dgm:pt modelId="{A91EE40F-9225-406D-9FBA-55D9228EC35B}" type="pres">
      <dgm:prSet presAssocID="{4343DF0B-4FF4-42D8-B843-ED7B26AEC015}" presName="parTx" presStyleLbl="revTx" presStyleIdx="0" presStyleCnt="12">
        <dgm:presLayoutVars>
          <dgm:chMax val="0"/>
          <dgm:chPref val="0"/>
        </dgm:presLayoutVars>
      </dgm:prSet>
      <dgm:spPr/>
    </dgm:pt>
    <dgm:pt modelId="{824A7C5E-6481-4CD0-8B2E-3C3B7142455C}" type="pres">
      <dgm:prSet presAssocID="{4343DF0B-4FF4-42D8-B843-ED7B26AEC015}" presName="txSpace" presStyleCnt="0"/>
      <dgm:spPr/>
    </dgm:pt>
    <dgm:pt modelId="{030696B1-68B5-4E4F-9688-3BC87F680828}" type="pres">
      <dgm:prSet presAssocID="{4343DF0B-4FF4-42D8-B843-ED7B26AEC015}" presName="desTx" presStyleLbl="revTx" presStyleIdx="1" presStyleCnt="12">
        <dgm:presLayoutVars/>
      </dgm:prSet>
      <dgm:spPr/>
    </dgm:pt>
    <dgm:pt modelId="{5B25E30F-30AE-4E97-A655-DB843B5A96CB}" type="pres">
      <dgm:prSet presAssocID="{74D7602C-BBDC-488B-B485-260F9FE0E6C2}" presName="sibTrans" presStyleCnt="0"/>
      <dgm:spPr/>
    </dgm:pt>
    <dgm:pt modelId="{B4613DCA-B6DB-47D4-9210-F5DA6AFC382C}" type="pres">
      <dgm:prSet presAssocID="{B5E546C1-CA4E-4EE7-AB71-27392561215C}" presName="compNode" presStyleCnt="0"/>
      <dgm:spPr/>
    </dgm:pt>
    <dgm:pt modelId="{CD1E17E5-5F60-4C73-9238-CB1900F7DA67}" type="pres">
      <dgm:prSet presAssocID="{B5E546C1-CA4E-4EE7-AB71-27392561215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A2DE149-DA9F-4373-9D59-4CFA713AFA40}" type="pres">
      <dgm:prSet presAssocID="{B5E546C1-CA4E-4EE7-AB71-27392561215C}" presName="iconSpace" presStyleCnt="0"/>
      <dgm:spPr/>
    </dgm:pt>
    <dgm:pt modelId="{FBBBF742-37C4-42E8-B6B3-E693ADDE4347}" type="pres">
      <dgm:prSet presAssocID="{B5E546C1-CA4E-4EE7-AB71-27392561215C}" presName="parTx" presStyleLbl="revTx" presStyleIdx="2" presStyleCnt="12">
        <dgm:presLayoutVars>
          <dgm:chMax val="0"/>
          <dgm:chPref val="0"/>
        </dgm:presLayoutVars>
      </dgm:prSet>
      <dgm:spPr/>
    </dgm:pt>
    <dgm:pt modelId="{F8DB6CEA-993D-4F39-A023-6594E5ECB666}" type="pres">
      <dgm:prSet presAssocID="{B5E546C1-CA4E-4EE7-AB71-27392561215C}" presName="txSpace" presStyleCnt="0"/>
      <dgm:spPr/>
    </dgm:pt>
    <dgm:pt modelId="{5BC8776A-C57F-4225-A124-AA19B5F7ACD6}" type="pres">
      <dgm:prSet presAssocID="{B5E546C1-CA4E-4EE7-AB71-27392561215C}" presName="desTx" presStyleLbl="revTx" presStyleIdx="3" presStyleCnt="12">
        <dgm:presLayoutVars/>
      </dgm:prSet>
      <dgm:spPr/>
    </dgm:pt>
    <dgm:pt modelId="{C88C0163-5E95-4EE8-B21F-7FB39D6D0DA5}" type="pres">
      <dgm:prSet presAssocID="{D97F7C72-A0BF-4D25-8FC4-76350F996839}" presName="sibTrans" presStyleCnt="0"/>
      <dgm:spPr/>
    </dgm:pt>
    <dgm:pt modelId="{B6D3647F-AD85-4832-8C5B-8CF1E43C6AE1}" type="pres">
      <dgm:prSet presAssocID="{6AB8AF21-2302-4E24-BC71-4791D762EDCF}" presName="compNode" presStyleCnt="0"/>
      <dgm:spPr/>
    </dgm:pt>
    <dgm:pt modelId="{8E4EC767-EE8E-47AF-AD10-111A7F2FC36A}" type="pres">
      <dgm:prSet presAssocID="{6AB8AF21-2302-4E24-BC71-4791D762EDC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EEFC65C2-4936-4599-86F2-4E470F687E0F}" type="pres">
      <dgm:prSet presAssocID="{6AB8AF21-2302-4E24-BC71-4791D762EDCF}" presName="iconSpace" presStyleCnt="0"/>
      <dgm:spPr/>
    </dgm:pt>
    <dgm:pt modelId="{121FD2AA-260E-499E-819A-186A705184D1}" type="pres">
      <dgm:prSet presAssocID="{6AB8AF21-2302-4E24-BC71-4791D762EDCF}" presName="parTx" presStyleLbl="revTx" presStyleIdx="4" presStyleCnt="12">
        <dgm:presLayoutVars>
          <dgm:chMax val="0"/>
          <dgm:chPref val="0"/>
        </dgm:presLayoutVars>
      </dgm:prSet>
      <dgm:spPr/>
    </dgm:pt>
    <dgm:pt modelId="{AFFB9B00-755A-4237-A5CE-12A85C917FFA}" type="pres">
      <dgm:prSet presAssocID="{6AB8AF21-2302-4E24-BC71-4791D762EDCF}" presName="txSpace" presStyleCnt="0"/>
      <dgm:spPr/>
    </dgm:pt>
    <dgm:pt modelId="{7F86A628-B9E2-4AA5-BB9C-EBDA37FA27B2}" type="pres">
      <dgm:prSet presAssocID="{6AB8AF21-2302-4E24-BC71-4791D762EDCF}" presName="desTx" presStyleLbl="revTx" presStyleIdx="5" presStyleCnt="12">
        <dgm:presLayoutVars/>
      </dgm:prSet>
      <dgm:spPr/>
    </dgm:pt>
    <dgm:pt modelId="{E2E81B39-405E-4CFB-AD86-4E85CEC32CFE}" type="pres">
      <dgm:prSet presAssocID="{847DDBA2-FED3-4808-A33C-ACB1B1BCD8F3}" presName="sibTrans" presStyleCnt="0"/>
      <dgm:spPr/>
    </dgm:pt>
    <dgm:pt modelId="{7EA9A592-5D5F-4D8F-8AD7-3646077D28DA}" type="pres">
      <dgm:prSet presAssocID="{F9E84759-13E1-D344-9F43-B5FF17C5AE93}" presName="compNode" presStyleCnt="0"/>
      <dgm:spPr/>
    </dgm:pt>
    <dgm:pt modelId="{71314439-DCC7-4D18-B0C0-E02F0D02958A}" type="pres">
      <dgm:prSet presAssocID="{F9E84759-13E1-D344-9F43-B5FF17C5AE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B340E86-32A6-45F5-B789-EA5FF5498BAC}" type="pres">
      <dgm:prSet presAssocID="{F9E84759-13E1-D344-9F43-B5FF17C5AE93}" presName="iconSpace" presStyleCnt="0"/>
      <dgm:spPr/>
    </dgm:pt>
    <dgm:pt modelId="{1D10811D-623A-4580-B8E6-6D979B223348}" type="pres">
      <dgm:prSet presAssocID="{F9E84759-13E1-D344-9F43-B5FF17C5AE93}" presName="parTx" presStyleLbl="revTx" presStyleIdx="6" presStyleCnt="12">
        <dgm:presLayoutVars>
          <dgm:chMax val="0"/>
          <dgm:chPref val="0"/>
        </dgm:presLayoutVars>
      </dgm:prSet>
      <dgm:spPr/>
    </dgm:pt>
    <dgm:pt modelId="{C36508BE-65D8-4239-9F10-55DBEC5778FA}" type="pres">
      <dgm:prSet presAssocID="{F9E84759-13E1-D344-9F43-B5FF17C5AE93}" presName="txSpace" presStyleCnt="0"/>
      <dgm:spPr/>
    </dgm:pt>
    <dgm:pt modelId="{7B935878-4786-4D25-A830-F6505EFB5D8C}" type="pres">
      <dgm:prSet presAssocID="{F9E84759-13E1-D344-9F43-B5FF17C5AE93}" presName="desTx" presStyleLbl="revTx" presStyleIdx="7" presStyleCnt="12">
        <dgm:presLayoutVars/>
      </dgm:prSet>
      <dgm:spPr/>
    </dgm:pt>
    <dgm:pt modelId="{F278B251-30D3-4834-BB79-B3D5DDE6788B}" type="pres">
      <dgm:prSet presAssocID="{7E58D4E0-2FF8-5A46-9E02-13594DA640DD}" presName="sibTrans" presStyleCnt="0"/>
      <dgm:spPr/>
    </dgm:pt>
    <dgm:pt modelId="{870EB785-E4C4-4E7C-9331-EEF545554D21}" type="pres">
      <dgm:prSet presAssocID="{E90A241A-EE07-4EDA-B477-83462DDFB321}" presName="compNode" presStyleCnt="0"/>
      <dgm:spPr/>
    </dgm:pt>
    <dgm:pt modelId="{CA2D3DF7-0AE5-4467-BEED-43F45E11D819}" type="pres">
      <dgm:prSet presAssocID="{E90A241A-EE07-4EDA-B477-83462DDFB3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BFEC5295-CB0A-41FB-9E55-6EE2A038855F}" type="pres">
      <dgm:prSet presAssocID="{E90A241A-EE07-4EDA-B477-83462DDFB321}" presName="iconSpace" presStyleCnt="0"/>
      <dgm:spPr/>
    </dgm:pt>
    <dgm:pt modelId="{A76A019E-5794-4FDD-BB31-20FA84F1FCC2}" type="pres">
      <dgm:prSet presAssocID="{E90A241A-EE07-4EDA-B477-83462DDFB321}" presName="parTx" presStyleLbl="revTx" presStyleIdx="8" presStyleCnt="12">
        <dgm:presLayoutVars>
          <dgm:chMax val="0"/>
          <dgm:chPref val="0"/>
        </dgm:presLayoutVars>
      </dgm:prSet>
      <dgm:spPr/>
    </dgm:pt>
    <dgm:pt modelId="{CBA010EF-D97B-4FBF-86A8-AE9A473EA5D3}" type="pres">
      <dgm:prSet presAssocID="{E90A241A-EE07-4EDA-B477-83462DDFB321}" presName="txSpace" presStyleCnt="0"/>
      <dgm:spPr/>
    </dgm:pt>
    <dgm:pt modelId="{7CF06E44-BA44-41E4-93E1-3DB3B4390FFB}" type="pres">
      <dgm:prSet presAssocID="{E90A241A-EE07-4EDA-B477-83462DDFB321}" presName="desTx" presStyleLbl="revTx" presStyleIdx="9" presStyleCnt="12">
        <dgm:presLayoutVars/>
      </dgm:prSet>
      <dgm:spPr/>
    </dgm:pt>
    <dgm:pt modelId="{E2B0D4FB-5E5E-43CF-96AE-791E64630DBD}" type="pres">
      <dgm:prSet presAssocID="{31EECC4C-9092-41FD-B9AD-68A82C341388}" presName="sibTrans" presStyleCnt="0"/>
      <dgm:spPr/>
    </dgm:pt>
    <dgm:pt modelId="{955302C0-0EE0-491D-A3B2-0231D47D4097}" type="pres">
      <dgm:prSet presAssocID="{0A50FC7A-097C-454E-9CFF-B15021CB0D0A}" presName="compNode" presStyleCnt="0"/>
      <dgm:spPr/>
    </dgm:pt>
    <dgm:pt modelId="{D1F35824-4317-4BA6-AA3B-04FE9F065303}" type="pres">
      <dgm:prSet presAssocID="{0A50FC7A-097C-454E-9CFF-B15021CB0D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beat"/>
        </a:ext>
      </dgm:extLst>
    </dgm:pt>
    <dgm:pt modelId="{405ACE70-0160-4A67-A89C-FD9A9E44DC8B}" type="pres">
      <dgm:prSet presAssocID="{0A50FC7A-097C-454E-9CFF-B15021CB0D0A}" presName="iconSpace" presStyleCnt="0"/>
      <dgm:spPr/>
    </dgm:pt>
    <dgm:pt modelId="{9C78D184-976A-4C61-87E5-5BDA0B9BF027}" type="pres">
      <dgm:prSet presAssocID="{0A50FC7A-097C-454E-9CFF-B15021CB0D0A}" presName="parTx" presStyleLbl="revTx" presStyleIdx="10" presStyleCnt="12">
        <dgm:presLayoutVars>
          <dgm:chMax val="0"/>
          <dgm:chPref val="0"/>
        </dgm:presLayoutVars>
      </dgm:prSet>
      <dgm:spPr/>
    </dgm:pt>
    <dgm:pt modelId="{6A8C8A17-12B5-46C9-9F78-8A2B017BB3A4}" type="pres">
      <dgm:prSet presAssocID="{0A50FC7A-097C-454E-9CFF-B15021CB0D0A}" presName="txSpace" presStyleCnt="0"/>
      <dgm:spPr/>
    </dgm:pt>
    <dgm:pt modelId="{6B79CF99-3B36-4611-8C33-6B2CE1097DDD}" type="pres">
      <dgm:prSet presAssocID="{0A50FC7A-097C-454E-9CFF-B15021CB0D0A}" presName="desTx" presStyleLbl="revTx" presStyleIdx="11" presStyleCnt="12">
        <dgm:presLayoutVars/>
      </dgm:prSet>
      <dgm:spPr/>
    </dgm:pt>
  </dgm:ptLst>
  <dgm:cxnLst>
    <dgm:cxn modelId="{AD841506-0AF6-9547-BCA8-36D4F5509F62}" type="presOf" srcId="{6AB8AF21-2302-4E24-BC71-4791D762EDCF}" destId="{121FD2AA-260E-499E-819A-186A705184D1}" srcOrd="0" destOrd="0" presId="urn:microsoft.com/office/officeart/2018/2/layout/IconLabelDescriptionList"/>
    <dgm:cxn modelId="{60BB131C-079D-4E2B-A2A4-85956A98057C}" srcId="{0A50FC7A-097C-454E-9CFF-B15021CB0D0A}" destId="{A469E23D-2172-4688-BC87-A281D0446650}" srcOrd="0" destOrd="0" parTransId="{55409DE3-DBB2-4E42-9325-D3850F652BEE}" sibTransId="{1F9D394A-F8E1-4F31-880F-5CE3C51F84ED}"/>
    <dgm:cxn modelId="{5DF1AE2A-4E25-42A3-9AE4-56254F110E9C}" srcId="{D797C387-D9D3-4B74-8D37-9837E8E27A08}" destId="{0A50FC7A-097C-454E-9CFF-B15021CB0D0A}" srcOrd="5" destOrd="0" parTransId="{E8E797A5-DDAF-426A-807A-DAAB75FF0F5D}" sibTransId="{2493C212-6BA1-4489-B0AD-C411BEF377A0}"/>
    <dgm:cxn modelId="{1A203F32-A099-3448-8EEE-9DA3A1F612E1}" type="presOf" srcId="{4343DF0B-4FF4-42D8-B843-ED7B26AEC015}" destId="{A91EE40F-9225-406D-9FBA-55D9228EC35B}" srcOrd="0" destOrd="0" presId="urn:microsoft.com/office/officeart/2018/2/layout/IconLabelDescriptionList"/>
    <dgm:cxn modelId="{0FE56334-91D5-4454-A463-4C505987C44D}" srcId="{0A50FC7A-097C-454E-9CFF-B15021CB0D0A}" destId="{B73073A6-0464-435C-AA43-E651448A382D}" srcOrd="1" destOrd="0" parTransId="{41208D02-C3E0-4FDC-8784-1FE0C99C433E}" sibTransId="{36E6513D-2F83-4836-8687-BF7ED99E2CAC}"/>
    <dgm:cxn modelId="{62E90A3B-CE9C-4599-9F17-E9E420ECEED5}" srcId="{D797C387-D9D3-4B74-8D37-9837E8E27A08}" destId="{E90A241A-EE07-4EDA-B477-83462DDFB321}" srcOrd="4" destOrd="0" parTransId="{E971E3D2-B8DF-445A-956B-495C4DB450F2}" sibTransId="{31EECC4C-9092-41FD-B9AD-68A82C341388}"/>
    <dgm:cxn modelId="{4606FC4D-A8CA-534B-A20D-A9C1BD639215}" type="presOf" srcId="{E90A241A-EE07-4EDA-B477-83462DDFB321}" destId="{A76A019E-5794-4FDD-BB31-20FA84F1FCC2}" srcOrd="0" destOrd="0" presId="urn:microsoft.com/office/officeart/2018/2/layout/IconLabelDescriptionList"/>
    <dgm:cxn modelId="{61704C5B-0A10-403E-BC8D-A3F1ECFEC1DE}" srcId="{D797C387-D9D3-4B74-8D37-9837E8E27A08}" destId="{B5E546C1-CA4E-4EE7-AB71-27392561215C}" srcOrd="1" destOrd="0" parTransId="{F3FBD589-6F72-4D7E-8E06-61761010D6E5}" sibTransId="{D97F7C72-A0BF-4D25-8FC4-76350F996839}"/>
    <dgm:cxn modelId="{A4B8055C-FBB6-954D-A03C-BA8A3550B8C4}" type="presOf" srcId="{AEA383AC-D3F2-408E-8C07-87CAE9ABD478}" destId="{6B79CF99-3B36-4611-8C33-6B2CE1097DDD}" srcOrd="0" destOrd="2" presId="urn:microsoft.com/office/officeart/2018/2/layout/IconLabelDescriptionList"/>
    <dgm:cxn modelId="{18341472-52CC-4CE2-B191-265B2CE0A408}" srcId="{D797C387-D9D3-4B74-8D37-9837E8E27A08}" destId="{6AB8AF21-2302-4E24-BC71-4791D762EDCF}" srcOrd="2" destOrd="0" parTransId="{FEE8A0FA-50B0-4F43-9DC0-AD7884DE4DBF}" sibTransId="{847DDBA2-FED3-4808-A33C-ACB1B1BCD8F3}"/>
    <dgm:cxn modelId="{DE9DB588-B43C-C04B-97C0-E2C9BFA5EEBF}" type="presOf" srcId="{0A50FC7A-097C-454E-9CFF-B15021CB0D0A}" destId="{9C78D184-976A-4C61-87E5-5BDA0B9BF027}" srcOrd="0" destOrd="0" presId="urn:microsoft.com/office/officeart/2018/2/layout/IconLabelDescriptionList"/>
    <dgm:cxn modelId="{E9768798-4A48-8245-AA5E-D971B906D89A}" type="presOf" srcId="{F9E84759-13E1-D344-9F43-B5FF17C5AE93}" destId="{1D10811D-623A-4580-B8E6-6D979B223348}" srcOrd="0" destOrd="0" presId="urn:microsoft.com/office/officeart/2018/2/layout/IconLabelDescriptionList"/>
    <dgm:cxn modelId="{7426679D-DEF9-F74B-9DB0-9267744AECC5}" type="presOf" srcId="{B73073A6-0464-435C-AA43-E651448A382D}" destId="{6B79CF99-3B36-4611-8C33-6B2CE1097DDD}" srcOrd="0" destOrd="1" presId="urn:microsoft.com/office/officeart/2018/2/layout/IconLabelDescriptionList"/>
    <dgm:cxn modelId="{40DE10A9-FD1E-8F49-82AB-7AB7A236B970}" type="presOf" srcId="{A469E23D-2172-4688-BC87-A281D0446650}" destId="{6B79CF99-3B36-4611-8C33-6B2CE1097DDD}" srcOrd="0" destOrd="0" presId="urn:microsoft.com/office/officeart/2018/2/layout/IconLabelDescriptionList"/>
    <dgm:cxn modelId="{032A22B7-6CED-604A-A6FD-7C23F1FC72AA}" srcId="{D797C387-D9D3-4B74-8D37-9837E8E27A08}" destId="{F9E84759-13E1-D344-9F43-B5FF17C5AE93}" srcOrd="3" destOrd="0" parTransId="{36B5E136-AC8B-6741-800E-FD0F0F936B07}" sibTransId="{7E58D4E0-2FF8-5A46-9E02-13594DA640DD}"/>
    <dgm:cxn modelId="{96C375DB-ABBE-0E4F-897E-FE12A401ADB2}" type="presOf" srcId="{B5E546C1-CA4E-4EE7-AB71-27392561215C}" destId="{FBBBF742-37C4-42E8-B6B3-E693ADDE4347}" srcOrd="0" destOrd="0" presId="urn:microsoft.com/office/officeart/2018/2/layout/IconLabelDescriptionList"/>
    <dgm:cxn modelId="{C390A4E0-29AE-4012-899B-00B54EA30FE3}" srcId="{0A50FC7A-097C-454E-9CFF-B15021CB0D0A}" destId="{AEA383AC-D3F2-408E-8C07-87CAE9ABD478}" srcOrd="2" destOrd="0" parTransId="{F08E35D2-D025-4416-8135-40E5AD4A2EF0}" sibTransId="{E993695B-83EB-49BD-810F-8AD7231A645F}"/>
    <dgm:cxn modelId="{A07F83E7-98DD-4926-89C6-A3EE2E7473E9}" srcId="{D797C387-D9D3-4B74-8D37-9837E8E27A08}" destId="{4343DF0B-4FF4-42D8-B843-ED7B26AEC015}" srcOrd="0" destOrd="0" parTransId="{3B91EB9A-240D-4FFE-8B7F-E2858748909A}" sibTransId="{74D7602C-BBDC-488B-B485-260F9FE0E6C2}"/>
    <dgm:cxn modelId="{14628AF3-ED0C-304A-95CC-C1F012170B41}" type="presOf" srcId="{D797C387-D9D3-4B74-8D37-9837E8E27A08}" destId="{62B88A1F-4ABD-4FA6-85C9-4E56D97DBBBF}" srcOrd="0" destOrd="0" presId="urn:microsoft.com/office/officeart/2018/2/layout/IconLabelDescriptionList"/>
    <dgm:cxn modelId="{DDC9BC9E-8E3B-D245-96D6-7499A8917141}" type="presParOf" srcId="{62B88A1F-4ABD-4FA6-85C9-4E56D97DBBBF}" destId="{62DF3FDD-15CF-4B6A-BB04-EBE2A59B2E61}" srcOrd="0" destOrd="0" presId="urn:microsoft.com/office/officeart/2018/2/layout/IconLabelDescriptionList"/>
    <dgm:cxn modelId="{BB96DEA4-C175-344A-BFBA-76E0341FE37B}" type="presParOf" srcId="{62DF3FDD-15CF-4B6A-BB04-EBE2A59B2E61}" destId="{8A3D2DAF-4430-4924-BFCB-F7F76F583E15}" srcOrd="0" destOrd="0" presId="urn:microsoft.com/office/officeart/2018/2/layout/IconLabelDescriptionList"/>
    <dgm:cxn modelId="{8799C008-CFE9-AE46-98D9-5760F5019F7C}" type="presParOf" srcId="{62DF3FDD-15CF-4B6A-BB04-EBE2A59B2E61}" destId="{E3DB5AB2-3351-42A5-90C9-20092F4A793C}" srcOrd="1" destOrd="0" presId="urn:microsoft.com/office/officeart/2018/2/layout/IconLabelDescriptionList"/>
    <dgm:cxn modelId="{EB6F04B6-CF82-F641-A683-5E40682C3E14}" type="presParOf" srcId="{62DF3FDD-15CF-4B6A-BB04-EBE2A59B2E61}" destId="{A91EE40F-9225-406D-9FBA-55D9228EC35B}" srcOrd="2" destOrd="0" presId="urn:microsoft.com/office/officeart/2018/2/layout/IconLabelDescriptionList"/>
    <dgm:cxn modelId="{1493F592-0527-E845-AB70-A8125283A72F}" type="presParOf" srcId="{62DF3FDD-15CF-4B6A-BB04-EBE2A59B2E61}" destId="{824A7C5E-6481-4CD0-8B2E-3C3B7142455C}" srcOrd="3" destOrd="0" presId="urn:microsoft.com/office/officeart/2018/2/layout/IconLabelDescriptionList"/>
    <dgm:cxn modelId="{6F115C7B-29D1-9742-9B88-1A90D7B6C8AE}" type="presParOf" srcId="{62DF3FDD-15CF-4B6A-BB04-EBE2A59B2E61}" destId="{030696B1-68B5-4E4F-9688-3BC87F680828}" srcOrd="4" destOrd="0" presId="urn:microsoft.com/office/officeart/2018/2/layout/IconLabelDescriptionList"/>
    <dgm:cxn modelId="{CDFC4616-AABD-344E-819A-E08B0CB0638B}" type="presParOf" srcId="{62B88A1F-4ABD-4FA6-85C9-4E56D97DBBBF}" destId="{5B25E30F-30AE-4E97-A655-DB843B5A96CB}" srcOrd="1" destOrd="0" presId="urn:microsoft.com/office/officeart/2018/2/layout/IconLabelDescriptionList"/>
    <dgm:cxn modelId="{825B37B2-1AF1-A34B-A321-F75D45FDD38C}" type="presParOf" srcId="{62B88A1F-4ABD-4FA6-85C9-4E56D97DBBBF}" destId="{B4613DCA-B6DB-47D4-9210-F5DA6AFC382C}" srcOrd="2" destOrd="0" presId="urn:microsoft.com/office/officeart/2018/2/layout/IconLabelDescriptionList"/>
    <dgm:cxn modelId="{40813FAC-AF57-204D-91EB-5F416B0E7EF5}" type="presParOf" srcId="{B4613DCA-B6DB-47D4-9210-F5DA6AFC382C}" destId="{CD1E17E5-5F60-4C73-9238-CB1900F7DA67}" srcOrd="0" destOrd="0" presId="urn:microsoft.com/office/officeart/2018/2/layout/IconLabelDescriptionList"/>
    <dgm:cxn modelId="{73137EB0-BD78-7544-83B8-96737075CCA1}" type="presParOf" srcId="{B4613DCA-B6DB-47D4-9210-F5DA6AFC382C}" destId="{6A2DE149-DA9F-4373-9D59-4CFA713AFA40}" srcOrd="1" destOrd="0" presId="urn:microsoft.com/office/officeart/2018/2/layout/IconLabelDescriptionList"/>
    <dgm:cxn modelId="{A35E0486-BA91-1B47-9582-A90E5C24CF62}" type="presParOf" srcId="{B4613DCA-B6DB-47D4-9210-F5DA6AFC382C}" destId="{FBBBF742-37C4-42E8-B6B3-E693ADDE4347}" srcOrd="2" destOrd="0" presId="urn:microsoft.com/office/officeart/2018/2/layout/IconLabelDescriptionList"/>
    <dgm:cxn modelId="{F4422411-1F81-EB41-842E-39DA1504134A}" type="presParOf" srcId="{B4613DCA-B6DB-47D4-9210-F5DA6AFC382C}" destId="{F8DB6CEA-993D-4F39-A023-6594E5ECB666}" srcOrd="3" destOrd="0" presId="urn:microsoft.com/office/officeart/2018/2/layout/IconLabelDescriptionList"/>
    <dgm:cxn modelId="{B1F9F8A9-6674-8840-ACAF-D7F123CFAECB}" type="presParOf" srcId="{B4613DCA-B6DB-47D4-9210-F5DA6AFC382C}" destId="{5BC8776A-C57F-4225-A124-AA19B5F7ACD6}" srcOrd="4" destOrd="0" presId="urn:microsoft.com/office/officeart/2018/2/layout/IconLabelDescriptionList"/>
    <dgm:cxn modelId="{BB2766C8-AFE0-CE40-93D3-297778EBFC1A}" type="presParOf" srcId="{62B88A1F-4ABD-4FA6-85C9-4E56D97DBBBF}" destId="{C88C0163-5E95-4EE8-B21F-7FB39D6D0DA5}" srcOrd="3" destOrd="0" presId="urn:microsoft.com/office/officeart/2018/2/layout/IconLabelDescriptionList"/>
    <dgm:cxn modelId="{211DCBDD-E59D-DA40-BCD0-2E8DD1703C7D}" type="presParOf" srcId="{62B88A1F-4ABD-4FA6-85C9-4E56D97DBBBF}" destId="{B6D3647F-AD85-4832-8C5B-8CF1E43C6AE1}" srcOrd="4" destOrd="0" presId="urn:microsoft.com/office/officeart/2018/2/layout/IconLabelDescriptionList"/>
    <dgm:cxn modelId="{C07C48A9-6835-0548-84E8-E728DE93847D}" type="presParOf" srcId="{B6D3647F-AD85-4832-8C5B-8CF1E43C6AE1}" destId="{8E4EC767-EE8E-47AF-AD10-111A7F2FC36A}" srcOrd="0" destOrd="0" presId="urn:microsoft.com/office/officeart/2018/2/layout/IconLabelDescriptionList"/>
    <dgm:cxn modelId="{45FF2808-C53C-2247-AF47-D8AF58A80906}" type="presParOf" srcId="{B6D3647F-AD85-4832-8C5B-8CF1E43C6AE1}" destId="{EEFC65C2-4936-4599-86F2-4E470F687E0F}" srcOrd="1" destOrd="0" presId="urn:microsoft.com/office/officeart/2018/2/layout/IconLabelDescriptionList"/>
    <dgm:cxn modelId="{84C02117-1E60-AE4F-8CFE-CFB38CF933E3}" type="presParOf" srcId="{B6D3647F-AD85-4832-8C5B-8CF1E43C6AE1}" destId="{121FD2AA-260E-499E-819A-186A705184D1}" srcOrd="2" destOrd="0" presId="urn:microsoft.com/office/officeart/2018/2/layout/IconLabelDescriptionList"/>
    <dgm:cxn modelId="{37C68693-DFC7-474B-9ECF-C5D7FCF6FAFB}" type="presParOf" srcId="{B6D3647F-AD85-4832-8C5B-8CF1E43C6AE1}" destId="{AFFB9B00-755A-4237-A5CE-12A85C917FFA}" srcOrd="3" destOrd="0" presId="urn:microsoft.com/office/officeart/2018/2/layout/IconLabelDescriptionList"/>
    <dgm:cxn modelId="{069E19D6-8B18-0A4F-A41D-A62DDE3BE47E}" type="presParOf" srcId="{B6D3647F-AD85-4832-8C5B-8CF1E43C6AE1}" destId="{7F86A628-B9E2-4AA5-BB9C-EBDA37FA27B2}" srcOrd="4" destOrd="0" presId="urn:microsoft.com/office/officeart/2018/2/layout/IconLabelDescriptionList"/>
    <dgm:cxn modelId="{8ED42C2A-7965-6640-B41A-DDE0304F255F}" type="presParOf" srcId="{62B88A1F-4ABD-4FA6-85C9-4E56D97DBBBF}" destId="{E2E81B39-405E-4CFB-AD86-4E85CEC32CFE}" srcOrd="5" destOrd="0" presId="urn:microsoft.com/office/officeart/2018/2/layout/IconLabelDescriptionList"/>
    <dgm:cxn modelId="{36A3180A-E5F9-EB4B-95A8-19894944A6E0}" type="presParOf" srcId="{62B88A1F-4ABD-4FA6-85C9-4E56D97DBBBF}" destId="{7EA9A592-5D5F-4D8F-8AD7-3646077D28DA}" srcOrd="6" destOrd="0" presId="urn:microsoft.com/office/officeart/2018/2/layout/IconLabelDescriptionList"/>
    <dgm:cxn modelId="{CA82B87A-1574-2646-9F04-64B3E79699E4}" type="presParOf" srcId="{7EA9A592-5D5F-4D8F-8AD7-3646077D28DA}" destId="{71314439-DCC7-4D18-B0C0-E02F0D02958A}" srcOrd="0" destOrd="0" presId="urn:microsoft.com/office/officeart/2018/2/layout/IconLabelDescriptionList"/>
    <dgm:cxn modelId="{3A5FACD8-9B2C-B641-BB71-D9ED14CF2692}" type="presParOf" srcId="{7EA9A592-5D5F-4D8F-8AD7-3646077D28DA}" destId="{9B340E86-32A6-45F5-B789-EA5FF5498BAC}" srcOrd="1" destOrd="0" presId="urn:microsoft.com/office/officeart/2018/2/layout/IconLabelDescriptionList"/>
    <dgm:cxn modelId="{7320EE22-08EC-3D44-8381-D1BD17A00033}" type="presParOf" srcId="{7EA9A592-5D5F-4D8F-8AD7-3646077D28DA}" destId="{1D10811D-623A-4580-B8E6-6D979B223348}" srcOrd="2" destOrd="0" presId="urn:microsoft.com/office/officeart/2018/2/layout/IconLabelDescriptionList"/>
    <dgm:cxn modelId="{5AFFF51D-394A-4D40-895E-4B0673B1F2C2}" type="presParOf" srcId="{7EA9A592-5D5F-4D8F-8AD7-3646077D28DA}" destId="{C36508BE-65D8-4239-9F10-55DBEC5778FA}" srcOrd="3" destOrd="0" presId="urn:microsoft.com/office/officeart/2018/2/layout/IconLabelDescriptionList"/>
    <dgm:cxn modelId="{41863D89-C411-1D45-936C-72E61EB65F7F}" type="presParOf" srcId="{7EA9A592-5D5F-4D8F-8AD7-3646077D28DA}" destId="{7B935878-4786-4D25-A830-F6505EFB5D8C}" srcOrd="4" destOrd="0" presId="urn:microsoft.com/office/officeart/2018/2/layout/IconLabelDescriptionList"/>
    <dgm:cxn modelId="{A052FEE5-048A-F441-B098-9DE1C46F2BE9}" type="presParOf" srcId="{62B88A1F-4ABD-4FA6-85C9-4E56D97DBBBF}" destId="{F278B251-30D3-4834-BB79-B3D5DDE6788B}" srcOrd="7" destOrd="0" presId="urn:microsoft.com/office/officeart/2018/2/layout/IconLabelDescriptionList"/>
    <dgm:cxn modelId="{41EE47EC-E14D-7C47-9CA7-AC293BF41113}" type="presParOf" srcId="{62B88A1F-4ABD-4FA6-85C9-4E56D97DBBBF}" destId="{870EB785-E4C4-4E7C-9331-EEF545554D21}" srcOrd="8" destOrd="0" presId="urn:microsoft.com/office/officeart/2018/2/layout/IconLabelDescriptionList"/>
    <dgm:cxn modelId="{4B9DA6C4-D3AF-6C41-96E0-004D5B072635}" type="presParOf" srcId="{870EB785-E4C4-4E7C-9331-EEF545554D21}" destId="{CA2D3DF7-0AE5-4467-BEED-43F45E11D819}" srcOrd="0" destOrd="0" presId="urn:microsoft.com/office/officeart/2018/2/layout/IconLabelDescriptionList"/>
    <dgm:cxn modelId="{862838E1-C3C3-6242-A087-3CC2F999F730}" type="presParOf" srcId="{870EB785-E4C4-4E7C-9331-EEF545554D21}" destId="{BFEC5295-CB0A-41FB-9E55-6EE2A038855F}" srcOrd="1" destOrd="0" presId="urn:microsoft.com/office/officeart/2018/2/layout/IconLabelDescriptionList"/>
    <dgm:cxn modelId="{B11EA9E0-4159-6E42-9F66-3673FEC7C0E1}" type="presParOf" srcId="{870EB785-E4C4-4E7C-9331-EEF545554D21}" destId="{A76A019E-5794-4FDD-BB31-20FA84F1FCC2}" srcOrd="2" destOrd="0" presId="urn:microsoft.com/office/officeart/2018/2/layout/IconLabelDescriptionList"/>
    <dgm:cxn modelId="{E13CF05A-BAB8-2D40-9C7A-8751199A35B6}" type="presParOf" srcId="{870EB785-E4C4-4E7C-9331-EEF545554D21}" destId="{CBA010EF-D97B-4FBF-86A8-AE9A473EA5D3}" srcOrd="3" destOrd="0" presId="urn:microsoft.com/office/officeart/2018/2/layout/IconLabelDescriptionList"/>
    <dgm:cxn modelId="{5AC2FB2B-511F-5D48-98B9-30E0FF1412E3}" type="presParOf" srcId="{870EB785-E4C4-4E7C-9331-EEF545554D21}" destId="{7CF06E44-BA44-41E4-93E1-3DB3B4390FFB}" srcOrd="4" destOrd="0" presId="urn:microsoft.com/office/officeart/2018/2/layout/IconLabelDescriptionList"/>
    <dgm:cxn modelId="{CFF7CCB4-7558-CD41-8BA8-6B591D968383}" type="presParOf" srcId="{62B88A1F-4ABD-4FA6-85C9-4E56D97DBBBF}" destId="{E2B0D4FB-5E5E-43CF-96AE-791E64630DBD}" srcOrd="9" destOrd="0" presId="urn:microsoft.com/office/officeart/2018/2/layout/IconLabelDescriptionList"/>
    <dgm:cxn modelId="{0B91F9A5-6BF5-B345-B38B-291CE9F757BD}" type="presParOf" srcId="{62B88A1F-4ABD-4FA6-85C9-4E56D97DBBBF}" destId="{955302C0-0EE0-491D-A3B2-0231D47D4097}" srcOrd="10" destOrd="0" presId="urn:microsoft.com/office/officeart/2018/2/layout/IconLabelDescriptionList"/>
    <dgm:cxn modelId="{92514B45-4E10-A443-B09C-28808D9143E8}" type="presParOf" srcId="{955302C0-0EE0-491D-A3B2-0231D47D4097}" destId="{D1F35824-4317-4BA6-AA3B-04FE9F065303}" srcOrd="0" destOrd="0" presId="urn:microsoft.com/office/officeart/2018/2/layout/IconLabelDescriptionList"/>
    <dgm:cxn modelId="{5E3EDC78-2843-BB4A-BBEE-E54F69CDF44B}" type="presParOf" srcId="{955302C0-0EE0-491D-A3B2-0231D47D4097}" destId="{405ACE70-0160-4A67-A89C-FD9A9E44DC8B}" srcOrd="1" destOrd="0" presId="urn:microsoft.com/office/officeart/2018/2/layout/IconLabelDescriptionList"/>
    <dgm:cxn modelId="{0F91F53B-0F38-CD41-8FD4-0BBC43E7C545}" type="presParOf" srcId="{955302C0-0EE0-491D-A3B2-0231D47D4097}" destId="{9C78D184-976A-4C61-87E5-5BDA0B9BF027}" srcOrd="2" destOrd="0" presId="urn:microsoft.com/office/officeart/2018/2/layout/IconLabelDescriptionList"/>
    <dgm:cxn modelId="{2B05F163-3A1E-0746-925F-2F5188536D4C}" type="presParOf" srcId="{955302C0-0EE0-491D-A3B2-0231D47D4097}" destId="{6A8C8A17-12B5-46C9-9F78-8A2B017BB3A4}" srcOrd="3" destOrd="0" presId="urn:microsoft.com/office/officeart/2018/2/layout/IconLabelDescriptionList"/>
    <dgm:cxn modelId="{C4595D11-040A-E241-B959-029546A000B3}" type="presParOf" srcId="{955302C0-0EE0-491D-A3B2-0231D47D4097}" destId="{6B79CF99-3B36-4611-8C33-6B2CE1097DDD}"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7C387-D9D3-4B74-8D37-9837E8E27A0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E546C1-CA4E-4EE7-AB71-27392561215C}">
      <dgm:prSet/>
      <dgm:spPr/>
      <dgm:t>
        <a:bodyPr/>
        <a:lstStyle/>
        <a:p>
          <a:pPr>
            <a:lnSpc>
              <a:spcPct val="100000"/>
            </a:lnSpc>
            <a:defRPr b="1"/>
          </a:pPr>
          <a:r>
            <a:rPr lang="en-US"/>
            <a:t>Install File beat</a:t>
          </a:r>
        </a:p>
      </dgm:t>
    </dgm:pt>
    <dgm:pt modelId="{F3FBD589-6F72-4D7E-8E06-61761010D6E5}" type="parTrans" cxnId="{61704C5B-0A10-403E-BC8D-A3F1ECFEC1DE}">
      <dgm:prSet/>
      <dgm:spPr/>
      <dgm:t>
        <a:bodyPr/>
        <a:lstStyle/>
        <a:p>
          <a:endParaRPr lang="en-US"/>
        </a:p>
      </dgm:t>
    </dgm:pt>
    <dgm:pt modelId="{D97F7C72-A0BF-4D25-8FC4-76350F996839}" type="sibTrans" cxnId="{61704C5B-0A10-403E-BC8D-A3F1ECFEC1DE}">
      <dgm:prSet/>
      <dgm:spPr/>
      <dgm:t>
        <a:bodyPr/>
        <a:lstStyle/>
        <a:p>
          <a:endParaRPr lang="en-US"/>
        </a:p>
      </dgm:t>
    </dgm:pt>
    <dgm:pt modelId="{6AB8AF21-2302-4E24-BC71-4791D762EDCF}">
      <dgm:prSet/>
      <dgm:spPr/>
      <dgm:t>
        <a:bodyPr/>
        <a:lstStyle/>
        <a:p>
          <a:pPr>
            <a:lnSpc>
              <a:spcPct val="100000"/>
            </a:lnSpc>
            <a:defRPr b="1"/>
          </a:pPr>
          <a:r>
            <a:rPr lang="en-US"/>
            <a:t>Configure File beat</a:t>
          </a:r>
        </a:p>
      </dgm:t>
    </dgm:pt>
    <dgm:pt modelId="{FEE8A0FA-50B0-4F43-9DC0-AD7884DE4DBF}" type="parTrans" cxnId="{18341472-52CC-4CE2-B191-265B2CE0A408}">
      <dgm:prSet/>
      <dgm:spPr/>
      <dgm:t>
        <a:bodyPr/>
        <a:lstStyle/>
        <a:p>
          <a:endParaRPr lang="en-US"/>
        </a:p>
      </dgm:t>
    </dgm:pt>
    <dgm:pt modelId="{847DDBA2-FED3-4808-A33C-ACB1B1BCD8F3}" type="sibTrans" cxnId="{18341472-52CC-4CE2-B191-265B2CE0A408}">
      <dgm:prSet/>
      <dgm:spPr/>
      <dgm:t>
        <a:bodyPr/>
        <a:lstStyle/>
        <a:p>
          <a:endParaRPr lang="en-US"/>
        </a:p>
      </dgm:t>
    </dgm:pt>
    <dgm:pt modelId="{E90A241A-EE07-4EDA-B477-83462DDFB321}">
      <dgm:prSet/>
      <dgm:spPr/>
      <dgm:t>
        <a:bodyPr/>
        <a:lstStyle/>
        <a:p>
          <a:pPr>
            <a:lnSpc>
              <a:spcPct val="100000"/>
            </a:lnSpc>
            <a:defRPr b="1"/>
          </a:pPr>
          <a:r>
            <a:rPr lang="en-US"/>
            <a:t>Start and enable File beat service</a:t>
          </a:r>
        </a:p>
      </dgm:t>
    </dgm:pt>
    <dgm:pt modelId="{E971E3D2-B8DF-445A-956B-495C4DB450F2}" type="parTrans" cxnId="{62E90A3B-CE9C-4599-9F17-E9E420ECEED5}">
      <dgm:prSet/>
      <dgm:spPr/>
      <dgm:t>
        <a:bodyPr/>
        <a:lstStyle/>
        <a:p>
          <a:endParaRPr lang="en-US"/>
        </a:p>
      </dgm:t>
    </dgm:pt>
    <dgm:pt modelId="{31EECC4C-9092-41FD-B9AD-68A82C341388}" type="sibTrans" cxnId="{62E90A3B-CE9C-4599-9F17-E9E420ECEED5}">
      <dgm:prSet/>
      <dgm:spPr/>
      <dgm:t>
        <a:bodyPr/>
        <a:lstStyle/>
        <a:p>
          <a:endParaRPr lang="en-US"/>
        </a:p>
      </dgm:t>
    </dgm:pt>
    <dgm:pt modelId="{0A50FC7A-097C-454E-9CFF-B15021CB0D0A}">
      <dgm:prSet/>
      <dgm:spPr/>
      <dgm:t>
        <a:bodyPr/>
        <a:lstStyle/>
        <a:p>
          <a:pPr>
            <a:lnSpc>
              <a:spcPct val="100000"/>
            </a:lnSpc>
            <a:defRPr b="1"/>
          </a:pPr>
          <a:r>
            <a:rPr lang="en-US"/>
            <a:t>Enable and configure modules</a:t>
          </a:r>
        </a:p>
      </dgm:t>
    </dgm:pt>
    <dgm:pt modelId="{E8E797A5-DDAF-426A-807A-DAAB75FF0F5D}" type="parTrans" cxnId="{5DF1AE2A-4E25-42A3-9AE4-56254F110E9C}">
      <dgm:prSet/>
      <dgm:spPr/>
      <dgm:t>
        <a:bodyPr/>
        <a:lstStyle/>
        <a:p>
          <a:endParaRPr lang="en-US"/>
        </a:p>
      </dgm:t>
    </dgm:pt>
    <dgm:pt modelId="{2493C212-6BA1-4489-B0AD-C411BEF377A0}" type="sibTrans" cxnId="{5DF1AE2A-4E25-42A3-9AE4-56254F110E9C}">
      <dgm:prSet/>
      <dgm:spPr/>
      <dgm:t>
        <a:bodyPr/>
        <a:lstStyle/>
        <a:p>
          <a:endParaRPr lang="en-US"/>
        </a:p>
      </dgm:t>
    </dgm:pt>
    <dgm:pt modelId="{A469E23D-2172-4688-BC87-A281D0446650}">
      <dgm:prSet/>
      <dgm:spPr/>
      <dgm:t>
        <a:bodyPr/>
        <a:lstStyle/>
        <a:p>
          <a:pPr>
            <a:lnSpc>
              <a:spcPct val="100000"/>
            </a:lnSpc>
          </a:pPr>
          <a:r>
            <a:rPr lang="en-US"/>
            <a:t>apache</a:t>
          </a:r>
        </a:p>
      </dgm:t>
    </dgm:pt>
    <dgm:pt modelId="{55409DE3-DBB2-4E42-9325-D3850F652BEE}" type="parTrans" cxnId="{60BB131C-079D-4E2B-A2A4-85956A98057C}">
      <dgm:prSet/>
      <dgm:spPr/>
      <dgm:t>
        <a:bodyPr/>
        <a:lstStyle/>
        <a:p>
          <a:endParaRPr lang="en-US"/>
        </a:p>
      </dgm:t>
    </dgm:pt>
    <dgm:pt modelId="{1F9D394A-F8E1-4F31-880F-5CE3C51F84ED}" type="sibTrans" cxnId="{60BB131C-079D-4E2B-A2A4-85956A98057C}">
      <dgm:prSet/>
      <dgm:spPr/>
      <dgm:t>
        <a:bodyPr/>
        <a:lstStyle/>
        <a:p>
          <a:endParaRPr lang="en-US"/>
        </a:p>
      </dgm:t>
    </dgm:pt>
    <dgm:pt modelId="{AEA383AC-D3F2-408E-8C07-87CAE9ABD478}">
      <dgm:prSet/>
      <dgm:spPr/>
      <dgm:t>
        <a:bodyPr/>
        <a:lstStyle/>
        <a:p>
          <a:pPr>
            <a:lnSpc>
              <a:spcPct val="100000"/>
            </a:lnSpc>
          </a:pPr>
          <a:r>
            <a:rPr lang="en-US"/>
            <a:t>System</a:t>
          </a:r>
        </a:p>
      </dgm:t>
    </dgm:pt>
    <dgm:pt modelId="{F08E35D2-D025-4416-8135-40E5AD4A2EF0}" type="parTrans" cxnId="{C390A4E0-29AE-4012-899B-00B54EA30FE3}">
      <dgm:prSet/>
      <dgm:spPr/>
      <dgm:t>
        <a:bodyPr/>
        <a:lstStyle/>
        <a:p>
          <a:endParaRPr lang="en-US"/>
        </a:p>
      </dgm:t>
    </dgm:pt>
    <dgm:pt modelId="{E993695B-83EB-49BD-810F-8AD7231A645F}" type="sibTrans" cxnId="{C390A4E0-29AE-4012-899B-00B54EA30FE3}">
      <dgm:prSet/>
      <dgm:spPr/>
      <dgm:t>
        <a:bodyPr/>
        <a:lstStyle/>
        <a:p>
          <a:endParaRPr lang="en-US"/>
        </a:p>
      </dgm:t>
    </dgm:pt>
    <dgm:pt modelId="{F9E84759-13E1-D344-9F43-B5FF17C5AE93}">
      <dgm:prSet/>
      <dgm:spPr/>
      <dgm:t>
        <a:bodyPr/>
        <a:lstStyle/>
        <a:p>
          <a:pPr>
            <a:lnSpc>
              <a:spcPct val="100000"/>
            </a:lnSpc>
            <a:defRPr b="1"/>
          </a:pPr>
          <a:r>
            <a:rPr lang="en-GB"/>
            <a:t>Configure Metric beat monitoring for File beat</a:t>
          </a:r>
        </a:p>
      </dgm:t>
    </dgm:pt>
    <dgm:pt modelId="{36B5E136-AC8B-6741-800E-FD0F0F936B07}" type="parTrans" cxnId="{032A22B7-6CED-604A-A6FD-7C23F1FC72AA}">
      <dgm:prSet/>
      <dgm:spPr/>
      <dgm:t>
        <a:bodyPr/>
        <a:lstStyle/>
        <a:p>
          <a:endParaRPr lang="en-GB"/>
        </a:p>
      </dgm:t>
    </dgm:pt>
    <dgm:pt modelId="{7E58D4E0-2FF8-5A46-9E02-13594DA640DD}" type="sibTrans" cxnId="{032A22B7-6CED-604A-A6FD-7C23F1FC72AA}">
      <dgm:prSet/>
      <dgm:spPr/>
      <dgm:t>
        <a:bodyPr/>
        <a:lstStyle/>
        <a:p>
          <a:endParaRPr lang="en-GB"/>
        </a:p>
      </dgm:t>
    </dgm:pt>
    <dgm:pt modelId="{A52AE934-490C-43A6-B681-DF6E835351B0}" type="pres">
      <dgm:prSet presAssocID="{D797C387-D9D3-4B74-8D37-9837E8E27A08}" presName="root" presStyleCnt="0">
        <dgm:presLayoutVars>
          <dgm:dir/>
          <dgm:resizeHandles val="exact"/>
        </dgm:presLayoutVars>
      </dgm:prSet>
      <dgm:spPr/>
    </dgm:pt>
    <dgm:pt modelId="{F9EB7108-57D7-4D0A-9592-D36C72EAE6FF}" type="pres">
      <dgm:prSet presAssocID="{B5E546C1-CA4E-4EE7-AB71-27392561215C}" presName="compNode" presStyleCnt="0"/>
      <dgm:spPr/>
    </dgm:pt>
    <dgm:pt modelId="{009AC93E-A333-47A8-AE7B-2A5E7BDDEBD6}" type="pres">
      <dgm:prSet presAssocID="{B5E546C1-CA4E-4EE7-AB71-2739256121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DA47B9DD-6D43-4240-AC0F-0726BD5738AE}" type="pres">
      <dgm:prSet presAssocID="{B5E546C1-CA4E-4EE7-AB71-27392561215C}" presName="iconSpace" presStyleCnt="0"/>
      <dgm:spPr/>
    </dgm:pt>
    <dgm:pt modelId="{399D0B87-0B51-4C3D-9190-A26C1433F10B}" type="pres">
      <dgm:prSet presAssocID="{B5E546C1-CA4E-4EE7-AB71-27392561215C}" presName="parTx" presStyleLbl="revTx" presStyleIdx="0" presStyleCnt="10">
        <dgm:presLayoutVars>
          <dgm:chMax val="0"/>
          <dgm:chPref val="0"/>
        </dgm:presLayoutVars>
      </dgm:prSet>
      <dgm:spPr/>
    </dgm:pt>
    <dgm:pt modelId="{49A2D08B-114D-4D2A-A7D8-83B92A3D0D8B}" type="pres">
      <dgm:prSet presAssocID="{B5E546C1-CA4E-4EE7-AB71-27392561215C}" presName="txSpace" presStyleCnt="0"/>
      <dgm:spPr/>
    </dgm:pt>
    <dgm:pt modelId="{5AD240F8-5DC5-49F5-AB18-499A7287822D}" type="pres">
      <dgm:prSet presAssocID="{B5E546C1-CA4E-4EE7-AB71-27392561215C}" presName="desTx" presStyleLbl="revTx" presStyleIdx="1" presStyleCnt="10">
        <dgm:presLayoutVars/>
      </dgm:prSet>
      <dgm:spPr/>
    </dgm:pt>
    <dgm:pt modelId="{6B725AFF-198F-4833-A574-7AA66FADCCCC}" type="pres">
      <dgm:prSet presAssocID="{D97F7C72-A0BF-4D25-8FC4-76350F996839}" presName="sibTrans" presStyleCnt="0"/>
      <dgm:spPr/>
    </dgm:pt>
    <dgm:pt modelId="{0AF39F7E-5263-4A85-8DDD-B87E24ED7CC0}" type="pres">
      <dgm:prSet presAssocID="{6AB8AF21-2302-4E24-BC71-4791D762EDCF}" presName="compNode" presStyleCnt="0"/>
      <dgm:spPr/>
    </dgm:pt>
    <dgm:pt modelId="{3314FF09-1B70-4F52-AA6A-538BE42E9A6B}" type="pres">
      <dgm:prSet presAssocID="{6AB8AF21-2302-4E24-BC71-4791D762ED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856A53A9-757B-49BC-B98F-948DEEBA360B}" type="pres">
      <dgm:prSet presAssocID="{6AB8AF21-2302-4E24-BC71-4791D762EDCF}" presName="iconSpace" presStyleCnt="0"/>
      <dgm:spPr/>
    </dgm:pt>
    <dgm:pt modelId="{86704BE4-DB1F-40BD-BB7D-C610EFBC827E}" type="pres">
      <dgm:prSet presAssocID="{6AB8AF21-2302-4E24-BC71-4791D762EDCF}" presName="parTx" presStyleLbl="revTx" presStyleIdx="2" presStyleCnt="10">
        <dgm:presLayoutVars>
          <dgm:chMax val="0"/>
          <dgm:chPref val="0"/>
        </dgm:presLayoutVars>
      </dgm:prSet>
      <dgm:spPr/>
    </dgm:pt>
    <dgm:pt modelId="{187A52F0-5C1F-4570-B19C-081CCF635272}" type="pres">
      <dgm:prSet presAssocID="{6AB8AF21-2302-4E24-BC71-4791D762EDCF}" presName="txSpace" presStyleCnt="0"/>
      <dgm:spPr/>
    </dgm:pt>
    <dgm:pt modelId="{9F9FD87B-694E-494B-ACC5-03E4D0FA3BDE}" type="pres">
      <dgm:prSet presAssocID="{6AB8AF21-2302-4E24-BC71-4791D762EDCF}" presName="desTx" presStyleLbl="revTx" presStyleIdx="3" presStyleCnt="10">
        <dgm:presLayoutVars/>
      </dgm:prSet>
      <dgm:spPr/>
    </dgm:pt>
    <dgm:pt modelId="{4C6C5125-78B2-4F3C-AAE5-C46D57601812}" type="pres">
      <dgm:prSet presAssocID="{847DDBA2-FED3-4808-A33C-ACB1B1BCD8F3}" presName="sibTrans" presStyleCnt="0"/>
      <dgm:spPr/>
    </dgm:pt>
    <dgm:pt modelId="{BCB45350-880B-4405-871C-CBE65351D631}" type="pres">
      <dgm:prSet presAssocID="{F9E84759-13E1-D344-9F43-B5FF17C5AE93}" presName="compNode" presStyleCnt="0"/>
      <dgm:spPr/>
    </dgm:pt>
    <dgm:pt modelId="{D29DAC3F-A6A8-4D61-8A25-A697C0A95EBA}" type="pres">
      <dgm:prSet presAssocID="{F9E84759-13E1-D344-9F43-B5FF17C5AE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box"/>
        </a:ext>
      </dgm:extLst>
    </dgm:pt>
    <dgm:pt modelId="{874BC949-3BC3-442C-A67C-F43622BB9563}" type="pres">
      <dgm:prSet presAssocID="{F9E84759-13E1-D344-9F43-B5FF17C5AE93}" presName="iconSpace" presStyleCnt="0"/>
      <dgm:spPr/>
    </dgm:pt>
    <dgm:pt modelId="{4C0B838D-329F-43A3-B54E-68ED98030F28}" type="pres">
      <dgm:prSet presAssocID="{F9E84759-13E1-D344-9F43-B5FF17C5AE93}" presName="parTx" presStyleLbl="revTx" presStyleIdx="4" presStyleCnt="10">
        <dgm:presLayoutVars>
          <dgm:chMax val="0"/>
          <dgm:chPref val="0"/>
        </dgm:presLayoutVars>
      </dgm:prSet>
      <dgm:spPr/>
    </dgm:pt>
    <dgm:pt modelId="{1D2DD4A6-688B-474E-AF59-8DE40F64A617}" type="pres">
      <dgm:prSet presAssocID="{F9E84759-13E1-D344-9F43-B5FF17C5AE93}" presName="txSpace" presStyleCnt="0"/>
      <dgm:spPr/>
    </dgm:pt>
    <dgm:pt modelId="{7FC67BBF-EC42-4BF4-8269-44811E123EAE}" type="pres">
      <dgm:prSet presAssocID="{F9E84759-13E1-D344-9F43-B5FF17C5AE93}" presName="desTx" presStyleLbl="revTx" presStyleIdx="5" presStyleCnt="10">
        <dgm:presLayoutVars/>
      </dgm:prSet>
      <dgm:spPr/>
    </dgm:pt>
    <dgm:pt modelId="{FC8AACF3-0A22-4830-A0A7-5AB2BAE1321F}" type="pres">
      <dgm:prSet presAssocID="{7E58D4E0-2FF8-5A46-9E02-13594DA640DD}" presName="sibTrans" presStyleCnt="0"/>
      <dgm:spPr/>
    </dgm:pt>
    <dgm:pt modelId="{42615A85-7D90-4B86-9989-04FCFDA81533}" type="pres">
      <dgm:prSet presAssocID="{E90A241A-EE07-4EDA-B477-83462DDFB321}" presName="compNode" presStyleCnt="0"/>
      <dgm:spPr/>
    </dgm:pt>
    <dgm:pt modelId="{2D7B5DD5-72BF-4DAA-86E5-6F3900BC3E4D}" type="pres">
      <dgm:prSet presAssocID="{E90A241A-EE07-4EDA-B477-83462DDFB3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DCFBFDE-C37E-4243-801F-9DCDF0D7A3F1}" type="pres">
      <dgm:prSet presAssocID="{E90A241A-EE07-4EDA-B477-83462DDFB321}" presName="iconSpace" presStyleCnt="0"/>
      <dgm:spPr/>
    </dgm:pt>
    <dgm:pt modelId="{795305C6-D1AD-47F4-B804-757A3008D94F}" type="pres">
      <dgm:prSet presAssocID="{E90A241A-EE07-4EDA-B477-83462DDFB321}" presName="parTx" presStyleLbl="revTx" presStyleIdx="6" presStyleCnt="10">
        <dgm:presLayoutVars>
          <dgm:chMax val="0"/>
          <dgm:chPref val="0"/>
        </dgm:presLayoutVars>
      </dgm:prSet>
      <dgm:spPr/>
    </dgm:pt>
    <dgm:pt modelId="{9A2F1E11-6BE6-4A01-B9E4-71CFC1E8635C}" type="pres">
      <dgm:prSet presAssocID="{E90A241A-EE07-4EDA-B477-83462DDFB321}" presName="txSpace" presStyleCnt="0"/>
      <dgm:spPr/>
    </dgm:pt>
    <dgm:pt modelId="{41C6EF2F-37F9-4863-8C3E-8DA430954EFB}" type="pres">
      <dgm:prSet presAssocID="{E90A241A-EE07-4EDA-B477-83462DDFB321}" presName="desTx" presStyleLbl="revTx" presStyleIdx="7" presStyleCnt="10">
        <dgm:presLayoutVars/>
      </dgm:prSet>
      <dgm:spPr/>
    </dgm:pt>
    <dgm:pt modelId="{ADC0019D-A439-4A65-8BE9-4340566A2A38}" type="pres">
      <dgm:prSet presAssocID="{31EECC4C-9092-41FD-B9AD-68A82C341388}" presName="sibTrans" presStyleCnt="0"/>
      <dgm:spPr/>
    </dgm:pt>
    <dgm:pt modelId="{4FDEC378-ABEC-4FB9-A840-DE89DC382F51}" type="pres">
      <dgm:prSet presAssocID="{0A50FC7A-097C-454E-9CFF-B15021CB0D0A}" presName="compNode" presStyleCnt="0"/>
      <dgm:spPr/>
    </dgm:pt>
    <dgm:pt modelId="{832B5060-8A2D-4160-A3F2-AA97BBFB5D52}" type="pres">
      <dgm:prSet presAssocID="{0A50FC7A-097C-454E-9CFF-B15021CB0D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rtbeat"/>
        </a:ext>
      </dgm:extLst>
    </dgm:pt>
    <dgm:pt modelId="{E4D2AE9F-760F-490A-A74F-BA2E48ECC3DA}" type="pres">
      <dgm:prSet presAssocID="{0A50FC7A-097C-454E-9CFF-B15021CB0D0A}" presName="iconSpace" presStyleCnt="0"/>
      <dgm:spPr/>
    </dgm:pt>
    <dgm:pt modelId="{4DF47E3D-C45F-4365-979F-51F0C37A526A}" type="pres">
      <dgm:prSet presAssocID="{0A50FC7A-097C-454E-9CFF-B15021CB0D0A}" presName="parTx" presStyleLbl="revTx" presStyleIdx="8" presStyleCnt="10">
        <dgm:presLayoutVars>
          <dgm:chMax val="0"/>
          <dgm:chPref val="0"/>
        </dgm:presLayoutVars>
      </dgm:prSet>
      <dgm:spPr/>
    </dgm:pt>
    <dgm:pt modelId="{1AAB0046-4341-4292-B4F5-90E0F9657F14}" type="pres">
      <dgm:prSet presAssocID="{0A50FC7A-097C-454E-9CFF-B15021CB0D0A}" presName="txSpace" presStyleCnt="0"/>
      <dgm:spPr/>
    </dgm:pt>
    <dgm:pt modelId="{774CB1C1-923B-476D-BDCB-65F95D94E53B}" type="pres">
      <dgm:prSet presAssocID="{0A50FC7A-097C-454E-9CFF-B15021CB0D0A}" presName="desTx" presStyleLbl="revTx" presStyleIdx="9" presStyleCnt="10">
        <dgm:presLayoutVars/>
      </dgm:prSet>
      <dgm:spPr/>
    </dgm:pt>
  </dgm:ptLst>
  <dgm:cxnLst>
    <dgm:cxn modelId="{3FB60605-109E-9B49-BABB-7002DDE3B09B}" type="presOf" srcId="{B5E546C1-CA4E-4EE7-AB71-27392561215C}" destId="{399D0B87-0B51-4C3D-9190-A26C1433F10B}" srcOrd="0" destOrd="0" presId="urn:microsoft.com/office/officeart/2018/2/layout/IconLabelDescriptionList"/>
    <dgm:cxn modelId="{60BB131C-079D-4E2B-A2A4-85956A98057C}" srcId="{0A50FC7A-097C-454E-9CFF-B15021CB0D0A}" destId="{A469E23D-2172-4688-BC87-A281D0446650}" srcOrd="0" destOrd="0" parTransId="{55409DE3-DBB2-4E42-9325-D3850F652BEE}" sibTransId="{1F9D394A-F8E1-4F31-880F-5CE3C51F84ED}"/>
    <dgm:cxn modelId="{5DF1AE2A-4E25-42A3-9AE4-56254F110E9C}" srcId="{D797C387-D9D3-4B74-8D37-9837E8E27A08}" destId="{0A50FC7A-097C-454E-9CFF-B15021CB0D0A}" srcOrd="4" destOrd="0" parTransId="{E8E797A5-DDAF-426A-807A-DAAB75FF0F5D}" sibTransId="{2493C212-6BA1-4489-B0AD-C411BEF377A0}"/>
    <dgm:cxn modelId="{62E90A3B-CE9C-4599-9F17-E9E420ECEED5}" srcId="{D797C387-D9D3-4B74-8D37-9837E8E27A08}" destId="{E90A241A-EE07-4EDA-B477-83462DDFB321}" srcOrd="3" destOrd="0" parTransId="{E971E3D2-B8DF-445A-956B-495C4DB450F2}" sibTransId="{31EECC4C-9092-41FD-B9AD-68A82C341388}"/>
    <dgm:cxn modelId="{1061B43B-03D5-D54F-ADD2-7C41B449CE62}" type="presOf" srcId="{6AB8AF21-2302-4E24-BC71-4791D762EDCF}" destId="{86704BE4-DB1F-40BD-BB7D-C610EFBC827E}" srcOrd="0" destOrd="0" presId="urn:microsoft.com/office/officeart/2018/2/layout/IconLabelDescriptionList"/>
    <dgm:cxn modelId="{5419CB50-FEFB-714B-BD8D-A366E367351B}" type="presOf" srcId="{E90A241A-EE07-4EDA-B477-83462DDFB321}" destId="{795305C6-D1AD-47F4-B804-757A3008D94F}" srcOrd="0" destOrd="0" presId="urn:microsoft.com/office/officeart/2018/2/layout/IconLabelDescriptionList"/>
    <dgm:cxn modelId="{23DFD251-B2AE-2948-ACCD-29C8BCE58906}" type="presOf" srcId="{0A50FC7A-097C-454E-9CFF-B15021CB0D0A}" destId="{4DF47E3D-C45F-4365-979F-51F0C37A526A}" srcOrd="0" destOrd="0" presId="urn:microsoft.com/office/officeart/2018/2/layout/IconLabelDescriptionList"/>
    <dgm:cxn modelId="{61704C5B-0A10-403E-BC8D-A3F1ECFEC1DE}" srcId="{D797C387-D9D3-4B74-8D37-9837E8E27A08}" destId="{B5E546C1-CA4E-4EE7-AB71-27392561215C}" srcOrd="0" destOrd="0" parTransId="{F3FBD589-6F72-4D7E-8E06-61761010D6E5}" sibTransId="{D97F7C72-A0BF-4D25-8FC4-76350F996839}"/>
    <dgm:cxn modelId="{18341472-52CC-4CE2-B191-265B2CE0A408}" srcId="{D797C387-D9D3-4B74-8D37-9837E8E27A08}" destId="{6AB8AF21-2302-4E24-BC71-4791D762EDCF}" srcOrd="1" destOrd="0" parTransId="{FEE8A0FA-50B0-4F43-9DC0-AD7884DE4DBF}" sibTransId="{847DDBA2-FED3-4808-A33C-ACB1B1BCD8F3}"/>
    <dgm:cxn modelId="{BB054278-DB62-9146-AF58-9EB4E347A2F6}" type="presOf" srcId="{D797C387-D9D3-4B74-8D37-9837E8E27A08}" destId="{A52AE934-490C-43A6-B681-DF6E835351B0}" srcOrd="0" destOrd="0" presId="urn:microsoft.com/office/officeart/2018/2/layout/IconLabelDescriptionList"/>
    <dgm:cxn modelId="{5624C286-7D02-EB41-8E21-B8F877F33EB4}" type="presOf" srcId="{AEA383AC-D3F2-408E-8C07-87CAE9ABD478}" destId="{774CB1C1-923B-476D-BDCB-65F95D94E53B}" srcOrd="0" destOrd="1" presId="urn:microsoft.com/office/officeart/2018/2/layout/IconLabelDescriptionList"/>
    <dgm:cxn modelId="{032A22B7-6CED-604A-A6FD-7C23F1FC72AA}" srcId="{D797C387-D9D3-4B74-8D37-9837E8E27A08}" destId="{F9E84759-13E1-D344-9F43-B5FF17C5AE93}" srcOrd="2" destOrd="0" parTransId="{36B5E136-AC8B-6741-800E-FD0F0F936B07}" sibTransId="{7E58D4E0-2FF8-5A46-9E02-13594DA640DD}"/>
    <dgm:cxn modelId="{E61938C0-5DA5-894E-A418-DA854CC30B68}" type="presOf" srcId="{F9E84759-13E1-D344-9F43-B5FF17C5AE93}" destId="{4C0B838D-329F-43A3-B54E-68ED98030F28}" srcOrd="0" destOrd="0" presId="urn:microsoft.com/office/officeart/2018/2/layout/IconLabelDescriptionList"/>
    <dgm:cxn modelId="{C390A4E0-29AE-4012-899B-00B54EA30FE3}" srcId="{0A50FC7A-097C-454E-9CFF-B15021CB0D0A}" destId="{AEA383AC-D3F2-408E-8C07-87CAE9ABD478}" srcOrd="1" destOrd="0" parTransId="{F08E35D2-D025-4416-8135-40E5AD4A2EF0}" sibTransId="{E993695B-83EB-49BD-810F-8AD7231A645F}"/>
    <dgm:cxn modelId="{8B7B50F0-C74F-9949-8871-8AA96516217E}" type="presOf" srcId="{A469E23D-2172-4688-BC87-A281D0446650}" destId="{774CB1C1-923B-476D-BDCB-65F95D94E53B}" srcOrd="0" destOrd="0" presId="urn:microsoft.com/office/officeart/2018/2/layout/IconLabelDescriptionList"/>
    <dgm:cxn modelId="{0FFBE1B8-A189-D94F-96A3-A5DA478A238C}" type="presParOf" srcId="{A52AE934-490C-43A6-B681-DF6E835351B0}" destId="{F9EB7108-57D7-4D0A-9592-D36C72EAE6FF}" srcOrd="0" destOrd="0" presId="urn:microsoft.com/office/officeart/2018/2/layout/IconLabelDescriptionList"/>
    <dgm:cxn modelId="{2C66D25C-4F98-C141-9DAD-EA05D1E827F1}" type="presParOf" srcId="{F9EB7108-57D7-4D0A-9592-D36C72EAE6FF}" destId="{009AC93E-A333-47A8-AE7B-2A5E7BDDEBD6}" srcOrd="0" destOrd="0" presId="urn:microsoft.com/office/officeart/2018/2/layout/IconLabelDescriptionList"/>
    <dgm:cxn modelId="{089C2B9B-CF9E-7E49-AB73-A51169ECFA6D}" type="presParOf" srcId="{F9EB7108-57D7-4D0A-9592-D36C72EAE6FF}" destId="{DA47B9DD-6D43-4240-AC0F-0726BD5738AE}" srcOrd="1" destOrd="0" presId="urn:microsoft.com/office/officeart/2018/2/layout/IconLabelDescriptionList"/>
    <dgm:cxn modelId="{2AD91C7E-0929-724A-883D-0C1E45E66512}" type="presParOf" srcId="{F9EB7108-57D7-4D0A-9592-D36C72EAE6FF}" destId="{399D0B87-0B51-4C3D-9190-A26C1433F10B}" srcOrd="2" destOrd="0" presId="urn:microsoft.com/office/officeart/2018/2/layout/IconLabelDescriptionList"/>
    <dgm:cxn modelId="{A9DE09A0-9B70-A64A-90B1-58A61E0E8D43}" type="presParOf" srcId="{F9EB7108-57D7-4D0A-9592-D36C72EAE6FF}" destId="{49A2D08B-114D-4D2A-A7D8-83B92A3D0D8B}" srcOrd="3" destOrd="0" presId="urn:microsoft.com/office/officeart/2018/2/layout/IconLabelDescriptionList"/>
    <dgm:cxn modelId="{53A02F10-A64F-7842-8316-257F2749AB4A}" type="presParOf" srcId="{F9EB7108-57D7-4D0A-9592-D36C72EAE6FF}" destId="{5AD240F8-5DC5-49F5-AB18-499A7287822D}" srcOrd="4" destOrd="0" presId="urn:microsoft.com/office/officeart/2018/2/layout/IconLabelDescriptionList"/>
    <dgm:cxn modelId="{DC2F6AB9-EA7E-D248-8411-5A512EAE9558}" type="presParOf" srcId="{A52AE934-490C-43A6-B681-DF6E835351B0}" destId="{6B725AFF-198F-4833-A574-7AA66FADCCCC}" srcOrd="1" destOrd="0" presId="urn:microsoft.com/office/officeart/2018/2/layout/IconLabelDescriptionList"/>
    <dgm:cxn modelId="{2FBAFBB4-42BA-7847-A5FD-954BDC26DCC6}" type="presParOf" srcId="{A52AE934-490C-43A6-B681-DF6E835351B0}" destId="{0AF39F7E-5263-4A85-8DDD-B87E24ED7CC0}" srcOrd="2" destOrd="0" presId="urn:microsoft.com/office/officeart/2018/2/layout/IconLabelDescriptionList"/>
    <dgm:cxn modelId="{B3900FA0-72DB-C344-A226-204A8CC9F487}" type="presParOf" srcId="{0AF39F7E-5263-4A85-8DDD-B87E24ED7CC0}" destId="{3314FF09-1B70-4F52-AA6A-538BE42E9A6B}" srcOrd="0" destOrd="0" presId="urn:microsoft.com/office/officeart/2018/2/layout/IconLabelDescriptionList"/>
    <dgm:cxn modelId="{2749A3DE-227C-8146-BD14-B5DF180D71C1}" type="presParOf" srcId="{0AF39F7E-5263-4A85-8DDD-B87E24ED7CC0}" destId="{856A53A9-757B-49BC-B98F-948DEEBA360B}" srcOrd="1" destOrd="0" presId="urn:microsoft.com/office/officeart/2018/2/layout/IconLabelDescriptionList"/>
    <dgm:cxn modelId="{415487F7-6D1A-C748-B21C-2D99A7ECC79F}" type="presParOf" srcId="{0AF39F7E-5263-4A85-8DDD-B87E24ED7CC0}" destId="{86704BE4-DB1F-40BD-BB7D-C610EFBC827E}" srcOrd="2" destOrd="0" presId="urn:microsoft.com/office/officeart/2018/2/layout/IconLabelDescriptionList"/>
    <dgm:cxn modelId="{FCE96372-257D-6746-B379-6531D13CCDB9}" type="presParOf" srcId="{0AF39F7E-5263-4A85-8DDD-B87E24ED7CC0}" destId="{187A52F0-5C1F-4570-B19C-081CCF635272}" srcOrd="3" destOrd="0" presId="urn:microsoft.com/office/officeart/2018/2/layout/IconLabelDescriptionList"/>
    <dgm:cxn modelId="{760A8F7C-400E-9F42-A517-29F8850DA445}" type="presParOf" srcId="{0AF39F7E-5263-4A85-8DDD-B87E24ED7CC0}" destId="{9F9FD87B-694E-494B-ACC5-03E4D0FA3BDE}" srcOrd="4" destOrd="0" presId="urn:microsoft.com/office/officeart/2018/2/layout/IconLabelDescriptionList"/>
    <dgm:cxn modelId="{A8C18ED2-F61A-934C-8311-59517D14BC05}" type="presParOf" srcId="{A52AE934-490C-43A6-B681-DF6E835351B0}" destId="{4C6C5125-78B2-4F3C-AAE5-C46D57601812}" srcOrd="3" destOrd="0" presId="urn:microsoft.com/office/officeart/2018/2/layout/IconLabelDescriptionList"/>
    <dgm:cxn modelId="{B477A0AA-8E1F-7944-9E5D-CB55C4D01EF3}" type="presParOf" srcId="{A52AE934-490C-43A6-B681-DF6E835351B0}" destId="{BCB45350-880B-4405-871C-CBE65351D631}" srcOrd="4" destOrd="0" presId="urn:microsoft.com/office/officeart/2018/2/layout/IconLabelDescriptionList"/>
    <dgm:cxn modelId="{78AE961C-4DC0-C441-A9FF-F600DBAC52FC}" type="presParOf" srcId="{BCB45350-880B-4405-871C-CBE65351D631}" destId="{D29DAC3F-A6A8-4D61-8A25-A697C0A95EBA}" srcOrd="0" destOrd="0" presId="urn:microsoft.com/office/officeart/2018/2/layout/IconLabelDescriptionList"/>
    <dgm:cxn modelId="{1F3F864C-3599-7840-9202-203DF414F302}" type="presParOf" srcId="{BCB45350-880B-4405-871C-CBE65351D631}" destId="{874BC949-3BC3-442C-A67C-F43622BB9563}" srcOrd="1" destOrd="0" presId="urn:microsoft.com/office/officeart/2018/2/layout/IconLabelDescriptionList"/>
    <dgm:cxn modelId="{19600556-BCB5-0040-93C4-BE287DD19FDA}" type="presParOf" srcId="{BCB45350-880B-4405-871C-CBE65351D631}" destId="{4C0B838D-329F-43A3-B54E-68ED98030F28}" srcOrd="2" destOrd="0" presId="urn:microsoft.com/office/officeart/2018/2/layout/IconLabelDescriptionList"/>
    <dgm:cxn modelId="{81F601E8-41CA-7B47-9D1B-6A3D22ACDE04}" type="presParOf" srcId="{BCB45350-880B-4405-871C-CBE65351D631}" destId="{1D2DD4A6-688B-474E-AF59-8DE40F64A617}" srcOrd="3" destOrd="0" presId="urn:microsoft.com/office/officeart/2018/2/layout/IconLabelDescriptionList"/>
    <dgm:cxn modelId="{7623CBCC-A772-C142-B22F-4E135B9985FE}" type="presParOf" srcId="{BCB45350-880B-4405-871C-CBE65351D631}" destId="{7FC67BBF-EC42-4BF4-8269-44811E123EAE}" srcOrd="4" destOrd="0" presId="urn:microsoft.com/office/officeart/2018/2/layout/IconLabelDescriptionList"/>
    <dgm:cxn modelId="{D460B8DA-2677-0240-9E5D-F90DEDC2F3D0}" type="presParOf" srcId="{A52AE934-490C-43A6-B681-DF6E835351B0}" destId="{FC8AACF3-0A22-4830-A0A7-5AB2BAE1321F}" srcOrd="5" destOrd="0" presId="urn:microsoft.com/office/officeart/2018/2/layout/IconLabelDescriptionList"/>
    <dgm:cxn modelId="{B31EC92B-8386-C04B-A487-954ED31F7E08}" type="presParOf" srcId="{A52AE934-490C-43A6-B681-DF6E835351B0}" destId="{42615A85-7D90-4B86-9989-04FCFDA81533}" srcOrd="6" destOrd="0" presId="urn:microsoft.com/office/officeart/2018/2/layout/IconLabelDescriptionList"/>
    <dgm:cxn modelId="{485BA363-CAF1-7340-823C-C634344F8305}" type="presParOf" srcId="{42615A85-7D90-4B86-9989-04FCFDA81533}" destId="{2D7B5DD5-72BF-4DAA-86E5-6F3900BC3E4D}" srcOrd="0" destOrd="0" presId="urn:microsoft.com/office/officeart/2018/2/layout/IconLabelDescriptionList"/>
    <dgm:cxn modelId="{35AE5611-1D63-0748-8CA8-7A32474B1D49}" type="presParOf" srcId="{42615A85-7D90-4B86-9989-04FCFDA81533}" destId="{FDCFBFDE-C37E-4243-801F-9DCDF0D7A3F1}" srcOrd="1" destOrd="0" presId="urn:microsoft.com/office/officeart/2018/2/layout/IconLabelDescriptionList"/>
    <dgm:cxn modelId="{3D3F9653-D5E3-E84B-B967-013B3A242E9D}" type="presParOf" srcId="{42615A85-7D90-4B86-9989-04FCFDA81533}" destId="{795305C6-D1AD-47F4-B804-757A3008D94F}" srcOrd="2" destOrd="0" presId="urn:microsoft.com/office/officeart/2018/2/layout/IconLabelDescriptionList"/>
    <dgm:cxn modelId="{CC506A25-1F8F-3443-81D7-859C60131480}" type="presParOf" srcId="{42615A85-7D90-4B86-9989-04FCFDA81533}" destId="{9A2F1E11-6BE6-4A01-B9E4-71CFC1E8635C}" srcOrd="3" destOrd="0" presId="urn:microsoft.com/office/officeart/2018/2/layout/IconLabelDescriptionList"/>
    <dgm:cxn modelId="{F89AAE0D-7412-794C-B0C4-189BDB618D4A}" type="presParOf" srcId="{42615A85-7D90-4B86-9989-04FCFDA81533}" destId="{41C6EF2F-37F9-4863-8C3E-8DA430954EFB}" srcOrd="4" destOrd="0" presId="urn:microsoft.com/office/officeart/2018/2/layout/IconLabelDescriptionList"/>
    <dgm:cxn modelId="{19CC3BDE-70B5-FA49-ADED-F3F450E611AC}" type="presParOf" srcId="{A52AE934-490C-43A6-B681-DF6E835351B0}" destId="{ADC0019D-A439-4A65-8BE9-4340566A2A38}" srcOrd="7" destOrd="0" presId="urn:microsoft.com/office/officeart/2018/2/layout/IconLabelDescriptionList"/>
    <dgm:cxn modelId="{3282A650-1A17-6F47-ACCC-6EEFFB440F40}" type="presParOf" srcId="{A52AE934-490C-43A6-B681-DF6E835351B0}" destId="{4FDEC378-ABEC-4FB9-A840-DE89DC382F51}" srcOrd="8" destOrd="0" presId="urn:microsoft.com/office/officeart/2018/2/layout/IconLabelDescriptionList"/>
    <dgm:cxn modelId="{462FD632-9958-3445-8566-A6636CD1B211}" type="presParOf" srcId="{4FDEC378-ABEC-4FB9-A840-DE89DC382F51}" destId="{832B5060-8A2D-4160-A3F2-AA97BBFB5D52}" srcOrd="0" destOrd="0" presId="urn:microsoft.com/office/officeart/2018/2/layout/IconLabelDescriptionList"/>
    <dgm:cxn modelId="{46B9E28F-5DCE-D647-BD83-8208BA81F737}" type="presParOf" srcId="{4FDEC378-ABEC-4FB9-A840-DE89DC382F51}" destId="{E4D2AE9F-760F-490A-A74F-BA2E48ECC3DA}" srcOrd="1" destOrd="0" presId="urn:microsoft.com/office/officeart/2018/2/layout/IconLabelDescriptionList"/>
    <dgm:cxn modelId="{74C97310-ED83-534C-B07C-4891A5FF4D93}" type="presParOf" srcId="{4FDEC378-ABEC-4FB9-A840-DE89DC382F51}" destId="{4DF47E3D-C45F-4365-979F-51F0C37A526A}" srcOrd="2" destOrd="0" presId="urn:microsoft.com/office/officeart/2018/2/layout/IconLabelDescriptionList"/>
    <dgm:cxn modelId="{F4145A46-E814-6247-B212-2B43FDF4B6E0}" type="presParOf" srcId="{4FDEC378-ABEC-4FB9-A840-DE89DC382F51}" destId="{1AAB0046-4341-4292-B4F5-90E0F9657F14}" srcOrd="3" destOrd="0" presId="urn:microsoft.com/office/officeart/2018/2/layout/IconLabelDescriptionList"/>
    <dgm:cxn modelId="{E7873997-8563-E54D-88E2-233EE677BF97}" type="presParOf" srcId="{4FDEC378-ABEC-4FB9-A840-DE89DC382F51}" destId="{774CB1C1-923B-476D-BDCB-65F95D94E53B}"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9C89D8-1189-4525-8440-5BCD056E42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0B3FB2-0AE0-4127-BE0C-00801CF2E8F5}">
      <dgm:prSet/>
      <dgm:spPr/>
      <dgm:t>
        <a:bodyPr/>
        <a:lstStyle/>
        <a:p>
          <a:pPr>
            <a:lnSpc>
              <a:spcPct val="100000"/>
            </a:lnSpc>
          </a:pPr>
          <a:r>
            <a:rPr lang="en-AU" dirty="0"/>
            <a:t>Monitor user activity and processes and analyse your event data in the Elastic Stack without touching </a:t>
          </a:r>
          <a:r>
            <a:rPr lang="en-AU" dirty="0" err="1"/>
            <a:t>auditd</a:t>
          </a:r>
          <a:r>
            <a:rPr lang="en-AU" dirty="0"/>
            <a:t>. Audit beat communicates directly with the Linux audit framework, collects the same data as </a:t>
          </a:r>
          <a:r>
            <a:rPr lang="en-AU" dirty="0" err="1"/>
            <a:t>auditd</a:t>
          </a:r>
          <a:r>
            <a:rPr lang="en-AU" dirty="0"/>
            <a:t>, and sends the events to the Elastic Stack in real time. </a:t>
          </a:r>
          <a:endParaRPr lang="en-US" dirty="0"/>
        </a:p>
      </dgm:t>
    </dgm:pt>
    <dgm:pt modelId="{8BD080C2-DA2F-4681-A578-566191B4F731}" type="parTrans" cxnId="{04F9A0E9-EABA-40FA-B5F0-5472E39B71A0}">
      <dgm:prSet/>
      <dgm:spPr/>
      <dgm:t>
        <a:bodyPr/>
        <a:lstStyle/>
        <a:p>
          <a:endParaRPr lang="en-US"/>
        </a:p>
      </dgm:t>
    </dgm:pt>
    <dgm:pt modelId="{9E71C310-C279-4CD5-B32E-78420AC050A0}" type="sibTrans" cxnId="{04F9A0E9-EABA-40FA-B5F0-5472E39B71A0}">
      <dgm:prSet/>
      <dgm:spPr/>
      <dgm:t>
        <a:bodyPr/>
        <a:lstStyle/>
        <a:p>
          <a:endParaRPr lang="en-US"/>
        </a:p>
      </dgm:t>
    </dgm:pt>
    <dgm:pt modelId="{98526148-E31A-49C6-B411-31B7378EE8F2}">
      <dgm:prSet/>
      <dgm:spPr/>
      <dgm:t>
        <a:bodyPr/>
        <a:lstStyle/>
        <a:p>
          <a:pPr>
            <a:lnSpc>
              <a:spcPct val="100000"/>
            </a:lnSpc>
          </a:pPr>
          <a:r>
            <a:rPr lang="en-AU"/>
            <a:t>Or, Use your existing audit rules to ingest data</a:t>
          </a:r>
          <a:endParaRPr lang="en-US"/>
        </a:p>
      </dgm:t>
    </dgm:pt>
    <dgm:pt modelId="{81FFA46A-C5D0-46A6-966B-F03E7B96AA15}" type="parTrans" cxnId="{6261E6D5-2A9E-4878-B7D4-328B56022D1D}">
      <dgm:prSet/>
      <dgm:spPr/>
      <dgm:t>
        <a:bodyPr/>
        <a:lstStyle/>
        <a:p>
          <a:endParaRPr lang="en-US"/>
        </a:p>
      </dgm:t>
    </dgm:pt>
    <dgm:pt modelId="{4ED604F4-523D-4470-AEA9-05426D1C34FC}" type="sibTrans" cxnId="{6261E6D5-2A9E-4878-B7D4-328B56022D1D}">
      <dgm:prSet/>
      <dgm:spPr/>
      <dgm:t>
        <a:bodyPr/>
        <a:lstStyle/>
        <a:p>
          <a:endParaRPr lang="en-US"/>
        </a:p>
      </dgm:t>
    </dgm:pt>
    <dgm:pt modelId="{EFCA53F5-A531-42DD-B0EC-EDD7FCD8D926}" type="pres">
      <dgm:prSet presAssocID="{D29C89D8-1189-4525-8440-5BCD056E42AC}" presName="root" presStyleCnt="0">
        <dgm:presLayoutVars>
          <dgm:dir/>
          <dgm:resizeHandles val="exact"/>
        </dgm:presLayoutVars>
      </dgm:prSet>
      <dgm:spPr/>
    </dgm:pt>
    <dgm:pt modelId="{21EFFE5D-0CEC-4E3F-99BF-CAFA0D188453}" type="pres">
      <dgm:prSet presAssocID="{780B3FB2-0AE0-4127-BE0C-00801CF2E8F5}" presName="compNode" presStyleCnt="0"/>
      <dgm:spPr/>
    </dgm:pt>
    <dgm:pt modelId="{C6AB6EC8-8673-47E7-BFCD-DFA51FC2BDBB}" type="pres">
      <dgm:prSet presAssocID="{780B3FB2-0AE0-4127-BE0C-00801CF2E8F5}" presName="bgRect" presStyleLbl="bgShp" presStyleIdx="0" presStyleCnt="2"/>
      <dgm:spPr/>
    </dgm:pt>
    <dgm:pt modelId="{B728A078-42F8-4FCB-8ADD-59368FBF8F9D}" type="pres">
      <dgm:prSet presAssocID="{780B3FB2-0AE0-4127-BE0C-00801CF2E8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CCA00E3-E39D-41F3-B2E4-37812FA479C2}" type="pres">
      <dgm:prSet presAssocID="{780B3FB2-0AE0-4127-BE0C-00801CF2E8F5}" presName="spaceRect" presStyleCnt="0"/>
      <dgm:spPr/>
    </dgm:pt>
    <dgm:pt modelId="{BAD3B196-EF72-4EED-AB15-F6050DBCB336}" type="pres">
      <dgm:prSet presAssocID="{780B3FB2-0AE0-4127-BE0C-00801CF2E8F5}" presName="parTx" presStyleLbl="revTx" presStyleIdx="0" presStyleCnt="2">
        <dgm:presLayoutVars>
          <dgm:chMax val="0"/>
          <dgm:chPref val="0"/>
        </dgm:presLayoutVars>
      </dgm:prSet>
      <dgm:spPr/>
    </dgm:pt>
    <dgm:pt modelId="{BA33F235-5563-403D-BDA0-BA8739A770BB}" type="pres">
      <dgm:prSet presAssocID="{9E71C310-C279-4CD5-B32E-78420AC050A0}" presName="sibTrans" presStyleCnt="0"/>
      <dgm:spPr/>
    </dgm:pt>
    <dgm:pt modelId="{2D12B124-E42B-4DFD-9EE1-0A07EAE3E559}" type="pres">
      <dgm:prSet presAssocID="{98526148-E31A-49C6-B411-31B7378EE8F2}" presName="compNode" presStyleCnt="0"/>
      <dgm:spPr/>
    </dgm:pt>
    <dgm:pt modelId="{A3F9FA9A-4BDA-4D74-B7E9-52DD5C7B1767}" type="pres">
      <dgm:prSet presAssocID="{98526148-E31A-49C6-B411-31B7378EE8F2}" presName="bgRect" presStyleLbl="bgShp" presStyleIdx="1" presStyleCnt="2"/>
      <dgm:spPr/>
    </dgm:pt>
    <dgm:pt modelId="{76639A78-E003-4A36-9CEE-D1BA89E14072}" type="pres">
      <dgm:prSet presAssocID="{98526148-E31A-49C6-B411-31B7378EE8F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7251D2D-A5F9-4D29-A136-4D87B99B2B7E}" type="pres">
      <dgm:prSet presAssocID="{98526148-E31A-49C6-B411-31B7378EE8F2}" presName="spaceRect" presStyleCnt="0"/>
      <dgm:spPr/>
    </dgm:pt>
    <dgm:pt modelId="{4429A848-1A12-42FC-87FC-71C24AC1CE30}" type="pres">
      <dgm:prSet presAssocID="{98526148-E31A-49C6-B411-31B7378EE8F2}" presName="parTx" presStyleLbl="revTx" presStyleIdx="1" presStyleCnt="2">
        <dgm:presLayoutVars>
          <dgm:chMax val="0"/>
          <dgm:chPref val="0"/>
        </dgm:presLayoutVars>
      </dgm:prSet>
      <dgm:spPr/>
    </dgm:pt>
  </dgm:ptLst>
  <dgm:cxnLst>
    <dgm:cxn modelId="{86AC1060-7300-374B-AF2B-2BAA94B65651}" type="presOf" srcId="{98526148-E31A-49C6-B411-31B7378EE8F2}" destId="{4429A848-1A12-42FC-87FC-71C24AC1CE30}" srcOrd="0" destOrd="0" presId="urn:microsoft.com/office/officeart/2018/2/layout/IconVerticalSolidList"/>
    <dgm:cxn modelId="{2107F263-6033-D845-BE35-B218D674AD5C}" type="presOf" srcId="{780B3FB2-0AE0-4127-BE0C-00801CF2E8F5}" destId="{BAD3B196-EF72-4EED-AB15-F6050DBCB336}" srcOrd="0" destOrd="0" presId="urn:microsoft.com/office/officeart/2018/2/layout/IconVerticalSolidList"/>
    <dgm:cxn modelId="{6261E6D5-2A9E-4878-B7D4-328B56022D1D}" srcId="{D29C89D8-1189-4525-8440-5BCD056E42AC}" destId="{98526148-E31A-49C6-B411-31B7378EE8F2}" srcOrd="1" destOrd="0" parTransId="{81FFA46A-C5D0-46A6-966B-F03E7B96AA15}" sibTransId="{4ED604F4-523D-4470-AEA9-05426D1C34FC}"/>
    <dgm:cxn modelId="{04F9A0E9-EABA-40FA-B5F0-5472E39B71A0}" srcId="{D29C89D8-1189-4525-8440-5BCD056E42AC}" destId="{780B3FB2-0AE0-4127-BE0C-00801CF2E8F5}" srcOrd="0" destOrd="0" parTransId="{8BD080C2-DA2F-4681-A578-566191B4F731}" sibTransId="{9E71C310-C279-4CD5-B32E-78420AC050A0}"/>
    <dgm:cxn modelId="{376325F7-CF13-8247-A5CB-5A00F8A5B72C}" type="presOf" srcId="{D29C89D8-1189-4525-8440-5BCD056E42AC}" destId="{EFCA53F5-A531-42DD-B0EC-EDD7FCD8D926}" srcOrd="0" destOrd="0" presId="urn:microsoft.com/office/officeart/2018/2/layout/IconVerticalSolidList"/>
    <dgm:cxn modelId="{7A6BE739-3D2C-ED43-B26C-996A8672C2AD}" type="presParOf" srcId="{EFCA53F5-A531-42DD-B0EC-EDD7FCD8D926}" destId="{21EFFE5D-0CEC-4E3F-99BF-CAFA0D188453}" srcOrd="0" destOrd="0" presId="urn:microsoft.com/office/officeart/2018/2/layout/IconVerticalSolidList"/>
    <dgm:cxn modelId="{517CBE1F-B1E6-5B4F-8680-344B6DB90172}" type="presParOf" srcId="{21EFFE5D-0CEC-4E3F-99BF-CAFA0D188453}" destId="{C6AB6EC8-8673-47E7-BFCD-DFA51FC2BDBB}" srcOrd="0" destOrd="0" presId="urn:microsoft.com/office/officeart/2018/2/layout/IconVerticalSolidList"/>
    <dgm:cxn modelId="{E66FF53A-7BFD-284E-ACCE-F43885D22C61}" type="presParOf" srcId="{21EFFE5D-0CEC-4E3F-99BF-CAFA0D188453}" destId="{B728A078-42F8-4FCB-8ADD-59368FBF8F9D}" srcOrd="1" destOrd="0" presId="urn:microsoft.com/office/officeart/2018/2/layout/IconVerticalSolidList"/>
    <dgm:cxn modelId="{9D96333A-0498-8442-8278-B4266AA8FAF4}" type="presParOf" srcId="{21EFFE5D-0CEC-4E3F-99BF-CAFA0D188453}" destId="{5CCA00E3-E39D-41F3-B2E4-37812FA479C2}" srcOrd="2" destOrd="0" presId="urn:microsoft.com/office/officeart/2018/2/layout/IconVerticalSolidList"/>
    <dgm:cxn modelId="{9F29A37D-C4C3-D44C-8F65-EC333F5A1DAF}" type="presParOf" srcId="{21EFFE5D-0CEC-4E3F-99BF-CAFA0D188453}" destId="{BAD3B196-EF72-4EED-AB15-F6050DBCB336}" srcOrd="3" destOrd="0" presId="urn:microsoft.com/office/officeart/2018/2/layout/IconVerticalSolidList"/>
    <dgm:cxn modelId="{909308C2-9A74-1B47-AE06-39DBA059B022}" type="presParOf" srcId="{EFCA53F5-A531-42DD-B0EC-EDD7FCD8D926}" destId="{BA33F235-5563-403D-BDA0-BA8739A770BB}" srcOrd="1" destOrd="0" presId="urn:microsoft.com/office/officeart/2018/2/layout/IconVerticalSolidList"/>
    <dgm:cxn modelId="{986C2E44-0EC2-C149-8091-F5EB3984CC31}" type="presParOf" srcId="{EFCA53F5-A531-42DD-B0EC-EDD7FCD8D926}" destId="{2D12B124-E42B-4DFD-9EE1-0A07EAE3E559}" srcOrd="2" destOrd="0" presId="urn:microsoft.com/office/officeart/2018/2/layout/IconVerticalSolidList"/>
    <dgm:cxn modelId="{0602527D-FDB1-C941-B2BD-39D9CAC9AD14}" type="presParOf" srcId="{2D12B124-E42B-4DFD-9EE1-0A07EAE3E559}" destId="{A3F9FA9A-4BDA-4D74-B7E9-52DD5C7B1767}" srcOrd="0" destOrd="0" presId="urn:microsoft.com/office/officeart/2018/2/layout/IconVerticalSolidList"/>
    <dgm:cxn modelId="{C3F4D8A7-8AF1-7440-A1A9-688F1875D82F}" type="presParOf" srcId="{2D12B124-E42B-4DFD-9EE1-0A07EAE3E559}" destId="{76639A78-E003-4A36-9CEE-D1BA89E14072}" srcOrd="1" destOrd="0" presId="urn:microsoft.com/office/officeart/2018/2/layout/IconVerticalSolidList"/>
    <dgm:cxn modelId="{39A86285-AC8A-FB46-8EA7-3899D044418F}" type="presParOf" srcId="{2D12B124-E42B-4DFD-9EE1-0A07EAE3E559}" destId="{67251D2D-A5F9-4D29-A136-4D87B99B2B7E}" srcOrd="2" destOrd="0" presId="urn:microsoft.com/office/officeart/2018/2/layout/IconVerticalSolidList"/>
    <dgm:cxn modelId="{9DEBC378-78D9-B348-A304-817CDAB3A6F0}" type="presParOf" srcId="{2D12B124-E42B-4DFD-9EE1-0A07EAE3E559}" destId="{4429A848-1A12-42FC-87FC-71C24AC1CE3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7C387-D9D3-4B74-8D37-9837E8E27A08}"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B5E546C1-CA4E-4EE7-AB71-27392561215C}">
      <dgm:prSet/>
      <dgm:spPr/>
      <dgm:t>
        <a:bodyPr/>
        <a:lstStyle/>
        <a:p>
          <a:pPr>
            <a:defRPr b="1"/>
          </a:pPr>
          <a:r>
            <a:rPr lang="en-US"/>
            <a:t>Install Audit beat</a:t>
          </a:r>
        </a:p>
      </dgm:t>
    </dgm:pt>
    <dgm:pt modelId="{F3FBD589-6F72-4D7E-8E06-61761010D6E5}" type="parTrans" cxnId="{61704C5B-0A10-403E-BC8D-A3F1ECFEC1DE}">
      <dgm:prSet/>
      <dgm:spPr/>
      <dgm:t>
        <a:bodyPr/>
        <a:lstStyle/>
        <a:p>
          <a:endParaRPr lang="en-US"/>
        </a:p>
      </dgm:t>
    </dgm:pt>
    <dgm:pt modelId="{D97F7C72-A0BF-4D25-8FC4-76350F996839}" type="sibTrans" cxnId="{61704C5B-0A10-403E-BC8D-A3F1ECFEC1DE}">
      <dgm:prSet/>
      <dgm:spPr/>
      <dgm:t>
        <a:bodyPr/>
        <a:lstStyle/>
        <a:p>
          <a:endParaRPr lang="en-US"/>
        </a:p>
      </dgm:t>
    </dgm:pt>
    <dgm:pt modelId="{6AB8AF21-2302-4E24-BC71-4791D762EDCF}">
      <dgm:prSet/>
      <dgm:spPr/>
      <dgm:t>
        <a:bodyPr/>
        <a:lstStyle/>
        <a:p>
          <a:pPr>
            <a:defRPr b="1"/>
          </a:pPr>
          <a:r>
            <a:rPr lang="en-US"/>
            <a:t>Configure Audit beat</a:t>
          </a:r>
        </a:p>
        <a:p>
          <a:pPr>
            <a:defRPr b="1"/>
          </a:pPr>
          <a:endParaRPr lang="en-US"/>
        </a:p>
      </dgm:t>
    </dgm:pt>
    <dgm:pt modelId="{FEE8A0FA-50B0-4F43-9DC0-AD7884DE4DBF}" type="parTrans" cxnId="{18341472-52CC-4CE2-B191-265B2CE0A408}">
      <dgm:prSet/>
      <dgm:spPr/>
      <dgm:t>
        <a:bodyPr/>
        <a:lstStyle/>
        <a:p>
          <a:endParaRPr lang="en-US"/>
        </a:p>
      </dgm:t>
    </dgm:pt>
    <dgm:pt modelId="{847DDBA2-FED3-4808-A33C-ACB1B1BCD8F3}" type="sibTrans" cxnId="{18341472-52CC-4CE2-B191-265B2CE0A408}">
      <dgm:prSet/>
      <dgm:spPr/>
      <dgm:t>
        <a:bodyPr/>
        <a:lstStyle/>
        <a:p>
          <a:endParaRPr lang="en-US"/>
        </a:p>
      </dgm:t>
    </dgm:pt>
    <dgm:pt modelId="{E90A241A-EE07-4EDA-B477-83462DDFB321}">
      <dgm:prSet/>
      <dgm:spPr/>
      <dgm:t>
        <a:bodyPr/>
        <a:lstStyle/>
        <a:p>
          <a:pPr>
            <a:defRPr b="1"/>
          </a:pPr>
          <a:r>
            <a:rPr lang="en-US"/>
            <a:t>Start and enable Audit beat service</a:t>
          </a:r>
        </a:p>
      </dgm:t>
    </dgm:pt>
    <dgm:pt modelId="{E971E3D2-B8DF-445A-956B-495C4DB450F2}" type="parTrans" cxnId="{62E90A3B-CE9C-4599-9F17-E9E420ECEED5}">
      <dgm:prSet/>
      <dgm:spPr/>
      <dgm:t>
        <a:bodyPr/>
        <a:lstStyle/>
        <a:p>
          <a:endParaRPr lang="en-US"/>
        </a:p>
      </dgm:t>
    </dgm:pt>
    <dgm:pt modelId="{31EECC4C-9092-41FD-B9AD-68A82C341388}" type="sibTrans" cxnId="{62E90A3B-CE9C-4599-9F17-E9E420ECEED5}">
      <dgm:prSet/>
      <dgm:spPr/>
      <dgm:t>
        <a:bodyPr/>
        <a:lstStyle/>
        <a:p>
          <a:endParaRPr lang="en-US"/>
        </a:p>
      </dgm:t>
    </dgm:pt>
    <dgm:pt modelId="{F9E84759-13E1-D344-9F43-B5FF17C5AE93}">
      <dgm:prSet/>
      <dgm:spPr/>
      <dgm:t>
        <a:bodyPr/>
        <a:lstStyle/>
        <a:p>
          <a:pPr>
            <a:defRPr b="1"/>
          </a:pPr>
          <a:r>
            <a:rPr lang="en-GB"/>
            <a:t>Configure Metric beat monitoring for Audit beat</a:t>
          </a:r>
        </a:p>
      </dgm:t>
    </dgm:pt>
    <dgm:pt modelId="{36B5E136-AC8B-6741-800E-FD0F0F936B07}" type="parTrans" cxnId="{032A22B7-6CED-604A-A6FD-7C23F1FC72AA}">
      <dgm:prSet/>
      <dgm:spPr/>
      <dgm:t>
        <a:bodyPr/>
        <a:lstStyle/>
        <a:p>
          <a:endParaRPr lang="en-GB"/>
        </a:p>
      </dgm:t>
    </dgm:pt>
    <dgm:pt modelId="{7E58D4E0-2FF8-5A46-9E02-13594DA640DD}" type="sibTrans" cxnId="{032A22B7-6CED-604A-A6FD-7C23F1FC72AA}">
      <dgm:prSet/>
      <dgm:spPr/>
      <dgm:t>
        <a:bodyPr/>
        <a:lstStyle/>
        <a:p>
          <a:endParaRPr lang="en-GB"/>
        </a:p>
      </dgm:t>
    </dgm:pt>
    <dgm:pt modelId="{AF11CE06-F6A3-A348-AD38-792D62F4F82C}">
      <dgm:prSet/>
      <dgm:spPr/>
      <dgm:t>
        <a:bodyPr/>
        <a:lstStyle/>
        <a:p>
          <a:r>
            <a:rPr lang="en-GB"/>
            <a:t>Configure audit beat modules</a:t>
          </a:r>
        </a:p>
      </dgm:t>
    </dgm:pt>
    <dgm:pt modelId="{A1FE73F7-236C-DF4F-98F6-5ADD65407A00}" type="parTrans" cxnId="{84F2C3BF-21F9-1849-8B15-26CF216FE069}">
      <dgm:prSet/>
      <dgm:spPr/>
      <dgm:t>
        <a:bodyPr/>
        <a:lstStyle/>
        <a:p>
          <a:endParaRPr lang="en-GB"/>
        </a:p>
      </dgm:t>
    </dgm:pt>
    <dgm:pt modelId="{CCF491C2-D22A-574A-84EA-191E0A8C90C1}" type="sibTrans" cxnId="{84F2C3BF-21F9-1849-8B15-26CF216FE069}">
      <dgm:prSet/>
      <dgm:spPr/>
      <dgm:t>
        <a:bodyPr/>
        <a:lstStyle/>
        <a:p>
          <a:endParaRPr lang="en-GB"/>
        </a:p>
      </dgm:t>
    </dgm:pt>
    <dgm:pt modelId="{93D9C214-610A-A249-A6C5-C53F2DD1392E}">
      <dgm:prSet/>
      <dgm:spPr/>
      <dgm:t>
        <a:bodyPr/>
        <a:lstStyle/>
        <a:p>
          <a:r>
            <a:rPr lang="en-GB"/>
            <a:t>   Auditd</a:t>
          </a:r>
        </a:p>
      </dgm:t>
    </dgm:pt>
    <dgm:pt modelId="{A41799D9-AF90-EE43-9D95-9C482637AE04}" type="parTrans" cxnId="{C50BFA59-0001-8C4B-AEA4-9B8A43970C49}">
      <dgm:prSet/>
      <dgm:spPr/>
      <dgm:t>
        <a:bodyPr/>
        <a:lstStyle/>
        <a:p>
          <a:endParaRPr lang="en-GB"/>
        </a:p>
      </dgm:t>
    </dgm:pt>
    <dgm:pt modelId="{835761EC-9E22-1141-BE04-AE61DBBEDC2D}" type="sibTrans" cxnId="{C50BFA59-0001-8C4B-AEA4-9B8A43970C49}">
      <dgm:prSet/>
      <dgm:spPr/>
      <dgm:t>
        <a:bodyPr/>
        <a:lstStyle/>
        <a:p>
          <a:endParaRPr lang="en-GB"/>
        </a:p>
      </dgm:t>
    </dgm:pt>
    <dgm:pt modelId="{70BCD64B-1B59-AA4A-BB9D-C24E42330D33}">
      <dgm:prSet/>
      <dgm:spPr/>
      <dgm:t>
        <a:bodyPr/>
        <a:lstStyle/>
        <a:p>
          <a:r>
            <a:rPr lang="en-GB"/>
            <a:t>   File Integrity</a:t>
          </a:r>
        </a:p>
      </dgm:t>
    </dgm:pt>
    <dgm:pt modelId="{32582F2B-8CC6-B341-8E6C-F79F7C45AAFD}" type="parTrans" cxnId="{2A393193-6008-4B4D-9A34-AEE433A563D9}">
      <dgm:prSet/>
      <dgm:spPr/>
      <dgm:t>
        <a:bodyPr/>
        <a:lstStyle/>
        <a:p>
          <a:endParaRPr lang="en-GB"/>
        </a:p>
      </dgm:t>
    </dgm:pt>
    <dgm:pt modelId="{4137A240-9804-944F-B4B4-7BD6FC6E05C2}" type="sibTrans" cxnId="{2A393193-6008-4B4D-9A34-AEE433A563D9}">
      <dgm:prSet/>
      <dgm:spPr/>
      <dgm:t>
        <a:bodyPr/>
        <a:lstStyle/>
        <a:p>
          <a:endParaRPr lang="en-GB"/>
        </a:p>
      </dgm:t>
    </dgm:pt>
    <dgm:pt modelId="{A2446214-90B7-4440-BBC5-E6CE14FD9607}">
      <dgm:prSet/>
      <dgm:spPr/>
      <dgm:t>
        <a:bodyPr/>
        <a:lstStyle/>
        <a:p>
          <a:r>
            <a:rPr lang="en-GB"/>
            <a:t>   System</a:t>
          </a:r>
        </a:p>
      </dgm:t>
    </dgm:pt>
    <dgm:pt modelId="{D6A07EB2-0F90-9F4B-8D1D-F442981D12AE}" type="parTrans" cxnId="{50816545-431E-C945-8A25-A5B97B09EDF0}">
      <dgm:prSet/>
      <dgm:spPr/>
      <dgm:t>
        <a:bodyPr/>
        <a:lstStyle/>
        <a:p>
          <a:endParaRPr lang="en-GB"/>
        </a:p>
      </dgm:t>
    </dgm:pt>
    <dgm:pt modelId="{B181E83D-515E-114F-A851-FC767BBA38A1}" type="sibTrans" cxnId="{50816545-431E-C945-8A25-A5B97B09EDF0}">
      <dgm:prSet/>
      <dgm:spPr/>
      <dgm:t>
        <a:bodyPr/>
        <a:lstStyle/>
        <a:p>
          <a:endParaRPr lang="en-GB"/>
        </a:p>
      </dgm:t>
    </dgm:pt>
    <dgm:pt modelId="{6BCEC8D9-7FC8-9440-8B4A-653B42E7FDB0}">
      <dgm:prSet/>
      <dgm:spPr/>
      <dgm:t>
        <a:bodyPr/>
        <a:lstStyle/>
        <a:p>
          <a:r>
            <a:rPr lang="en-GB"/>
            <a:t>Configure audit beat general settings</a:t>
          </a:r>
        </a:p>
      </dgm:t>
    </dgm:pt>
    <dgm:pt modelId="{B21F19A4-B47A-9D49-B087-2673DF621832}" type="parTrans" cxnId="{B2F98C0E-DA93-2740-979E-06DE5FFDE14F}">
      <dgm:prSet/>
      <dgm:spPr/>
      <dgm:t>
        <a:bodyPr/>
        <a:lstStyle/>
        <a:p>
          <a:endParaRPr lang="en-GB"/>
        </a:p>
      </dgm:t>
    </dgm:pt>
    <dgm:pt modelId="{8A306342-0371-C844-8626-583B133BDD4A}" type="sibTrans" cxnId="{B2F98C0E-DA93-2740-979E-06DE5FFDE14F}">
      <dgm:prSet/>
      <dgm:spPr/>
      <dgm:t>
        <a:bodyPr/>
        <a:lstStyle/>
        <a:p>
          <a:endParaRPr lang="en-GB"/>
        </a:p>
      </dgm:t>
    </dgm:pt>
    <dgm:pt modelId="{62B88A1F-4ABD-4FA6-85C9-4E56D97DBBBF}" type="pres">
      <dgm:prSet presAssocID="{D797C387-D9D3-4B74-8D37-9837E8E27A08}" presName="root" presStyleCnt="0">
        <dgm:presLayoutVars>
          <dgm:dir/>
          <dgm:resizeHandles val="exact"/>
        </dgm:presLayoutVars>
      </dgm:prSet>
      <dgm:spPr/>
    </dgm:pt>
    <dgm:pt modelId="{B4613DCA-B6DB-47D4-9210-F5DA6AFC382C}" type="pres">
      <dgm:prSet presAssocID="{B5E546C1-CA4E-4EE7-AB71-27392561215C}" presName="compNode" presStyleCnt="0"/>
      <dgm:spPr/>
    </dgm:pt>
    <dgm:pt modelId="{CD1E17E5-5F60-4C73-9238-CB1900F7DA67}" type="pres">
      <dgm:prSet presAssocID="{B5E546C1-CA4E-4EE7-AB71-2739256121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6A2DE149-DA9F-4373-9D59-4CFA713AFA40}" type="pres">
      <dgm:prSet presAssocID="{B5E546C1-CA4E-4EE7-AB71-27392561215C}" presName="iconSpace" presStyleCnt="0"/>
      <dgm:spPr/>
    </dgm:pt>
    <dgm:pt modelId="{FBBBF742-37C4-42E8-B6B3-E693ADDE4347}" type="pres">
      <dgm:prSet presAssocID="{B5E546C1-CA4E-4EE7-AB71-27392561215C}" presName="parTx" presStyleLbl="revTx" presStyleIdx="0" presStyleCnt="8">
        <dgm:presLayoutVars>
          <dgm:chMax val="0"/>
          <dgm:chPref val="0"/>
        </dgm:presLayoutVars>
      </dgm:prSet>
      <dgm:spPr/>
    </dgm:pt>
    <dgm:pt modelId="{F8DB6CEA-993D-4F39-A023-6594E5ECB666}" type="pres">
      <dgm:prSet presAssocID="{B5E546C1-CA4E-4EE7-AB71-27392561215C}" presName="txSpace" presStyleCnt="0"/>
      <dgm:spPr/>
    </dgm:pt>
    <dgm:pt modelId="{5BC8776A-C57F-4225-A124-AA19B5F7ACD6}" type="pres">
      <dgm:prSet presAssocID="{B5E546C1-CA4E-4EE7-AB71-27392561215C}" presName="desTx" presStyleLbl="revTx" presStyleIdx="1" presStyleCnt="8">
        <dgm:presLayoutVars/>
      </dgm:prSet>
      <dgm:spPr/>
    </dgm:pt>
    <dgm:pt modelId="{C88C0163-5E95-4EE8-B21F-7FB39D6D0DA5}" type="pres">
      <dgm:prSet presAssocID="{D97F7C72-A0BF-4D25-8FC4-76350F996839}" presName="sibTrans" presStyleCnt="0"/>
      <dgm:spPr/>
    </dgm:pt>
    <dgm:pt modelId="{B6D3647F-AD85-4832-8C5B-8CF1E43C6AE1}" type="pres">
      <dgm:prSet presAssocID="{6AB8AF21-2302-4E24-BC71-4791D762EDCF}" presName="compNode" presStyleCnt="0"/>
      <dgm:spPr/>
    </dgm:pt>
    <dgm:pt modelId="{8E4EC767-EE8E-47AF-AD10-111A7F2FC36A}" type="pres">
      <dgm:prSet presAssocID="{6AB8AF21-2302-4E24-BC71-4791D762ED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EEFC65C2-4936-4599-86F2-4E470F687E0F}" type="pres">
      <dgm:prSet presAssocID="{6AB8AF21-2302-4E24-BC71-4791D762EDCF}" presName="iconSpace" presStyleCnt="0"/>
      <dgm:spPr/>
    </dgm:pt>
    <dgm:pt modelId="{121FD2AA-260E-499E-819A-186A705184D1}" type="pres">
      <dgm:prSet presAssocID="{6AB8AF21-2302-4E24-BC71-4791D762EDCF}" presName="parTx" presStyleLbl="revTx" presStyleIdx="2" presStyleCnt="8">
        <dgm:presLayoutVars>
          <dgm:chMax val="0"/>
          <dgm:chPref val="0"/>
        </dgm:presLayoutVars>
      </dgm:prSet>
      <dgm:spPr/>
    </dgm:pt>
    <dgm:pt modelId="{AFFB9B00-755A-4237-A5CE-12A85C917FFA}" type="pres">
      <dgm:prSet presAssocID="{6AB8AF21-2302-4E24-BC71-4791D762EDCF}" presName="txSpace" presStyleCnt="0"/>
      <dgm:spPr/>
    </dgm:pt>
    <dgm:pt modelId="{7F86A628-B9E2-4AA5-BB9C-EBDA37FA27B2}" type="pres">
      <dgm:prSet presAssocID="{6AB8AF21-2302-4E24-BC71-4791D762EDCF}" presName="desTx" presStyleLbl="revTx" presStyleIdx="3" presStyleCnt="8">
        <dgm:presLayoutVars/>
      </dgm:prSet>
      <dgm:spPr/>
    </dgm:pt>
    <dgm:pt modelId="{E2E81B39-405E-4CFB-AD86-4E85CEC32CFE}" type="pres">
      <dgm:prSet presAssocID="{847DDBA2-FED3-4808-A33C-ACB1B1BCD8F3}" presName="sibTrans" presStyleCnt="0"/>
      <dgm:spPr/>
    </dgm:pt>
    <dgm:pt modelId="{7EA9A592-5D5F-4D8F-8AD7-3646077D28DA}" type="pres">
      <dgm:prSet presAssocID="{F9E84759-13E1-D344-9F43-B5FF17C5AE93}" presName="compNode" presStyleCnt="0"/>
      <dgm:spPr/>
    </dgm:pt>
    <dgm:pt modelId="{71314439-DCC7-4D18-B0C0-E02F0D02958A}" type="pres">
      <dgm:prSet presAssocID="{F9E84759-13E1-D344-9F43-B5FF17C5AE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B340E86-32A6-45F5-B789-EA5FF5498BAC}" type="pres">
      <dgm:prSet presAssocID="{F9E84759-13E1-D344-9F43-B5FF17C5AE93}" presName="iconSpace" presStyleCnt="0"/>
      <dgm:spPr/>
    </dgm:pt>
    <dgm:pt modelId="{1D10811D-623A-4580-B8E6-6D979B223348}" type="pres">
      <dgm:prSet presAssocID="{F9E84759-13E1-D344-9F43-B5FF17C5AE93}" presName="parTx" presStyleLbl="revTx" presStyleIdx="4" presStyleCnt="8">
        <dgm:presLayoutVars>
          <dgm:chMax val="0"/>
          <dgm:chPref val="0"/>
        </dgm:presLayoutVars>
      </dgm:prSet>
      <dgm:spPr/>
    </dgm:pt>
    <dgm:pt modelId="{C36508BE-65D8-4239-9F10-55DBEC5778FA}" type="pres">
      <dgm:prSet presAssocID="{F9E84759-13E1-D344-9F43-B5FF17C5AE93}" presName="txSpace" presStyleCnt="0"/>
      <dgm:spPr/>
    </dgm:pt>
    <dgm:pt modelId="{7B935878-4786-4D25-A830-F6505EFB5D8C}" type="pres">
      <dgm:prSet presAssocID="{F9E84759-13E1-D344-9F43-B5FF17C5AE93}" presName="desTx" presStyleLbl="revTx" presStyleIdx="5" presStyleCnt="8">
        <dgm:presLayoutVars/>
      </dgm:prSet>
      <dgm:spPr/>
    </dgm:pt>
    <dgm:pt modelId="{F278B251-30D3-4834-BB79-B3D5DDE6788B}" type="pres">
      <dgm:prSet presAssocID="{7E58D4E0-2FF8-5A46-9E02-13594DA640DD}" presName="sibTrans" presStyleCnt="0"/>
      <dgm:spPr/>
    </dgm:pt>
    <dgm:pt modelId="{870EB785-E4C4-4E7C-9331-EEF545554D21}" type="pres">
      <dgm:prSet presAssocID="{E90A241A-EE07-4EDA-B477-83462DDFB321}" presName="compNode" presStyleCnt="0"/>
      <dgm:spPr/>
    </dgm:pt>
    <dgm:pt modelId="{CA2D3DF7-0AE5-4467-BEED-43F45E11D819}" type="pres">
      <dgm:prSet presAssocID="{E90A241A-EE07-4EDA-B477-83462DDFB3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FEC5295-CB0A-41FB-9E55-6EE2A038855F}" type="pres">
      <dgm:prSet presAssocID="{E90A241A-EE07-4EDA-B477-83462DDFB321}" presName="iconSpace" presStyleCnt="0"/>
      <dgm:spPr/>
    </dgm:pt>
    <dgm:pt modelId="{A76A019E-5794-4FDD-BB31-20FA84F1FCC2}" type="pres">
      <dgm:prSet presAssocID="{E90A241A-EE07-4EDA-B477-83462DDFB321}" presName="parTx" presStyleLbl="revTx" presStyleIdx="6" presStyleCnt="8">
        <dgm:presLayoutVars>
          <dgm:chMax val="0"/>
          <dgm:chPref val="0"/>
        </dgm:presLayoutVars>
      </dgm:prSet>
      <dgm:spPr/>
    </dgm:pt>
    <dgm:pt modelId="{CBA010EF-D97B-4FBF-86A8-AE9A473EA5D3}" type="pres">
      <dgm:prSet presAssocID="{E90A241A-EE07-4EDA-B477-83462DDFB321}" presName="txSpace" presStyleCnt="0"/>
      <dgm:spPr/>
    </dgm:pt>
    <dgm:pt modelId="{7CF06E44-BA44-41E4-93E1-3DB3B4390FFB}" type="pres">
      <dgm:prSet presAssocID="{E90A241A-EE07-4EDA-B477-83462DDFB321}" presName="desTx" presStyleLbl="revTx" presStyleIdx="7" presStyleCnt="8">
        <dgm:presLayoutVars/>
      </dgm:prSet>
      <dgm:spPr/>
    </dgm:pt>
  </dgm:ptLst>
  <dgm:cxnLst>
    <dgm:cxn modelId="{AD841506-0AF6-9547-BCA8-36D4F5509F62}" type="presOf" srcId="{6AB8AF21-2302-4E24-BC71-4791D762EDCF}" destId="{121FD2AA-260E-499E-819A-186A705184D1}" srcOrd="0" destOrd="0" presId="urn:microsoft.com/office/officeart/2018/2/layout/IconLabelDescriptionList"/>
    <dgm:cxn modelId="{B2F98C0E-DA93-2740-979E-06DE5FFDE14F}" srcId="{6AB8AF21-2302-4E24-BC71-4791D762EDCF}" destId="{6BCEC8D9-7FC8-9440-8B4A-653B42E7FDB0}" srcOrd="1" destOrd="0" parTransId="{B21F19A4-B47A-9D49-B087-2673DF621832}" sibTransId="{8A306342-0371-C844-8626-583B133BDD4A}"/>
    <dgm:cxn modelId="{94FBEA19-F286-4B4F-B6DA-132CEFABE8DF}" type="presOf" srcId="{6BCEC8D9-7FC8-9440-8B4A-653B42E7FDB0}" destId="{7F86A628-B9E2-4AA5-BB9C-EBDA37FA27B2}" srcOrd="0" destOrd="4" presId="urn:microsoft.com/office/officeart/2018/2/layout/IconLabelDescriptionList"/>
    <dgm:cxn modelId="{62E90A3B-CE9C-4599-9F17-E9E420ECEED5}" srcId="{D797C387-D9D3-4B74-8D37-9837E8E27A08}" destId="{E90A241A-EE07-4EDA-B477-83462DDFB321}" srcOrd="3" destOrd="0" parTransId="{E971E3D2-B8DF-445A-956B-495C4DB450F2}" sibTransId="{31EECC4C-9092-41FD-B9AD-68A82C341388}"/>
    <dgm:cxn modelId="{3133DD42-E14B-4A4A-B8D5-0B2EADF49B0B}" type="presOf" srcId="{A2446214-90B7-4440-BBC5-E6CE14FD9607}" destId="{7F86A628-B9E2-4AA5-BB9C-EBDA37FA27B2}" srcOrd="0" destOrd="3" presId="urn:microsoft.com/office/officeart/2018/2/layout/IconLabelDescriptionList"/>
    <dgm:cxn modelId="{50816545-431E-C945-8A25-A5B97B09EDF0}" srcId="{AF11CE06-F6A3-A348-AD38-792D62F4F82C}" destId="{A2446214-90B7-4440-BBC5-E6CE14FD9607}" srcOrd="2" destOrd="0" parTransId="{D6A07EB2-0F90-9F4B-8D1D-F442981D12AE}" sibTransId="{B181E83D-515E-114F-A851-FC767BBA38A1}"/>
    <dgm:cxn modelId="{AA5CA248-0B52-8E4E-A930-1D831A0B3E09}" type="presOf" srcId="{93D9C214-610A-A249-A6C5-C53F2DD1392E}" destId="{7F86A628-B9E2-4AA5-BB9C-EBDA37FA27B2}" srcOrd="0" destOrd="1" presId="urn:microsoft.com/office/officeart/2018/2/layout/IconLabelDescriptionList"/>
    <dgm:cxn modelId="{4606FC4D-A8CA-534B-A20D-A9C1BD639215}" type="presOf" srcId="{E90A241A-EE07-4EDA-B477-83462DDFB321}" destId="{A76A019E-5794-4FDD-BB31-20FA84F1FCC2}" srcOrd="0" destOrd="0" presId="urn:microsoft.com/office/officeart/2018/2/layout/IconLabelDescriptionList"/>
    <dgm:cxn modelId="{C50BFA59-0001-8C4B-AEA4-9B8A43970C49}" srcId="{AF11CE06-F6A3-A348-AD38-792D62F4F82C}" destId="{93D9C214-610A-A249-A6C5-C53F2DD1392E}" srcOrd="0" destOrd="0" parTransId="{A41799D9-AF90-EE43-9D95-9C482637AE04}" sibTransId="{835761EC-9E22-1141-BE04-AE61DBBEDC2D}"/>
    <dgm:cxn modelId="{61704C5B-0A10-403E-BC8D-A3F1ECFEC1DE}" srcId="{D797C387-D9D3-4B74-8D37-9837E8E27A08}" destId="{B5E546C1-CA4E-4EE7-AB71-27392561215C}" srcOrd="0" destOrd="0" parTransId="{F3FBD589-6F72-4D7E-8E06-61761010D6E5}" sibTransId="{D97F7C72-A0BF-4D25-8FC4-76350F996839}"/>
    <dgm:cxn modelId="{AE30E76E-D008-2842-86D7-01D262B1DE98}" type="presOf" srcId="{AF11CE06-F6A3-A348-AD38-792D62F4F82C}" destId="{7F86A628-B9E2-4AA5-BB9C-EBDA37FA27B2}" srcOrd="0" destOrd="0" presId="urn:microsoft.com/office/officeart/2018/2/layout/IconLabelDescriptionList"/>
    <dgm:cxn modelId="{18341472-52CC-4CE2-B191-265B2CE0A408}" srcId="{D797C387-D9D3-4B74-8D37-9837E8E27A08}" destId="{6AB8AF21-2302-4E24-BC71-4791D762EDCF}" srcOrd="1" destOrd="0" parTransId="{FEE8A0FA-50B0-4F43-9DC0-AD7884DE4DBF}" sibTransId="{847DDBA2-FED3-4808-A33C-ACB1B1BCD8F3}"/>
    <dgm:cxn modelId="{2A393193-6008-4B4D-9A34-AEE433A563D9}" srcId="{AF11CE06-F6A3-A348-AD38-792D62F4F82C}" destId="{70BCD64B-1B59-AA4A-BB9D-C24E42330D33}" srcOrd="1" destOrd="0" parTransId="{32582F2B-8CC6-B341-8E6C-F79F7C45AAFD}" sibTransId="{4137A240-9804-944F-B4B4-7BD6FC6E05C2}"/>
    <dgm:cxn modelId="{E9768798-4A48-8245-AA5E-D971B906D89A}" type="presOf" srcId="{F9E84759-13E1-D344-9F43-B5FF17C5AE93}" destId="{1D10811D-623A-4580-B8E6-6D979B223348}" srcOrd="0" destOrd="0" presId="urn:microsoft.com/office/officeart/2018/2/layout/IconLabelDescriptionList"/>
    <dgm:cxn modelId="{68C68FA0-5F1A-2C4E-81F2-C257BA8FC362}" type="presOf" srcId="{70BCD64B-1B59-AA4A-BB9D-C24E42330D33}" destId="{7F86A628-B9E2-4AA5-BB9C-EBDA37FA27B2}" srcOrd="0" destOrd="2" presId="urn:microsoft.com/office/officeart/2018/2/layout/IconLabelDescriptionList"/>
    <dgm:cxn modelId="{032A22B7-6CED-604A-A6FD-7C23F1FC72AA}" srcId="{D797C387-D9D3-4B74-8D37-9837E8E27A08}" destId="{F9E84759-13E1-D344-9F43-B5FF17C5AE93}" srcOrd="2" destOrd="0" parTransId="{36B5E136-AC8B-6741-800E-FD0F0F936B07}" sibTransId="{7E58D4E0-2FF8-5A46-9E02-13594DA640DD}"/>
    <dgm:cxn modelId="{84F2C3BF-21F9-1849-8B15-26CF216FE069}" srcId="{6AB8AF21-2302-4E24-BC71-4791D762EDCF}" destId="{AF11CE06-F6A3-A348-AD38-792D62F4F82C}" srcOrd="0" destOrd="0" parTransId="{A1FE73F7-236C-DF4F-98F6-5ADD65407A00}" sibTransId="{CCF491C2-D22A-574A-84EA-191E0A8C90C1}"/>
    <dgm:cxn modelId="{96C375DB-ABBE-0E4F-897E-FE12A401ADB2}" type="presOf" srcId="{B5E546C1-CA4E-4EE7-AB71-27392561215C}" destId="{FBBBF742-37C4-42E8-B6B3-E693ADDE4347}" srcOrd="0" destOrd="0" presId="urn:microsoft.com/office/officeart/2018/2/layout/IconLabelDescriptionList"/>
    <dgm:cxn modelId="{14628AF3-ED0C-304A-95CC-C1F012170B41}" type="presOf" srcId="{D797C387-D9D3-4B74-8D37-9837E8E27A08}" destId="{62B88A1F-4ABD-4FA6-85C9-4E56D97DBBBF}" srcOrd="0" destOrd="0" presId="urn:microsoft.com/office/officeart/2018/2/layout/IconLabelDescriptionList"/>
    <dgm:cxn modelId="{825B37B2-1AF1-A34B-A321-F75D45FDD38C}" type="presParOf" srcId="{62B88A1F-4ABD-4FA6-85C9-4E56D97DBBBF}" destId="{B4613DCA-B6DB-47D4-9210-F5DA6AFC382C}" srcOrd="0" destOrd="0" presId="urn:microsoft.com/office/officeart/2018/2/layout/IconLabelDescriptionList"/>
    <dgm:cxn modelId="{40813FAC-AF57-204D-91EB-5F416B0E7EF5}" type="presParOf" srcId="{B4613DCA-B6DB-47D4-9210-F5DA6AFC382C}" destId="{CD1E17E5-5F60-4C73-9238-CB1900F7DA67}" srcOrd="0" destOrd="0" presId="urn:microsoft.com/office/officeart/2018/2/layout/IconLabelDescriptionList"/>
    <dgm:cxn modelId="{73137EB0-BD78-7544-83B8-96737075CCA1}" type="presParOf" srcId="{B4613DCA-B6DB-47D4-9210-F5DA6AFC382C}" destId="{6A2DE149-DA9F-4373-9D59-4CFA713AFA40}" srcOrd="1" destOrd="0" presId="urn:microsoft.com/office/officeart/2018/2/layout/IconLabelDescriptionList"/>
    <dgm:cxn modelId="{A35E0486-BA91-1B47-9582-A90E5C24CF62}" type="presParOf" srcId="{B4613DCA-B6DB-47D4-9210-F5DA6AFC382C}" destId="{FBBBF742-37C4-42E8-B6B3-E693ADDE4347}" srcOrd="2" destOrd="0" presId="urn:microsoft.com/office/officeart/2018/2/layout/IconLabelDescriptionList"/>
    <dgm:cxn modelId="{F4422411-1F81-EB41-842E-39DA1504134A}" type="presParOf" srcId="{B4613DCA-B6DB-47D4-9210-F5DA6AFC382C}" destId="{F8DB6CEA-993D-4F39-A023-6594E5ECB666}" srcOrd="3" destOrd="0" presId="urn:microsoft.com/office/officeart/2018/2/layout/IconLabelDescriptionList"/>
    <dgm:cxn modelId="{B1F9F8A9-6674-8840-ACAF-D7F123CFAECB}" type="presParOf" srcId="{B4613DCA-B6DB-47D4-9210-F5DA6AFC382C}" destId="{5BC8776A-C57F-4225-A124-AA19B5F7ACD6}" srcOrd="4" destOrd="0" presId="urn:microsoft.com/office/officeart/2018/2/layout/IconLabelDescriptionList"/>
    <dgm:cxn modelId="{BB2766C8-AFE0-CE40-93D3-297778EBFC1A}" type="presParOf" srcId="{62B88A1F-4ABD-4FA6-85C9-4E56D97DBBBF}" destId="{C88C0163-5E95-4EE8-B21F-7FB39D6D0DA5}" srcOrd="1" destOrd="0" presId="urn:microsoft.com/office/officeart/2018/2/layout/IconLabelDescriptionList"/>
    <dgm:cxn modelId="{211DCBDD-E59D-DA40-BCD0-2E8DD1703C7D}" type="presParOf" srcId="{62B88A1F-4ABD-4FA6-85C9-4E56D97DBBBF}" destId="{B6D3647F-AD85-4832-8C5B-8CF1E43C6AE1}" srcOrd="2" destOrd="0" presId="urn:microsoft.com/office/officeart/2018/2/layout/IconLabelDescriptionList"/>
    <dgm:cxn modelId="{C07C48A9-6835-0548-84E8-E728DE93847D}" type="presParOf" srcId="{B6D3647F-AD85-4832-8C5B-8CF1E43C6AE1}" destId="{8E4EC767-EE8E-47AF-AD10-111A7F2FC36A}" srcOrd="0" destOrd="0" presId="urn:microsoft.com/office/officeart/2018/2/layout/IconLabelDescriptionList"/>
    <dgm:cxn modelId="{45FF2808-C53C-2247-AF47-D8AF58A80906}" type="presParOf" srcId="{B6D3647F-AD85-4832-8C5B-8CF1E43C6AE1}" destId="{EEFC65C2-4936-4599-86F2-4E470F687E0F}" srcOrd="1" destOrd="0" presId="urn:microsoft.com/office/officeart/2018/2/layout/IconLabelDescriptionList"/>
    <dgm:cxn modelId="{84C02117-1E60-AE4F-8CFE-CFB38CF933E3}" type="presParOf" srcId="{B6D3647F-AD85-4832-8C5B-8CF1E43C6AE1}" destId="{121FD2AA-260E-499E-819A-186A705184D1}" srcOrd="2" destOrd="0" presId="urn:microsoft.com/office/officeart/2018/2/layout/IconLabelDescriptionList"/>
    <dgm:cxn modelId="{37C68693-DFC7-474B-9ECF-C5D7FCF6FAFB}" type="presParOf" srcId="{B6D3647F-AD85-4832-8C5B-8CF1E43C6AE1}" destId="{AFFB9B00-755A-4237-A5CE-12A85C917FFA}" srcOrd="3" destOrd="0" presId="urn:microsoft.com/office/officeart/2018/2/layout/IconLabelDescriptionList"/>
    <dgm:cxn modelId="{069E19D6-8B18-0A4F-A41D-A62DDE3BE47E}" type="presParOf" srcId="{B6D3647F-AD85-4832-8C5B-8CF1E43C6AE1}" destId="{7F86A628-B9E2-4AA5-BB9C-EBDA37FA27B2}" srcOrd="4" destOrd="0" presId="urn:microsoft.com/office/officeart/2018/2/layout/IconLabelDescriptionList"/>
    <dgm:cxn modelId="{8ED42C2A-7965-6640-B41A-DDE0304F255F}" type="presParOf" srcId="{62B88A1F-4ABD-4FA6-85C9-4E56D97DBBBF}" destId="{E2E81B39-405E-4CFB-AD86-4E85CEC32CFE}" srcOrd="3" destOrd="0" presId="urn:microsoft.com/office/officeart/2018/2/layout/IconLabelDescriptionList"/>
    <dgm:cxn modelId="{36A3180A-E5F9-EB4B-95A8-19894944A6E0}" type="presParOf" srcId="{62B88A1F-4ABD-4FA6-85C9-4E56D97DBBBF}" destId="{7EA9A592-5D5F-4D8F-8AD7-3646077D28DA}" srcOrd="4" destOrd="0" presId="urn:microsoft.com/office/officeart/2018/2/layout/IconLabelDescriptionList"/>
    <dgm:cxn modelId="{CA82B87A-1574-2646-9F04-64B3E79699E4}" type="presParOf" srcId="{7EA9A592-5D5F-4D8F-8AD7-3646077D28DA}" destId="{71314439-DCC7-4D18-B0C0-E02F0D02958A}" srcOrd="0" destOrd="0" presId="urn:microsoft.com/office/officeart/2018/2/layout/IconLabelDescriptionList"/>
    <dgm:cxn modelId="{3A5FACD8-9B2C-B641-BB71-D9ED14CF2692}" type="presParOf" srcId="{7EA9A592-5D5F-4D8F-8AD7-3646077D28DA}" destId="{9B340E86-32A6-45F5-B789-EA5FF5498BAC}" srcOrd="1" destOrd="0" presId="urn:microsoft.com/office/officeart/2018/2/layout/IconLabelDescriptionList"/>
    <dgm:cxn modelId="{7320EE22-08EC-3D44-8381-D1BD17A00033}" type="presParOf" srcId="{7EA9A592-5D5F-4D8F-8AD7-3646077D28DA}" destId="{1D10811D-623A-4580-B8E6-6D979B223348}" srcOrd="2" destOrd="0" presId="urn:microsoft.com/office/officeart/2018/2/layout/IconLabelDescriptionList"/>
    <dgm:cxn modelId="{5AFFF51D-394A-4D40-895E-4B0673B1F2C2}" type="presParOf" srcId="{7EA9A592-5D5F-4D8F-8AD7-3646077D28DA}" destId="{C36508BE-65D8-4239-9F10-55DBEC5778FA}" srcOrd="3" destOrd="0" presId="urn:microsoft.com/office/officeart/2018/2/layout/IconLabelDescriptionList"/>
    <dgm:cxn modelId="{41863D89-C411-1D45-936C-72E61EB65F7F}" type="presParOf" srcId="{7EA9A592-5D5F-4D8F-8AD7-3646077D28DA}" destId="{7B935878-4786-4D25-A830-F6505EFB5D8C}" srcOrd="4" destOrd="0" presId="urn:microsoft.com/office/officeart/2018/2/layout/IconLabelDescriptionList"/>
    <dgm:cxn modelId="{A052FEE5-048A-F441-B098-9DE1C46F2BE9}" type="presParOf" srcId="{62B88A1F-4ABD-4FA6-85C9-4E56D97DBBBF}" destId="{F278B251-30D3-4834-BB79-B3D5DDE6788B}" srcOrd="5" destOrd="0" presId="urn:microsoft.com/office/officeart/2018/2/layout/IconLabelDescriptionList"/>
    <dgm:cxn modelId="{41EE47EC-E14D-7C47-9CA7-AC293BF41113}" type="presParOf" srcId="{62B88A1F-4ABD-4FA6-85C9-4E56D97DBBBF}" destId="{870EB785-E4C4-4E7C-9331-EEF545554D21}" srcOrd="6" destOrd="0" presId="urn:microsoft.com/office/officeart/2018/2/layout/IconLabelDescriptionList"/>
    <dgm:cxn modelId="{4B9DA6C4-D3AF-6C41-96E0-004D5B072635}" type="presParOf" srcId="{870EB785-E4C4-4E7C-9331-EEF545554D21}" destId="{CA2D3DF7-0AE5-4467-BEED-43F45E11D819}" srcOrd="0" destOrd="0" presId="urn:microsoft.com/office/officeart/2018/2/layout/IconLabelDescriptionList"/>
    <dgm:cxn modelId="{862838E1-C3C3-6242-A087-3CC2F999F730}" type="presParOf" srcId="{870EB785-E4C4-4E7C-9331-EEF545554D21}" destId="{BFEC5295-CB0A-41FB-9E55-6EE2A038855F}" srcOrd="1" destOrd="0" presId="urn:microsoft.com/office/officeart/2018/2/layout/IconLabelDescriptionList"/>
    <dgm:cxn modelId="{B11EA9E0-4159-6E42-9F66-3673FEC7C0E1}" type="presParOf" srcId="{870EB785-E4C4-4E7C-9331-EEF545554D21}" destId="{A76A019E-5794-4FDD-BB31-20FA84F1FCC2}" srcOrd="2" destOrd="0" presId="urn:microsoft.com/office/officeart/2018/2/layout/IconLabelDescriptionList"/>
    <dgm:cxn modelId="{E13CF05A-BAB8-2D40-9C7A-8751199A35B6}" type="presParOf" srcId="{870EB785-E4C4-4E7C-9331-EEF545554D21}" destId="{CBA010EF-D97B-4FBF-86A8-AE9A473EA5D3}" srcOrd="3" destOrd="0" presId="urn:microsoft.com/office/officeart/2018/2/layout/IconLabelDescriptionList"/>
    <dgm:cxn modelId="{5AC2FB2B-511F-5D48-98B9-30E0FF1412E3}" type="presParOf" srcId="{870EB785-E4C4-4E7C-9331-EEF545554D21}" destId="{7CF06E44-BA44-41E4-93E1-3DB3B4390FF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1784F3-A5FC-4837-969E-D74A93754A30}"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6F1AEAAB-CDEB-41D8-91A9-D25F16AFA44A}">
      <dgm:prSet/>
      <dgm:spPr/>
      <dgm:t>
        <a:bodyPr/>
        <a:lstStyle/>
        <a:p>
          <a:r>
            <a:rPr lang="en-US"/>
            <a:t>Install heartbeat-elastic</a:t>
          </a:r>
        </a:p>
      </dgm:t>
    </dgm:pt>
    <dgm:pt modelId="{2F6C8B94-F673-429B-8616-43F5C1F5E9B4}" type="parTrans" cxnId="{25D91DC1-0213-44E0-915F-7938FAC64F51}">
      <dgm:prSet/>
      <dgm:spPr/>
      <dgm:t>
        <a:bodyPr/>
        <a:lstStyle/>
        <a:p>
          <a:endParaRPr lang="en-US"/>
        </a:p>
      </dgm:t>
    </dgm:pt>
    <dgm:pt modelId="{2E8989F7-E6AE-4BAE-A9BD-3B1E4CBD1BDA}" type="sibTrans" cxnId="{25D91DC1-0213-44E0-915F-7938FAC64F51}">
      <dgm:prSet phldrT="1" phldr="0"/>
      <dgm:spPr/>
      <dgm:t>
        <a:bodyPr/>
        <a:lstStyle/>
        <a:p>
          <a:r>
            <a:rPr lang="en-US"/>
            <a:t>1</a:t>
          </a:r>
        </a:p>
      </dgm:t>
    </dgm:pt>
    <dgm:pt modelId="{7ECFBF88-7C4E-46BD-885B-FB87B00F4C4C}">
      <dgm:prSet/>
      <dgm:spPr/>
      <dgm:t>
        <a:bodyPr/>
        <a:lstStyle/>
        <a:p>
          <a:r>
            <a:rPr lang="en-US"/>
            <a:t>Configure heartbeat</a:t>
          </a:r>
        </a:p>
      </dgm:t>
    </dgm:pt>
    <dgm:pt modelId="{0C182627-2F82-4EC8-BDB7-8E91160F608D}" type="parTrans" cxnId="{F0A189F3-975A-437E-A98C-32EA17EEB344}">
      <dgm:prSet/>
      <dgm:spPr/>
      <dgm:t>
        <a:bodyPr/>
        <a:lstStyle/>
        <a:p>
          <a:endParaRPr lang="en-US"/>
        </a:p>
      </dgm:t>
    </dgm:pt>
    <dgm:pt modelId="{246C154F-CBF0-4AC8-B3F7-AB6C68FA4588}" type="sibTrans" cxnId="{F0A189F3-975A-437E-A98C-32EA17EEB344}">
      <dgm:prSet phldrT="2" phldr="0"/>
      <dgm:spPr/>
      <dgm:t>
        <a:bodyPr/>
        <a:lstStyle/>
        <a:p>
          <a:r>
            <a:rPr lang="en-US"/>
            <a:t>2</a:t>
          </a:r>
        </a:p>
      </dgm:t>
    </dgm:pt>
    <dgm:pt modelId="{2D27093E-7971-4558-9971-4B9077F9E902}">
      <dgm:prSet/>
      <dgm:spPr/>
      <dgm:t>
        <a:bodyPr/>
        <a:lstStyle/>
        <a:p>
          <a:r>
            <a:rPr lang="en-US"/>
            <a:t>Configure metric beat to monitor heartbeat</a:t>
          </a:r>
        </a:p>
      </dgm:t>
    </dgm:pt>
    <dgm:pt modelId="{38730532-C393-436A-A5E3-A07FD362E601}" type="parTrans" cxnId="{8C3FE968-FB4C-48BC-9798-3E6B7135BD23}">
      <dgm:prSet/>
      <dgm:spPr/>
      <dgm:t>
        <a:bodyPr/>
        <a:lstStyle/>
        <a:p>
          <a:endParaRPr lang="en-US"/>
        </a:p>
      </dgm:t>
    </dgm:pt>
    <dgm:pt modelId="{D489F2EC-FB8C-40D0-832E-73BCB9B7D8DE}" type="sibTrans" cxnId="{8C3FE968-FB4C-48BC-9798-3E6B7135BD23}">
      <dgm:prSet phldrT="3" phldr="0"/>
      <dgm:spPr/>
      <dgm:t>
        <a:bodyPr/>
        <a:lstStyle/>
        <a:p>
          <a:r>
            <a:rPr lang="en-US"/>
            <a:t>3</a:t>
          </a:r>
        </a:p>
      </dgm:t>
    </dgm:pt>
    <dgm:pt modelId="{BFCDE3A8-61FC-42C5-BB36-E36902EF18A8}">
      <dgm:prSet/>
      <dgm:spPr/>
      <dgm:t>
        <a:bodyPr/>
        <a:lstStyle/>
        <a:p>
          <a:r>
            <a:rPr lang="en-US"/>
            <a:t>Configure monitors</a:t>
          </a:r>
        </a:p>
      </dgm:t>
    </dgm:pt>
    <dgm:pt modelId="{54CFFB76-5270-48A3-8F93-33DF232931AB}" type="parTrans" cxnId="{D0112C38-FBF3-4AED-87CE-B63DAB7AACA7}">
      <dgm:prSet/>
      <dgm:spPr/>
      <dgm:t>
        <a:bodyPr/>
        <a:lstStyle/>
        <a:p>
          <a:endParaRPr lang="en-US"/>
        </a:p>
      </dgm:t>
    </dgm:pt>
    <dgm:pt modelId="{5405E3E3-0EFE-45FF-BD66-9E996766F5CE}" type="sibTrans" cxnId="{D0112C38-FBF3-4AED-87CE-B63DAB7AACA7}">
      <dgm:prSet phldrT="4" phldr="0"/>
      <dgm:spPr/>
      <dgm:t>
        <a:bodyPr/>
        <a:lstStyle/>
        <a:p>
          <a:r>
            <a:rPr lang="en-US"/>
            <a:t>4</a:t>
          </a:r>
        </a:p>
      </dgm:t>
    </dgm:pt>
    <dgm:pt modelId="{653F49D6-475B-490F-8116-65FD80E47883}">
      <dgm:prSet/>
      <dgm:spPr/>
      <dgm:t>
        <a:bodyPr/>
        <a:lstStyle/>
        <a:p>
          <a:r>
            <a:rPr lang="en-US"/>
            <a:t>http</a:t>
          </a:r>
        </a:p>
      </dgm:t>
    </dgm:pt>
    <dgm:pt modelId="{485C6B6E-6A2C-4EF1-8981-FF0BD4F111B2}" type="parTrans" cxnId="{25FE8FFA-9C5F-46E0-A307-DECAB404DC71}">
      <dgm:prSet/>
      <dgm:spPr/>
      <dgm:t>
        <a:bodyPr/>
        <a:lstStyle/>
        <a:p>
          <a:endParaRPr lang="en-US"/>
        </a:p>
      </dgm:t>
    </dgm:pt>
    <dgm:pt modelId="{CB07C609-F095-4C7C-A015-BE5252218D86}" type="sibTrans" cxnId="{25FE8FFA-9C5F-46E0-A307-DECAB404DC71}">
      <dgm:prSet/>
      <dgm:spPr/>
      <dgm:t>
        <a:bodyPr/>
        <a:lstStyle/>
        <a:p>
          <a:endParaRPr lang="en-US"/>
        </a:p>
      </dgm:t>
    </dgm:pt>
    <dgm:pt modelId="{958EE0A8-5B31-46B6-8A8E-E2B8F4F1BFCC}">
      <dgm:prSet/>
      <dgm:spPr/>
      <dgm:t>
        <a:bodyPr/>
        <a:lstStyle/>
        <a:p>
          <a:r>
            <a:rPr lang="en-US"/>
            <a:t>Icmp</a:t>
          </a:r>
        </a:p>
      </dgm:t>
    </dgm:pt>
    <dgm:pt modelId="{8531D70C-64D1-4B45-A6A4-77267AEB19EA}" type="parTrans" cxnId="{10866A2C-B099-42E6-B5C0-800CAEC58A34}">
      <dgm:prSet/>
      <dgm:spPr/>
      <dgm:t>
        <a:bodyPr/>
        <a:lstStyle/>
        <a:p>
          <a:endParaRPr lang="en-US"/>
        </a:p>
      </dgm:t>
    </dgm:pt>
    <dgm:pt modelId="{2E3D6289-C557-42B6-9A87-EC13A259CF70}" type="sibTrans" cxnId="{10866A2C-B099-42E6-B5C0-800CAEC58A34}">
      <dgm:prSet/>
      <dgm:spPr/>
      <dgm:t>
        <a:bodyPr/>
        <a:lstStyle/>
        <a:p>
          <a:endParaRPr lang="en-US"/>
        </a:p>
      </dgm:t>
    </dgm:pt>
    <dgm:pt modelId="{A6D49A53-34F5-47FC-BCE7-8731A4D41EBC}">
      <dgm:prSet/>
      <dgm:spPr/>
      <dgm:t>
        <a:bodyPr/>
        <a:lstStyle/>
        <a:p>
          <a:r>
            <a:rPr lang="en-US"/>
            <a:t>Tcp</a:t>
          </a:r>
        </a:p>
      </dgm:t>
    </dgm:pt>
    <dgm:pt modelId="{2D5C0609-7BF9-484E-9284-91177ED23938}" type="parTrans" cxnId="{FB262F4D-F8E4-4914-A1F0-56D8E76B2255}">
      <dgm:prSet/>
      <dgm:spPr/>
      <dgm:t>
        <a:bodyPr/>
        <a:lstStyle/>
        <a:p>
          <a:endParaRPr lang="en-US"/>
        </a:p>
      </dgm:t>
    </dgm:pt>
    <dgm:pt modelId="{0979BFFE-0383-41BB-885B-92C43FCC1674}" type="sibTrans" cxnId="{FB262F4D-F8E4-4914-A1F0-56D8E76B2255}">
      <dgm:prSet/>
      <dgm:spPr/>
      <dgm:t>
        <a:bodyPr/>
        <a:lstStyle/>
        <a:p>
          <a:endParaRPr lang="en-US"/>
        </a:p>
      </dgm:t>
    </dgm:pt>
    <dgm:pt modelId="{DA5C350D-842C-40B8-B81A-DC63B519C72B}">
      <dgm:prSet/>
      <dgm:spPr/>
      <dgm:t>
        <a:bodyPr/>
        <a:lstStyle/>
        <a:p>
          <a:r>
            <a:rPr lang="en-US"/>
            <a:t>Start and enable heartbeat</a:t>
          </a:r>
        </a:p>
      </dgm:t>
    </dgm:pt>
    <dgm:pt modelId="{DBF10D88-B7D7-4C54-83E1-9950713BCA81}" type="parTrans" cxnId="{EE38A336-093A-4A65-AF27-C73ABC687EE3}">
      <dgm:prSet/>
      <dgm:spPr/>
      <dgm:t>
        <a:bodyPr/>
        <a:lstStyle/>
        <a:p>
          <a:endParaRPr lang="en-US"/>
        </a:p>
      </dgm:t>
    </dgm:pt>
    <dgm:pt modelId="{C4369D0A-B54F-4390-9396-B9820A170A4A}" type="sibTrans" cxnId="{EE38A336-093A-4A65-AF27-C73ABC687EE3}">
      <dgm:prSet phldrT="5" phldr="0"/>
      <dgm:spPr/>
      <dgm:t>
        <a:bodyPr/>
        <a:lstStyle/>
        <a:p>
          <a:r>
            <a:rPr lang="en-US"/>
            <a:t>5</a:t>
          </a:r>
        </a:p>
      </dgm:t>
    </dgm:pt>
    <dgm:pt modelId="{5FA373BC-1B4E-994A-89FE-D7ED50DC6359}" type="pres">
      <dgm:prSet presAssocID="{221784F3-A5FC-4837-969E-D74A93754A30}" presName="Name0" presStyleCnt="0">
        <dgm:presLayoutVars>
          <dgm:animLvl val="lvl"/>
          <dgm:resizeHandles val="exact"/>
        </dgm:presLayoutVars>
      </dgm:prSet>
      <dgm:spPr/>
    </dgm:pt>
    <dgm:pt modelId="{0E122670-2245-374B-9B67-F654C965014E}" type="pres">
      <dgm:prSet presAssocID="{6F1AEAAB-CDEB-41D8-91A9-D25F16AFA44A}" presName="compositeNode" presStyleCnt="0">
        <dgm:presLayoutVars>
          <dgm:bulletEnabled val="1"/>
        </dgm:presLayoutVars>
      </dgm:prSet>
      <dgm:spPr/>
    </dgm:pt>
    <dgm:pt modelId="{A0B54721-2877-FA4F-A010-2F72C68BA897}" type="pres">
      <dgm:prSet presAssocID="{6F1AEAAB-CDEB-41D8-91A9-D25F16AFA44A}" presName="bgRect" presStyleLbl="bgAccFollowNode1" presStyleIdx="0" presStyleCnt="5"/>
      <dgm:spPr/>
    </dgm:pt>
    <dgm:pt modelId="{2E81C6D8-BBFA-2C49-8848-C1607D1D84F2}" type="pres">
      <dgm:prSet presAssocID="{2E8989F7-E6AE-4BAE-A9BD-3B1E4CBD1BDA}" presName="sibTransNodeCircle" presStyleLbl="alignNode1" presStyleIdx="0" presStyleCnt="10">
        <dgm:presLayoutVars>
          <dgm:chMax val="0"/>
          <dgm:bulletEnabled/>
        </dgm:presLayoutVars>
      </dgm:prSet>
      <dgm:spPr/>
    </dgm:pt>
    <dgm:pt modelId="{C57C30F0-4002-2D43-9A11-4446D2099607}" type="pres">
      <dgm:prSet presAssocID="{6F1AEAAB-CDEB-41D8-91A9-D25F16AFA44A}" presName="bottomLine" presStyleLbl="alignNode1" presStyleIdx="1" presStyleCnt="10">
        <dgm:presLayoutVars/>
      </dgm:prSet>
      <dgm:spPr/>
    </dgm:pt>
    <dgm:pt modelId="{60E4D0DE-A811-534C-B69C-FDDACF97841F}" type="pres">
      <dgm:prSet presAssocID="{6F1AEAAB-CDEB-41D8-91A9-D25F16AFA44A}" presName="nodeText" presStyleLbl="bgAccFollowNode1" presStyleIdx="0" presStyleCnt="5">
        <dgm:presLayoutVars>
          <dgm:bulletEnabled val="1"/>
        </dgm:presLayoutVars>
      </dgm:prSet>
      <dgm:spPr/>
    </dgm:pt>
    <dgm:pt modelId="{41B84F61-C50B-8641-A0C0-18571437A3B4}" type="pres">
      <dgm:prSet presAssocID="{2E8989F7-E6AE-4BAE-A9BD-3B1E4CBD1BDA}" presName="sibTrans" presStyleCnt="0"/>
      <dgm:spPr/>
    </dgm:pt>
    <dgm:pt modelId="{265CE4FD-C8F1-DF4B-A843-E46199B18D0C}" type="pres">
      <dgm:prSet presAssocID="{7ECFBF88-7C4E-46BD-885B-FB87B00F4C4C}" presName="compositeNode" presStyleCnt="0">
        <dgm:presLayoutVars>
          <dgm:bulletEnabled val="1"/>
        </dgm:presLayoutVars>
      </dgm:prSet>
      <dgm:spPr/>
    </dgm:pt>
    <dgm:pt modelId="{18277B2E-8C1C-4844-92CD-63FD51555207}" type="pres">
      <dgm:prSet presAssocID="{7ECFBF88-7C4E-46BD-885B-FB87B00F4C4C}" presName="bgRect" presStyleLbl="bgAccFollowNode1" presStyleIdx="1" presStyleCnt="5"/>
      <dgm:spPr/>
    </dgm:pt>
    <dgm:pt modelId="{F0D6FED2-B366-9F43-9EBE-7F9C42222F40}" type="pres">
      <dgm:prSet presAssocID="{246C154F-CBF0-4AC8-B3F7-AB6C68FA4588}" presName="sibTransNodeCircle" presStyleLbl="alignNode1" presStyleIdx="2" presStyleCnt="10">
        <dgm:presLayoutVars>
          <dgm:chMax val="0"/>
          <dgm:bulletEnabled/>
        </dgm:presLayoutVars>
      </dgm:prSet>
      <dgm:spPr/>
    </dgm:pt>
    <dgm:pt modelId="{6D2CD9AB-51D5-BA44-A869-E3226670004C}" type="pres">
      <dgm:prSet presAssocID="{7ECFBF88-7C4E-46BD-885B-FB87B00F4C4C}" presName="bottomLine" presStyleLbl="alignNode1" presStyleIdx="3" presStyleCnt="10">
        <dgm:presLayoutVars/>
      </dgm:prSet>
      <dgm:spPr/>
    </dgm:pt>
    <dgm:pt modelId="{E94DC467-3598-0940-BCAE-BDD05377A354}" type="pres">
      <dgm:prSet presAssocID="{7ECFBF88-7C4E-46BD-885B-FB87B00F4C4C}" presName="nodeText" presStyleLbl="bgAccFollowNode1" presStyleIdx="1" presStyleCnt="5">
        <dgm:presLayoutVars>
          <dgm:bulletEnabled val="1"/>
        </dgm:presLayoutVars>
      </dgm:prSet>
      <dgm:spPr/>
    </dgm:pt>
    <dgm:pt modelId="{915CE5D8-FAD6-8F4F-8AB9-3CAA9893A8CD}" type="pres">
      <dgm:prSet presAssocID="{246C154F-CBF0-4AC8-B3F7-AB6C68FA4588}" presName="sibTrans" presStyleCnt="0"/>
      <dgm:spPr/>
    </dgm:pt>
    <dgm:pt modelId="{6BCE49B6-2DBF-184C-8C6A-64E2DF449128}" type="pres">
      <dgm:prSet presAssocID="{2D27093E-7971-4558-9971-4B9077F9E902}" presName="compositeNode" presStyleCnt="0">
        <dgm:presLayoutVars>
          <dgm:bulletEnabled val="1"/>
        </dgm:presLayoutVars>
      </dgm:prSet>
      <dgm:spPr/>
    </dgm:pt>
    <dgm:pt modelId="{6CC44BA9-66AA-D041-80B0-7E100018F0E7}" type="pres">
      <dgm:prSet presAssocID="{2D27093E-7971-4558-9971-4B9077F9E902}" presName="bgRect" presStyleLbl="bgAccFollowNode1" presStyleIdx="2" presStyleCnt="5"/>
      <dgm:spPr/>
    </dgm:pt>
    <dgm:pt modelId="{15BAE995-CF92-2849-B498-0A9EC0BA5A66}" type="pres">
      <dgm:prSet presAssocID="{D489F2EC-FB8C-40D0-832E-73BCB9B7D8DE}" presName="sibTransNodeCircle" presStyleLbl="alignNode1" presStyleIdx="4" presStyleCnt="10">
        <dgm:presLayoutVars>
          <dgm:chMax val="0"/>
          <dgm:bulletEnabled/>
        </dgm:presLayoutVars>
      </dgm:prSet>
      <dgm:spPr/>
    </dgm:pt>
    <dgm:pt modelId="{265B056B-DEE7-4F47-B98E-95BDE9E1DFB0}" type="pres">
      <dgm:prSet presAssocID="{2D27093E-7971-4558-9971-4B9077F9E902}" presName="bottomLine" presStyleLbl="alignNode1" presStyleIdx="5" presStyleCnt="10">
        <dgm:presLayoutVars/>
      </dgm:prSet>
      <dgm:spPr/>
    </dgm:pt>
    <dgm:pt modelId="{DA338DF0-4650-1944-93D1-CF32B7FA49C8}" type="pres">
      <dgm:prSet presAssocID="{2D27093E-7971-4558-9971-4B9077F9E902}" presName="nodeText" presStyleLbl="bgAccFollowNode1" presStyleIdx="2" presStyleCnt="5">
        <dgm:presLayoutVars>
          <dgm:bulletEnabled val="1"/>
        </dgm:presLayoutVars>
      </dgm:prSet>
      <dgm:spPr/>
    </dgm:pt>
    <dgm:pt modelId="{56D523A5-93A7-7E4B-865B-E431E392A23B}" type="pres">
      <dgm:prSet presAssocID="{D489F2EC-FB8C-40D0-832E-73BCB9B7D8DE}" presName="sibTrans" presStyleCnt="0"/>
      <dgm:spPr/>
    </dgm:pt>
    <dgm:pt modelId="{B0DA46E3-D0D5-DD45-B721-CBAB48BD3FE6}" type="pres">
      <dgm:prSet presAssocID="{BFCDE3A8-61FC-42C5-BB36-E36902EF18A8}" presName="compositeNode" presStyleCnt="0">
        <dgm:presLayoutVars>
          <dgm:bulletEnabled val="1"/>
        </dgm:presLayoutVars>
      </dgm:prSet>
      <dgm:spPr/>
    </dgm:pt>
    <dgm:pt modelId="{017297E3-420F-E546-AE1C-25356B4B8481}" type="pres">
      <dgm:prSet presAssocID="{BFCDE3A8-61FC-42C5-BB36-E36902EF18A8}" presName="bgRect" presStyleLbl="bgAccFollowNode1" presStyleIdx="3" presStyleCnt="5"/>
      <dgm:spPr/>
    </dgm:pt>
    <dgm:pt modelId="{C106B5A1-872E-CF49-ACC5-D07F2EC86F54}" type="pres">
      <dgm:prSet presAssocID="{5405E3E3-0EFE-45FF-BD66-9E996766F5CE}" presName="sibTransNodeCircle" presStyleLbl="alignNode1" presStyleIdx="6" presStyleCnt="10">
        <dgm:presLayoutVars>
          <dgm:chMax val="0"/>
          <dgm:bulletEnabled/>
        </dgm:presLayoutVars>
      </dgm:prSet>
      <dgm:spPr/>
    </dgm:pt>
    <dgm:pt modelId="{DC6C47BB-5529-394E-A9E5-E99E57480FBB}" type="pres">
      <dgm:prSet presAssocID="{BFCDE3A8-61FC-42C5-BB36-E36902EF18A8}" presName="bottomLine" presStyleLbl="alignNode1" presStyleIdx="7" presStyleCnt="10">
        <dgm:presLayoutVars/>
      </dgm:prSet>
      <dgm:spPr/>
    </dgm:pt>
    <dgm:pt modelId="{E49F3D05-BDC2-C44D-82C5-9852A20381CD}" type="pres">
      <dgm:prSet presAssocID="{BFCDE3A8-61FC-42C5-BB36-E36902EF18A8}" presName="nodeText" presStyleLbl="bgAccFollowNode1" presStyleIdx="3" presStyleCnt="5">
        <dgm:presLayoutVars>
          <dgm:bulletEnabled val="1"/>
        </dgm:presLayoutVars>
      </dgm:prSet>
      <dgm:spPr/>
    </dgm:pt>
    <dgm:pt modelId="{2B1EDCBA-1544-6B44-AF8F-72A676136C75}" type="pres">
      <dgm:prSet presAssocID="{5405E3E3-0EFE-45FF-BD66-9E996766F5CE}" presName="sibTrans" presStyleCnt="0"/>
      <dgm:spPr/>
    </dgm:pt>
    <dgm:pt modelId="{64A2A2C6-184A-C443-B5FC-AEAB464639E1}" type="pres">
      <dgm:prSet presAssocID="{DA5C350D-842C-40B8-B81A-DC63B519C72B}" presName="compositeNode" presStyleCnt="0">
        <dgm:presLayoutVars>
          <dgm:bulletEnabled val="1"/>
        </dgm:presLayoutVars>
      </dgm:prSet>
      <dgm:spPr/>
    </dgm:pt>
    <dgm:pt modelId="{A21F385B-A1C4-AD43-8451-3F17EAA9F8E5}" type="pres">
      <dgm:prSet presAssocID="{DA5C350D-842C-40B8-B81A-DC63B519C72B}" presName="bgRect" presStyleLbl="bgAccFollowNode1" presStyleIdx="4" presStyleCnt="5"/>
      <dgm:spPr/>
    </dgm:pt>
    <dgm:pt modelId="{DBFC8FE7-EF91-DE4B-BECB-F8ED6A0DCE31}" type="pres">
      <dgm:prSet presAssocID="{C4369D0A-B54F-4390-9396-B9820A170A4A}" presName="sibTransNodeCircle" presStyleLbl="alignNode1" presStyleIdx="8" presStyleCnt="10">
        <dgm:presLayoutVars>
          <dgm:chMax val="0"/>
          <dgm:bulletEnabled/>
        </dgm:presLayoutVars>
      </dgm:prSet>
      <dgm:spPr/>
    </dgm:pt>
    <dgm:pt modelId="{0A047DAF-B2A4-7146-A67B-C21433C9C02C}" type="pres">
      <dgm:prSet presAssocID="{DA5C350D-842C-40B8-B81A-DC63B519C72B}" presName="bottomLine" presStyleLbl="alignNode1" presStyleIdx="9" presStyleCnt="10">
        <dgm:presLayoutVars/>
      </dgm:prSet>
      <dgm:spPr/>
    </dgm:pt>
    <dgm:pt modelId="{0DDDC02B-FD05-FC46-9383-E3697A2F8E0A}" type="pres">
      <dgm:prSet presAssocID="{DA5C350D-842C-40B8-B81A-DC63B519C72B}" presName="nodeText" presStyleLbl="bgAccFollowNode1" presStyleIdx="4" presStyleCnt="5">
        <dgm:presLayoutVars>
          <dgm:bulletEnabled val="1"/>
        </dgm:presLayoutVars>
      </dgm:prSet>
      <dgm:spPr/>
    </dgm:pt>
  </dgm:ptLst>
  <dgm:cxnLst>
    <dgm:cxn modelId="{8E9A8C16-0A9B-EE43-91C0-10D7B094F024}" type="presOf" srcId="{653F49D6-475B-490F-8116-65FD80E47883}" destId="{E49F3D05-BDC2-C44D-82C5-9852A20381CD}" srcOrd="0" destOrd="1" presId="urn:microsoft.com/office/officeart/2016/7/layout/BasicLinearProcessNumbered"/>
    <dgm:cxn modelId="{CA26401A-814B-E74D-AE7E-B656D7CD3FB8}" type="presOf" srcId="{2D27093E-7971-4558-9971-4B9077F9E902}" destId="{6CC44BA9-66AA-D041-80B0-7E100018F0E7}" srcOrd="0" destOrd="0" presId="urn:microsoft.com/office/officeart/2016/7/layout/BasicLinearProcessNumbered"/>
    <dgm:cxn modelId="{D7CADE23-A8D3-7344-B26A-7BB43A154F8A}" type="presOf" srcId="{6F1AEAAB-CDEB-41D8-91A9-D25F16AFA44A}" destId="{60E4D0DE-A811-534C-B69C-FDDACF97841F}" srcOrd="1" destOrd="0" presId="urn:microsoft.com/office/officeart/2016/7/layout/BasicLinearProcessNumbered"/>
    <dgm:cxn modelId="{5A83D824-EDA7-6047-B594-89D0BBE967A5}" type="presOf" srcId="{2E8989F7-E6AE-4BAE-A9BD-3B1E4CBD1BDA}" destId="{2E81C6D8-BBFA-2C49-8848-C1607D1D84F2}" srcOrd="0" destOrd="0" presId="urn:microsoft.com/office/officeart/2016/7/layout/BasicLinearProcessNumbered"/>
    <dgm:cxn modelId="{92448C28-8A98-564E-91AF-F7B74A064ADE}" type="presOf" srcId="{DA5C350D-842C-40B8-B81A-DC63B519C72B}" destId="{A21F385B-A1C4-AD43-8451-3F17EAA9F8E5}" srcOrd="0" destOrd="0" presId="urn:microsoft.com/office/officeart/2016/7/layout/BasicLinearProcessNumbered"/>
    <dgm:cxn modelId="{10866A2C-B099-42E6-B5C0-800CAEC58A34}" srcId="{BFCDE3A8-61FC-42C5-BB36-E36902EF18A8}" destId="{958EE0A8-5B31-46B6-8A8E-E2B8F4F1BFCC}" srcOrd="1" destOrd="0" parTransId="{8531D70C-64D1-4B45-A6A4-77267AEB19EA}" sibTransId="{2E3D6289-C557-42B6-9A87-EC13A259CF70}"/>
    <dgm:cxn modelId="{CE06D22C-34A9-794D-967F-2247D79F748B}" type="presOf" srcId="{221784F3-A5FC-4837-969E-D74A93754A30}" destId="{5FA373BC-1B4E-994A-89FE-D7ED50DC6359}" srcOrd="0" destOrd="0" presId="urn:microsoft.com/office/officeart/2016/7/layout/BasicLinearProcessNumbered"/>
    <dgm:cxn modelId="{EE38A336-093A-4A65-AF27-C73ABC687EE3}" srcId="{221784F3-A5FC-4837-969E-D74A93754A30}" destId="{DA5C350D-842C-40B8-B81A-DC63B519C72B}" srcOrd="4" destOrd="0" parTransId="{DBF10D88-B7D7-4C54-83E1-9950713BCA81}" sibTransId="{C4369D0A-B54F-4390-9396-B9820A170A4A}"/>
    <dgm:cxn modelId="{D0112C38-FBF3-4AED-87CE-B63DAB7AACA7}" srcId="{221784F3-A5FC-4837-969E-D74A93754A30}" destId="{BFCDE3A8-61FC-42C5-BB36-E36902EF18A8}" srcOrd="3" destOrd="0" parTransId="{54CFFB76-5270-48A3-8F93-33DF232931AB}" sibTransId="{5405E3E3-0EFE-45FF-BD66-9E996766F5CE}"/>
    <dgm:cxn modelId="{2D33FB3B-DEEB-314E-A364-0A0B31FE90A1}" type="presOf" srcId="{BFCDE3A8-61FC-42C5-BB36-E36902EF18A8}" destId="{E49F3D05-BDC2-C44D-82C5-9852A20381CD}" srcOrd="1" destOrd="0" presId="urn:microsoft.com/office/officeart/2016/7/layout/BasicLinearProcessNumbered"/>
    <dgm:cxn modelId="{C6A13C44-01CB-2444-9A76-FF751A0AD897}" type="presOf" srcId="{DA5C350D-842C-40B8-B81A-DC63B519C72B}" destId="{0DDDC02B-FD05-FC46-9383-E3697A2F8E0A}" srcOrd="1" destOrd="0" presId="urn:microsoft.com/office/officeart/2016/7/layout/BasicLinearProcessNumbered"/>
    <dgm:cxn modelId="{812F5E46-F8BE-A24A-9B45-067901628897}" type="presOf" srcId="{A6D49A53-34F5-47FC-BCE7-8731A4D41EBC}" destId="{E49F3D05-BDC2-C44D-82C5-9852A20381CD}" srcOrd="0" destOrd="3" presId="urn:microsoft.com/office/officeart/2016/7/layout/BasicLinearProcessNumbered"/>
    <dgm:cxn modelId="{FB262F4D-F8E4-4914-A1F0-56D8E76B2255}" srcId="{BFCDE3A8-61FC-42C5-BB36-E36902EF18A8}" destId="{A6D49A53-34F5-47FC-BCE7-8731A4D41EBC}" srcOrd="2" destOrd="0" parTransId="{2D5C0609-7BF9-484E-9284-91177ED23938}" sibTransId="{0979BFFE-0383-41BB-885B-92C43FCC1674}"/>
    <dgm:cxn modelId="{8C3FE968-FB4C-48BC-9798-3E6B7135BD23}" srcId="{221784F3-A5FC-4837-969E-D74A93754A30}" destId="{2D27093E-7971-4558-9971-4B9077F9E902}" srcOrd="2" destOrd="0" parTransId="{38730532-C393-436A-A5E3-A07FD362E601}" sibTransId="{D489F2EC-FB8C-40D0-832E-73BCB9B7D8DE}"/>
    <dgm:cxn modelId="{B3814676-C8F6-3447-827C-ADD51F543CF8}" type="presOf" srcId="{D489F2EC-FB8C-40D0-832E-73BCB9B7D8DE}" destId="{15BAE995-CF92-2849-B498-0A9EC0BA5A66}" srcOrd="0" destOrd="0" presId="urn:microsoft.com/office/officeart/2016/7/layout/BasicLinearProcessNumbered"/>
    <dgm:cxn modelId="{7A4B8778-40DD-1F44-8FEE-645BE8634AC0}" type="presOf" srcId="{5405E3E3-0EFE-45FF-BD66-9E996766F5CE}" destId="{C106B5A1-872E-CF49-ACC5-D07F2EC86F54}" srcOrd="0" destOrd="0" presId="urn:microsoft.com/office/officeart/2016/7/layout/BasicLinearProcessNumbered"/>
    <dgm:cxn modelId="{783D8B7C-A0F6-3847-86B3-CC6AA578F077}" type="presOf" srcId="{7ECFBF88-7C4E-46BD-885B-FB87B00F4C4C}" destId="{E94DC467-3598-0940-BCAE-BDD05377A354}" srcOrd="1" destOrd="0" presId="urn:microsoft.com/office/officeart/2016/7/layout/BasicLinearProcessNumbered"/>
    <dgm:cxn modelId="{9DED1F92-0814-6946-A191-8C75FA0357B0}" type="presOf" srcId="{6F1AEAAB-CDEB-41D8-91A9-D25F16AFA44A}" destId="{A0B54721-2877-FA4F-A010-2F72C68BA897}" srcOrd="0" destOrd="0" presId="urn:microsoft.com/office/officeart/2016/7/layout/BasicLinearProcessNumbered"/>
    <dgm:cxn modelId="{6FB9AE93-DB93-314A-9AB9-0B954FCFB111}" type="presOf" srcId="{7ECFBF88-7C4E-46BD-885B-FB87B00F4C4C}" destId="{18277B2E-8C1C-4844-92CD-63FD51555207}" srcOrd="0" destOrd="0" presId="urn:microsoft.com/office/officeart/2016/7/layout/BasicLinearProcessNumbered"/>
    <dgm:cxn modelId="{D56D0ABF-852D-E547-8572-ABC5B6937329}" type="presOf" srcId="{BFCDE3A8-61FC-42C5-BB36-E36902EF18A8}" destId="{017297E3-420F-E546-AE1C-25356B4B8481}" srcOrd="0" destOrd="0" presId="urn:microsoft.com/office/officeart/2016/7/layout/BasicLinearProcessNumbered"/>
    <dgm:cxn modelId="{25D91DC1-0213-44E0-915F-7938FAC64F51}" srcId="{221784F3-A5FC-4837-969E-D74A93754A30}" destId="{6F1AEAAB-CDEB-41D8-91A9-D25F16AFA44A}" srcOrd="0" destOrd="0" parTransId="{2F6C8B94-F673-429B-8616-43F5C1F5E9B4}" sibTransId="{2E8989F7-E6AE-4BAE-A9BD-3B1E4CBD1BDA}"/>
    <dgm:cxn modelId="{8E3D54C1-7128-094D-A16C-595F6C127B23}" type="presOf" srcId="{C4369D0A-B54F-4390-9396-B9820A170A4A}" destId="{DBFC8FE7-EF91-DE4B-BECB-F8ED6A0DCE31}" srcOrd="0" destOrd="0" presId="urn:microsoft.com/office/officeart/2016/7/layout/BasicLinearProcessNumbered"/>
    <dgm:cxn modelId="{4BA42EC4-BDC4-C046-A622-5B4E317A4F43}" type="presOf" srcId="{246C154F-CBF0-4AC8-B3F7-AB6C68FA4588}" destId="{F0D6FED2-B366-9F43-9EBE-7F9C42222F40}" srcOrd="0" destOrd="0" presId="urn:microsoft.com/office/officeart/2016/7/layout/BasicLinearProcessNumbered"/>
    <dgm:cxn modelId="{9E6B4BD8-7C58-834F-90B6-DDEC5D2D8092}" type="presOf" srcId="{2D27093E-7971-4558-9971-4B9077F9E902}" destId="{DA338DF0-4650-1944-93D1-CF32B7FA49C8}" srcOrd="1" destOrd="0" presId="urn:microsoft.com/office/officeart/2016/7/layout/BasicLinearProcessNumbered"/>
    <dgm:cxn modelId="{970943E6-A961-8B4A-8589-44C5913FCC4C}" type="presOf" srcId="{958EE0A8-5B31-46B6-8A8E-E2B8F4F1BFCC}" destId="{E49F3D05-BDC2-C44D-82C5-9852A20381CD}" srcOrd="0" destOrd="2" presId="urn:microsoft.com/office/officeart/2016/7/layout/BasicLinearProcessNumbered"/>
    <dgm:cxn modelId="{F0A189F3-975A-437E-A98C-32EA17EEB344}" srcId="{221784F3-A5FC-4837-969E-D74A93754A30}" destId="{7ECFBF88-7C4E-46BD-885B-FB87B00F4C4C}" srcOrd="1" destOrd="0" parTransId="{0C182627-2F82-4EC8-BDB7-8E91160F608D}" sibTransId="{246C154F-CBF0-4AC8-B3F7-AB6C68FA4588}"/>
    <dgm:cxn modelId="{25FE8FFA-9C5F-46E0-A307-DECAB404DC71}" srcId="{BFCDE3A8-61FC-42C5-BB36-E36902EF18A8}" destId="{653F49D6-475B-490F-8116-65FD80E47883}" srcOrd="0" destOrd="0" parTransId="{485C6B6E-6A2C-4EF1-8981-FF0BD4F111B2}" sibTransId="{CB07C609-F095-4C7C-A015-BE5252218D86}"/>
    <dgm:cxn modelId="{71692F1C-4930-6648-A2D8-6F2957CA0D89}" type="presParOf" srcId="{5FA373BC-1B4E-994A-89FE-D7ED50DC6359}" destId="{0E122670-2245-374B-9B67-F654C965014E}" srcOrd="0" destOrd="0" presId="urn:microsoft.com/office/officeart/2016/7/layout/BasicLinearProcessNumbered"/>
    <dgm:cxn modelId="{78E3C808-15BE-7D4B-8A2F-5F8E59DF6BB0}" type="presParOf" srcId="{0E122670-2245-374B-9B67-F654C965014E}" destId="{A0B54721-2877-FA4F-A010-2F72C68BA897}" srcOrd="0" destOrd="0" presId="urn:microsoft.com/office/officeart/2016/7/layout/BasicLinearProcessNumbered"/>
    <dgm:cxn modelId="{4F3C0924-6750-114D-816C-848FB3B219B1}" type="presParOf" srcId="{0E122670-2245-374B-9B67-F654C965014E}" destId="{2E81C6D8-BBFA-2C49-8848-C1607D1D84F2}" srcOrd="1" destOrd="0" presId="urn:microsoft.com/office/officeart/2016/7/layout/BasicLinearProcessNumbered"/>
    <dgm:cxn modelId="{F35C9DBA-75B8-414C-AC19-1880B6A15115}" type="presParOf" srcId="{0E122670-2245-374B-9B67-F654C965014E}" destId="{C57C30F0-4002-2D43-9A11-4446D2099607}" srcOrd="2" destOrd="0" presId="urn:microsoft.com/office/officeart/2016/7/layout/BasicLinearProcessNumbered"/>
    <dgm:cxn modelId="{9C78583C-EA88-B84B-9E07-07C48D2A699D}" type="presParOf" srcId="{0E122670-2245-374B-9B67-F654C965014E}" destId="{60E4D0DE-A811-534C-B69C-FDDACF97841F}" srcOrd="3" destOrd="0" presId="urn:microsoft.com/office/officeart/2016/7/layout/BasicLinearProcessNumbered"/>
    <dgm:cxn modelId="{E8A286EA-904A-1B42-B229-6077F91C358E}" type="presParOf" srcId="{5FA373BC-1B4E-994A-89FE-D7ED50DC6359}" destId="{41B84F61-C50B-8641-A0C0-18571437A3B4}" srcOrd="1" destOrd="0" presId="urn:microsoft.com/office/officeart/2016/7/layout/BasicLinearProcessNumbered"/>
    <dgm:cxn modelId="{D39F7C16-E73D-684F-B49D-3183A8972F41}" type="presParOf" srcId="{5FA373BC-1B4E-994A-89FE-D7ED50DC6359}" destId="{265CE4FD-C8F1-DF4B-A843-E46199B18D0C}" srcOrd="2" destOrd="0" presId="urn:microsoft.com/office/officeart/2016/7/layout/BasicLinearProcessNumbered"/>
    <dgm:cxn modelId="{704A0AE2-66E5-1B48-9FA9-49015CEB9321}" type="presParOf" srcId="{265CE4FD-C8F1-DF4B-A843-E46199B18D0C}" destId="{18277B2E-8C1C-4844-92CD-63FD51555207}" srcOrd="0" destOrd="0" presId="urn:microsoft.com/office/officeart/2016/7/layout/BasicLinearProcessNumbered"/>
    <dgm:cxn modelId="{D0D4CFFA-E249-CD4C-A8C4-FFFF2C70BEE6}" type="presParOf" srcId="{265CE4FD-C8F1-DF4B-A843-E46199B18D0C}" destId="{F0D6FED2-B366-9F43-9EBE-7F9C42222F40}" srcOrd="1" destOrd="0" presId="urn:microsoft.com/office/officeart/2016/7/layout/BasicLinearProcessNumbered"/>
    <dgm:cxn modelId="{CC792BEC-2017-6340-B6DF-49133955DCEC}" type="presParOf" srcId="{265CE4FD-C8F1-DF4B-A843-E46199B18D0C}" destId="{6D2CD9AB-51D5-BA44-A869-E3226670004C}" srcOrd="2" destOrd="0" presId="urn:microsoft.com/office/officeart/2016/7/layout/BasicLinearProcessNumbered"/>
    <dgm:cxn modelId="{586871EB-FF3D-104B-9E40-506754576C99}" type="presParOf" srcId="{265CE4FD-C8F1-DF4B-A843-E46199B18D0C}" destId="{E94DC467-3598-0940-BCAE-BDD05377A354}" srcOrd="3" destOrd="0" presId="urn:microsoft.com/office/officeart/2016/7/layout/BasicLinearProcessNumbered"/>
    <dgm:cxn modelId="{A6739625-AA28-2645-B050-E034896B2737}" type="presParOf" srcId="{5FA373BC-1B4E-994A-89FE-D7ED50DC6359}" destId="{915CE5D8-FAD6-8F4F-8AB9-3CAA9893A8CD}" srcOrd="3" destOrd="0" presId="urn:microsoft.com/office/officeart/2016/7/layout/BasicLinearProcessNumbered"/>
    <dgm:cxn modelId="{2C807FC1-3DC3-A147-BF4E-077195AA1763}" type="presParOf" srcId="{5FA373BC-1B4E-994A-89FE-D7ED50DC6359}" destId="{6BCE49B6-2DBF-184C-8C6A-64E2DF449128}" srcOrd="4" destOrd="0" presId="urn:microsoft.com/office/officeart/2016/7/layout/BasicLinearProcessNumbered"/>
    <dgm:cxn modelId="{87CB7FC3-F519-6C42-86D1-7B1BBE63F382}" type="presParOf" srcId="{6BCE49B6-2DBF-184C-8C6A-64E2DF449128}" destId="{6CC44BA9-66AA-D041-80B0-7E100018F0E7}" srcOrd="0" destOrd="0" presId="urn:microsoft.com/office/officeart/2016/7/layout/BasicLinearProcessNumbered"/>
    <dgm:cxn modelId="{4B40CF34-D916-7A44-8378-17FE10F5BED6}" type="presParOf" srcId="{6BCE49B6-2DBF-184C-8C6A-64E2DF449128}" destId="{15BAE995-CF92-2849-B498-0A9EC0BA5A66}" srcOrd="1" destOrd="0" presId="urn:microsoft.com/office/officeart/2016/7/layout/BasicLinearProcessNumbered"/>
    <dgm:cxn modelId="{9281D0A4-FAE0-6C40-AD70-941A5BAD2BB8}" type="presParOf" srcId="{6BCE49B6-2DBF-184C-8C6A-64E2DF449128}" destId="{265B056B-DEE7-4F47-B98E-95BDE9E1DFB0}" srcOrd="2" destOrd="0" presId="urn:microsoft.com/office/officeart/2016/7/layout/BasicLinearProcessNumbered"/>
    <dgm:cxn modelId="{40B681AE-3572-1A48-AD69-0A61D1D3C768}" type="presParOf" srcId="{6BCE49B6-2DBF-184C-8C6A-64E2DF449128}" destId="{DA338DF0-4650-1944-93D1-CF32B7FA49C8}" srcOrd="3" destOrd="0" presId="urn:microsoft.com/office/officeart/2016/7/layout/BasicLinearProcessNumbered"/>
    <dgm:cxn modelId="{88ABA5F3-4EA6-D748-BB27-AA3F843D56DB}" type="presParOf" srcId="{5FA373BC-1B4E-994A-89FE-D7ED50DC6359}" destId="{56D523A5-93A7-7E4B-865B-E431E392A23B}" srcOrd="5" destOrd="0" presId="urn:microsoft.com/office/officeart/2016/7/layout/BasicLinearProcessNumbered"/>
    <dgm:cxn modelId="{9A2473E6-22E2-B44F-8DA5-39037EFD1540}" type="presParOf" srcId="{5FA373BC-1B4E-994A-89FE-D7ED50DC6359}" destId="{B0DA46E3-D0D5-DD45-B721-CBAB48BD3FE6}" srcOrd="6" destOrd="0" presId="urn:microsoft.com/office/officeart/2016/7/layout/BasicLinearProcessNumbered"/>
    <dgm:cxn modelId="{9AED7D3F-7E1A-AD4F-B5C2-F56194ABA6CC}" type="presParOf" srcId="{B0DA46E3-D0D5-DD45-B721-CBAB48BD3FE6}" destId="{017297E3-420F-E546-AE1C-25356B4B8481}" srcOrd="0" destOrd="0" presId="urn:microsoft.com/office/officeart/2016/7/layout/BasicLinearProcessNumbered"/>
    <dgm:cxn modelId="{77B61A68-028E-504A-B4FA-B9FE8D08C20B}" type="presParOf" srcId="{B0DA46E3-D0D5-DD45-B721-CBAB48BD3FE6}" destId="{C106B5A1-872E-CF49-ACC5-D07F2EC86F54}" srcOrd="1" destOrd="0" presId="urn:microsoft.com/office/officeart/2016/7/layout/BasicLinearProcessNumbered"/>
    <dgm:cxn modelId="{DCB5EB60-88BF-8043-BB94-22B8D88EB7FC}" type="presParOf" srcId="{B0DA46E3-D0D5-DD45-B721-CBAB48BD3FE6}" destId="{DC6C47BB-5529-394E-A9E5-E99E57480FBB}" srcOrd="2" destOrd="0" presId="urn:microsoft.com/office/officeart/2016/7/layout/BasicLinearProcessNumbered"/>
    <dgm:cxn modelId="{4881070B-8E7E-3F49-BC0F-C4403B860AC6}" type="presParOf" srcId="{B0DA46E3-D0D5-DD45-B721-CBAB48BD3FE6}" destId="{E49F3D05-BDC2-C44D-82C5-9852A20381CD}" srcOrd="3" destOrd="0" presId="urn:microsoft.com/office/officeart/2016/7/layout/BasicLinearProcessNumbered"/>
    <dgm:cxn modelId="{D519AEE7-6876-2B4C-B968-8B9398A52ACC}" type="presParOf" srcId="{5FA373BC-1B4E-994A-89FE-D7ED50DC6359}" destId="{2B1EDCBA-1544-6B44-AF8F-72A676136C75}" srcOrd="7" destOrd="0" presId="urn:microsoft.com/office/officeart/2016/7/layout/BasicLinearProcessNumbered"/>
    <dgm:cxn modelId="{CFE5DAD8-5BFE-1F40-8D66-97E129300EAC}" type="presParOf" srcId="{5FA373BC-1B4E-994A-89FE-D7ED50DC6359}" destId="{64A2A2C6-184A-C443-B5FC-AEAB464639E1}" srcOrd="8" destOrd="0" presId="urn:microsoft.com/office/officeart/2016/7/layout/BasicLinearProcessNumbered"/>
    <dgm:cxn modelId="{B9500721-C8A5-BD4B-8206-A637FFC6D812}" type="presParOf" srcId="{64A2A2C6-184A-C443-B5FC-AEAB464639E1}" destId="{A21F385B-A1C4-AD43-8451-3F17EAA9F8E5}" srcOrd="0" destOrd="0" presId="urn:microsoft.com/office/officeart/2016/7/layout/BasicLinearProcessNumbered"/>
    <dgm:cxn modelId="{0E1D695D-FE97-D44A-88F4-B21B9A4BDFAC}" type="presParOf" srcId="{64A2A2C6-184A-C443-B5FC-AEAB464639E1}" destId="{DBFC8FE7-EF91-DE4B-BECB-F8ED6A0DCE31}" srcOrd="1" destOrd="0" presId="urn:microsoft.com/office/officeart/2016/7/layout/BasicLinearProcessNumbered"/>
    <dgm:cxn modelId="{FEB7A4B4-F53A-C840-BD01-413A1DB4644C}" type="presParOf" srcId="{64A2A2C6-184A-C443-B5FC-AEAB464639E1}" destId="{0A047DAF-B2A4-7146-A67B-C21433C9C02C}" srcOrd="2" destOrd="0" presId="urn:microsoft.com/office/officeart/2016/7/layout/BasicLinearProcessNumbered"/>
    <dgm:cxn modelId="{C8CBCD91-4114-A842-BBF2-80FEAAE19881}" type="presParOf" srcId="{64A2A2C6-184A-C443-B5FC-AEAB464639E1}" destId="{0DDDC02B-FD05-FC46-9383-E3697A2F8E0A}"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C7491D-EFEF-4C9E-93FC-86895C79C9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65A4D7-D195-4FA0-A235-DBB2972B8CC7}">
      <dgm:prSet/>
      <dgm:spPr/>
      <dgm:t>
        <a:bodyPr/>
        <a:lstStyle/>
        <a:p>
          <a:pPr>
            <a:lnSpc>
              <a:spcPct val="100000"/>
            </a:lnSpc>
          </a:pPr>
          <a:r>
            <a:rPr lang="en-AU"/>
            <a:t>Packetbeat is a real-time network packet analyzer that you can use with Elasticsearch to provide an </a:t>
          </a:r>
          <a:r>
            <a:rPr lang="en-AU" i="1"/>
            <a:t>application monitoring and performance analytics system</a:t>
          </a:r>
          <a:endParaRPr lang="en-US"/>
        </a:p>
      </dgm:t>
    </dgm:pt>
    <dgm:pt modelId="{E46C6EF8-88FC-4117-9655-4FABF6982309}" type="parTrans" cxnId="{94339163-EA70-4CA6-BF32-ACF0EE292E34}">
      <dgm:prSet/>
      <dgm:spPr/>
      <dgm:t>
        <a:bodyPr/>
        <a:lstStyle/>
        <a:p>
          <a:endParaRPr lang="en-US"/>
        </a:p>
      </dgm:t>
    </dgm:pt>
    <dgm:pt modelId="{0C39E07A-37CD-4973-B21B-ECC76430B82A}" type="sibTrans" cxnId="{94339163-EA70-4CA6-BF32-ACF0EE292E34}">
      <dgm:prSet/>
      <dgm:spPr/>
      <dgm:t>
        <a:bodyPr/>
        <a:lstStyle/>
        <a:p>
          <a:endParaRPr lang="en-US"/>
        </a:p>
      </dgm:t>
    </dgm:pt>
    <dgm:pt modelId="{1E2C1453-4052-4E32-A59F-1B94ACAC8A16}">
      <dgm:prSet/>
      <dgm:spPr/>
      <dgm:t>
        <a:bodyPr/>
        <a:lstStyle/>
        <a:p>
          <a:pPr>
            <a:lnSpc>
              <a:spcPct val="100000"/>
            </a:lnSpc>
          </a:pPr>
          <a:r>
            <a:rPr lang="en-AU"/>
            <a:t>Packetbeat works by capturing the network traffic between your application servers, decoding the application layer protocols (HTTP, MySQL, Redis, and so on).</a:t>
          </a:r>
          <a:endParaRPr lang="en-US"/>
        </a:p>
      </dgm:t>
    </dgm:pt>
    <dgm:pt modelId="{94B4A24F-14F1-44F3-8023-9D65BA403354}" type="parTrans" cxnId="{B63D6DC0-95FC-45AB-9E84-BC7A08C5AEEC}">
      <dgm:prSet/>
      <dgm:spPr/>
      <dgm:t>
        <a:bodyPr/>
        <a:lstStyle/>
        <a:p>
          <a:endParaRPr lang="en-US"/>
        </a:p>
      </dgm:t>
    </dgm:pt>
    <dgm:pt modelId="{2989AB26-3807-4D35-AF48-F51BD242640A}" type="sibTrans" cxnId="{B63D6DC0-95FC-45AB-9E84-BC7A08C5AEEC}">
      <dgm:prSet/>
      <dgm:spPr/>
      <dgm:t>
        <a:bodyPr/>
        <a:lstStyle/>
        <a:p>
          <a:endParaRPr lang="en-US"/>
        </a:p>
      </dgm:t>
    </dgm:pt>
    <dgm:pt modelId="{4BEC6F22-5A30-4964-92FE-2681BE5F63ED}">
      <dgm:prSet/>
      <dgm:spPr/>
      <dgm:t>
        <a:bodyPr/>
        <a:lstStyle/>
        <a:p>
          <a:pPr>
            <a:lnSpc>
              <a:spcPct val="100000"/>
            </a:lnSpc>
          </a:pPr>
          <a:r>
            <a:rPr lang="en-AU"/>
            <a:t>Packetbeat can run on </a:t>
          </a:r>
          <a:endParaRPr lang="en-US"/>
        </a:p>
      </dgm:t>
    </dgm:pt>
    <dgm:pt modelId="{633AFB22-44EA-496A-A59C-1706D6B1219B}" type="parTrans" cxnId="{4BFE6B02-DAEE-4D9A-9D79-A6273725A150}">
      <dgm:prSet/>
      <dgm:spPr/>
      <dgm:t>
        <a:bodyPr/>
        <a:lstStyle/>
        <a:p>
          <a:endParaRPr lang="en-US"/>
        </a:p>
      </dgm:t>
    </dgm:pt>
    <dgm:pt modelId="{F1BDFF44-CC7B-4CF5-8ECB-975F073A3106}" type="sibTrans" cxnId="{4BFE6B02-DAEE-4D9A-9D79-A6273725A150}">
      <dgm:prSet/>
      <dgm:spPr/>
      <dgm:t>
        <a:bodyPr/>
        <a:lstStyle/>
        <a:p>
          <a:endParaRPr lang="en-US"/>
        </a:p>
      </dgm:t>
    </dgm:pt>
    <dgm:pt modelId="{715D0254-0FDB-450C-AC6A-A996E005E886}">
      <dgm:prSet/>
      <dgm:spPr/>
      <dgm:t>
        <a:bodyPr/>
        <a:lstStyle/>
        <a:p>
          <a:pPr>
            <a:lnSpc>
              <a:spcPct val="100000"/>
            </a:lnSpc>
          </a:pPr>
          <a:r>
            <a:rPr lang="en-AU" dirty="0"/>
            <a:t>the same servers as your application processes or </a:t>
          </a:r>
          <a:endParaRPr lang="en-US" dirty="0"/>
        </a:p>
      </dgm:t>
    </dgm:pt>
    <dgm:pt modelId="{2570325F-10E1-4222-BCDD-5DB5224F82D7}" type="parTrans" cxnId="{261ECAAC-256A-47F9-A1B0-7320DFD28036}">
      <dgm:prSet/>
      <dgm:spPr/>
      <dgm:t>
        <a:bodyPr/>
        <a:lstStyle/>
        <a:p>
          <a:endParaRPr lang="en-US"/>
        </a:p>
      </dgm:t>
    </dgm:pt>
    <dgm:pt modelId="{E1290F23-22B1-4D87-B639-25B360917D95}" type="sibTrans" cxnId="{261ECAAC-256A-47F9-A1B0-7320DFD28036}">
      <dgm:prSet/>
      <dgm:spPr/>
      <dgm:t>
        <a:bodyPr/>
        <a:lstStyle/>
        <a:p>
          <a:endParaRPr lang="en-US"/>
        </a:p>
      </dgm:t>
    </dgm:pt>
    <dgm:pt modelId="{A549A537-40A7-4B24-AB08-7442FEA12DA9}">
      <dgm:prSet/>
      <dgm:spPr/>
      <dgm:t>
        <a:bodyPr/>
        <a:lstStyle/>
        <a:p>
          <a:pPr>
            <a:lnSpc>
              <a:spcPct val="100000"/>
            </a:lnSpc>
          </a:pPr>
          <a:r>
            <a:rPr lang="en-AU" dirty="0"/>
            <a:t>on its own servers. </a:t>
          </a:r>
          <a:endParaRPr lang="en-US" dirty="0"/>
        </a:p>
      </dgm:t>
    </dgm:pt>
    <dgm:pt modelId="{FA13741B-DD32-47D3-8FBB-787738A6F58D}" type="parTrans" cxnId="{D5ADE52E-4C1F-45FF-84F1-F822CBD1D21D}">
      <dgm:prSet/>
      <dgm:spPr/>
      <dgm:t>
        <a:bodyPr/>
        <a:lstStyle/>
        <a:p>
          <a:endParaRPr lang="en-US"/>
        </a:p>
      </dgm:t>
    </dgm:pt>
    <dgm:pt modelId="{E356711F-803B-48F1-B2CB-C41C70EC2493}" type="sibTrans" cxnId="{D5ADE52E-4C1F-45FF-84F1-F822CBD1D21D}">
      <dgm:prSet/>
      <dgm:spPr/>
      <dgm:t>
        <a:bodyPr/>
        <a:lstStyle/>
        <a:p>
          <a:endParaRPr lang="en-US"/>
        </a:p>
      </dgm:t>
    </dgm:pt>
    <dgm:pt modelId="{B28D3FAA-7E7F-4287-B6FC-00D7B2647EA5}" type="pres">
      <dgm:prSet presAssocID="{EAC7491D-EFEF-4C9E-93FC-86895C79C973}" presName="root" presStyleCnt="0">
        <dgm:presLayoutVars>
          <dgm:dir/>
          <dgm:resizeHandles val="exact"/>
        </dgm:presLayoutVars>
      </dgm:prSet>
      <dgm:spPr/>
    </dgm:pt>
    <dgm:pt modelId="{3AF69136-8D6E-4E0B-85DE-B227AF6ECB42}" type="pres">
      <dgm:prSet presAssocID="{AE65A4D7-D195-4FA0-A235-DBB2972B8CC7}" presName="compNode" presStyleCnt="0"/>
      <dgm:spPr/>
    </dgm:pt>
    <dgm:pt modelId="{E2ADA4EA-D6FE-4806-B90B-D229C2756310}" type="pres">
      <dgm:prSet presAssocID="{AE65A4D7-D195-4FA0-A235-DBB2972B8CC7}" presName="bgRect" presStyleLbl="bgShp" presStyleIdx="0" presStyleCnt="3"/>
      <dgm:spPr/>
    </dgm:pt>
    <dgm:pt modelId="{15AEABC7-D33C-4274-9363-861BC9844DFC}" type="pres">
      <dgm:prSet presAssocID="{AE65A4D7-D195-4FA0-A235-DBB2972B8C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1B5BF57-0CBE-41F5-8CBA-49ECB6A42F16}" type="pres">
      <dgm:prSet presAssocID="{AE65A4D7-D195-4FA0-A235-DBB2972B8CC7}" presName="spaceRect" presStyleCnt="0"/>
      <dgm:spPr/>
    </dgm:pt>
    <dgm:pt modelId="{A8710337-8D26-43C2-82A1-AC363BD20A41}" type="pres">
      <dgm:prSet presAssocID="{AE65A4D7-D195-4FA0-A235-DBB2972B8CC7}" presName="parTx" presStyleLbl="revTx" presStyleIdx="0" presStyleCnt="4">
        <dgm:presLayoutVars>
          <dgm:chMax val="0"/>
          <dgm:chPref val="0"/>
        </dgm:presLayoutVars>
      </dgm:prSet>
      <dgm:spPr/>
    </dgm:pt>
    <dgm:pt modelId="{AED4C696-D01D-49B4-A16F-41E3EF4E09E0}" type="pres">
      <dgm:prSet presAssocID="{0C39E07A-37CD-4973-B21B-ECC76430B82A}" presName="sibTrans" presStyleCnt="0"/>
      <dgm:spPr/>
    </dgm:pt>
    <dgm:pt modelId="{D363F559-C0AF-4313-B2C8-68B3F464322B}" type="pres">
      <dgm:prSet presAssocID="{1E2C1453-4052-4E32-A59F-1B94ACAC8A16}" presName="compNode" presStyleCnt="0"/>
      <dgm:spPr/>
    </dgm:pt>
    <dgm:pt modelId="{9A25A6C9-CB2C-4B8A-ADA4-F63764970D14}" type="pres">
      <dgm:prSet presAssocID="{1E2C1453-4052-4E32-A59F-1B94ACAC8A16}" presName="bgRect" presStyleLbl="bgShp" presStyleIdx="1" presStyleCnt="3"/>
      <dgm:spPr/>
    </dgm:pt>
    <dgm:pt modelId="{78A0610C-7AAF-4D94-8C26-EC08DA9AA7EC}" type="pres">
      <dgm:prSet presAssocID="{1E2C1453-4052-4E32-A59F-1B94ACAC8A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40030BB0-0C64-4130-87B6-629DE3428AC7}" type="pres">
      <dgm:prSet presAssocID="{1E2C1453-4052-4E32-A59F-1B94ACAC8A16}" presName="spaceRect" presStyleCnt="0"/>
      <dgm:spPr/>
    </dgm:pt>
    <dgm:pt modelId="{0C9D5245-31B3-4F3C-80AD-6D03AE210540}" type="pres">
      <dgm:prSet presAssocID="{1E2C1453-4052-4E32-A59F-1B94ACAC8A16}" presName="parTx" presStyleLbl="revTx" presStyleIdx="1" presStyleCnt="4">
        <dgm:presLayoutVars>
          <dgm:chMax val="0"/>
          <dgm:chPref val="0"/>
        </dgm:presLayoutVars>
      </dgm:prSet>
      <dgm:spPr/>
    </dgm:pt>
    <dgm:pt modelId="{8F2E6313-87A6-4979-8D39-842728310D36}" type="pres">
      <dgm:prSet presAssocID="{2989AB26-3807-4D35-AF48-F51BD242640A}" presName="sibTrans" presStyleCnt="0"/>
      <dgm:spPr/>
    </dgm:pt>
    <dgm:pt modelId="{1F5F0783-4EB4-425B-B0D9-95AE5BD44744}" type="pres">
      <dgm:prSet presAssocID="{4BEC6F22-5A30-4964-92FE-2681BE5F63ED}" presName="compNode" presStyleCnt="0"/>
      <dgm:spPr/>
    </dgm:pt>
    <dgm:pt modelId="{E8D743D9-3A81-459F-B916-EA79D4FBA05F}" type="pres">
      <dgm:prSet presAssocID="{4BEC6F22-5A30-4964-92FE-2681BE5F63ED}" presName="bgRect" presStyleLbl="bgShp" presStyleIdx="2" presStyleCnt="3"/>
      <dgm:spPr/>
    </dgm:pt>
    <dgm:pt modelId="{485422A6-4D40-42A1-AB95-3A449E867491}" type="pres">
      <dgm:prSet presAssocID="{4BEC6F22-5A30-4964-92FE-2681BE5F63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DAB2AF5E-209D-479E-95BC-DCA07424A675}" type="pres">
      <dgm:prSet presAssocID="{4BEC6F22-5A30-4964-92FE-2681BE5F63ED}" presName="spaceRect" presStyleCnt="0"/>
      <dgm:spPr/>
    </dgm:pt>
    <dgm:pt modelId="{90F1419D-FE46-49E8-8F3D-B287989FE8EF}" type="pres">
      <dgm:prSet presAssocID="{4BEC6F22-5A30-4964-92FE-2681BE5F63ED}" presName="parTx" presStyleLbl="revTx" presStyleIdx="2" presStyleCnt="4">
        <dgm:presLayoutVars>
          <dgm:chMax val="0"/>
          <dgm:chPref val="0"/>
        </dgm:presLayoutVars>
      </dgm:prSet>
      <dgm:spPr/>
    </dgm:pt>
    <dgm:pt modelId="{F5D48AF4-8D95-489D-AF81-4948D3F13BEA}" type="pres">
      <dgm:prSet presAssocID="{4BEC6F22-5A30-4964-92FE-2681BE5F63ED}" presName="desTx" presStyleLbl="revTx" presStyleIdx="3" presStyleCnt="4">
        <dgm:presLayoutVars/>
      </dgm:prSet>
      <dgm:spPr/>
    </dgm:pt>
  </dgm:ptLst>
  <dgm:cxnLst>
    <dgm:cxn modelId="{4BFE6B02-DAEE-4D9A-9D79-A6273725A150}" srcId="{EAC7491D-EFEF-4C9E-93FC-86895C79C973}" destId="{4BEC6F22-5A30-4964-92FE-2681BE5F63ED}" srcOrd="2" destOrd="0" parTransId="{633AFB22-44EA-496A-A59C-1706D6B1219B}" sibTransId="{F1BDFF44-CC7B-4CF5-8ECB-975F073A3106}"/>
    <dgm:cxn modelId="{D5ADE52E-4C1F-45FF-84F1-F822CBD1D21D}" srcId="{4BEC6F22-5A30-4964-92FE-2681BE5F63ED}" destId="{A549A537-40A7-4B24-AB08-7442FEA12DA9}" srcOrd="1" destOrd="0" parTransId="{FA13741B-DD32-47D3-8FBB-787738A6F58D}" sibTransId="{E356711F-803B-48F1-B2CB-C41C70EC2493}"/>
    <dgm:cxn modelId="{7658862F-974D-8048-98A6-325A9A45697A}" type="presOf" srcId="{715D0254-0FDB-450C-AC6A-A996E005E886}" destId="{F5D48AF4-8D95-489D-AF81-4948D3F13BEA}" srcOrd="0" destOrd="0" presId="urn:microsoft.com/office/officeart/2018/2/layout/IconVerticalSolidList"/>
    <dgm:cxn modelId="{94339163-EA70-4CA6-BF32-ACF0EE292E34}" srcId="{EAC7491D-EFEF-4C9E-93FC-86895C79C973}" destId="{AE65A4D7-D195-4FA0-A235-DBB2972B8CC7}" srcOrd="0" destOrd="0" parTransId="{E46C6EF8-88FC-4117-9655-4FABF6982309}" sibTransId="{0C39E07A-37CD-4973-B21B-ECC76430B82A}"/>
    <dgm:cxn modelId="{B697D27E-0349-3042-9946-DF9725CC20AB}" type="presOf" srcId="{4BEC6F22-5A30-4964-92FE-2681BE5F63ED}" destId="{90F1419D-FE46-49E8-8F3D-B287989FE8EF}" srcOrd="0" destOrd="0" presId="urn:microsoft.com/office/officeart/2018/2/layout/IconVerticalSolidList"/>
    <dgm:cxn modelId="{F2E90582-A8EB-1B4F-A513-FE1BE3E5B2D6}" type="presOf" srcId="{EAC7491D-EFEF-4C9E-93FC-86895C79C973}" destId="{B28D3FAA-7E7F-4287-B6FC-00D7B2647EA5}" srcOrd="0" destOrd="0" presId="urn:microsoft.com/office/officeart/2018/2/layout/IconVerticalSolidList"/>
    <dgm:cxn modelId="{261ECAAC-256A-47F9-A1B0-7320DFD28036}" srcId="{4BEC6F22-5A30-4964-92FE-2681BE5F63ED}" destId="{715D0254-0FDB-450C-AC6A-A996E005E886}" srcOrd="0" destOrd="0" parTransId="{2570325F-10E1-4222-BCDD-5DB5224F82D7}" sibTransId="{E1290F23-22B1-4D87-B639-25B360917D95}"/>
    <dgm:cxn modelId="{B63D6DC0-95FC-45AB-9E84-BC7A08C5AEEC}" srcId="{EAC7491D-EFEF-4C9E-93FC-86895C79C973}" destId="{1E2C1453-4052-4E32-A59F-1B94ACAC8A16}" srcOrd="1" destOrd="0" parTransId="{94B4A24F-14F1-44F3-8023-9D65BA403354}" sibTransId="{2989AB26-3807-4D35-AF48-F51BD242640A}"/>
    <dgm:cxn modelId="{E65C41EB-1FA4-3546-9169-C80CB0C7F571}" type="presOf" srcId="{AE65A4D7-D195-4FA0-A235-DBB2972B8CC7}" destId="{A8710337-8D26-43C2-82A1-AC363BD20A41}" srcOrd="0" destOrd="0" presId="urn:microsoft.com/office/officeart/2018/2/layout/IconVerticalSolidList"/>
    <dgm:cxn modelId="{C51236F3-62F2-0D4B-9878-4DEEA31A8788}" type="presOf" srcId="{A549A537-40A7-4B24-AB08-7442FEA12DA9}" destId="{F5D48AF4-8D95-489D-AF81-4948D3F13BEA}" srcOrd="0" destOrd="1" presId="urn:microsoft.com/office/officeart/2018/2/layout/IconVerticalSolidList"/>
    <dgm:cxn modelId="{D16366FA-626C-5843-A76A-73181D51A368}" type="presOf" srcId="{1E2C1453-4052-4E32-A59F-1B94ACAC8A16}" destId="{0C9D5245-31B3-4F3C-80AD-6D03AE210540}" srcOrd="0" destOrd="0" presId="urn:microsoft.com/office/officeart/2018/2/layout/IconVerticalSolidList"/>
    <dgm:cxn modelId="{A235D4B0-F0B6-4444-A578-8165E68DCB9B}" type="presParOf" srcId="{B28D3FAA-7E7F-4287-B6FC-00D7B2647EA5}" destId="{3AF69136-8D6E-4E0B-85DE-B227AF6ECB42}" srcOrd="0" destOrd="0" presId="urn:microsoft.com/office/officeart/2018/2/layout/IconVerticalSolidList"/>
    <dgm:cxn modelId="{01EBE3BF-077B-7648-8C45-2D8D54347FD7}" type="presParOf" srcId="{3AF69136-8D6E-4E0B-85DE-B227AF6ECB42}" destId="{E2ADA4EA-D6FE-4806-B90B-D229C2756310}" srcOrd="0" destOrd="0" presId="urn:microsoft.com/office/officeart/2018/2/layout/IconVerticalSolidList"/>
    <dgm:cxn modelId="{3C6AAC00-9650-AA47-A2C5-578487CE4FA8}" type="presParOf" srcId="{3AF69136-8D6E-4E0B-85DE-B227AF6ECB42}" destId="{15AEABC7-D33C-4274-9363-861BC9844DFC}" srcOrd="1" destOrd="0" presId="urn:microsoft.com/office/officeart/2018/2/layout/IconVerticalSolidList"/>
    <dgm:cxn modelId="{8FAAD5EB-B4BD-F64A-AE1C-98864C52C0B7}" type="presParOf" srcId="{3AF69136-8D6E-4E0B-85DE-B227AF6ECB42}" destId="{61B5BF57-0CBE-41F5-8CBA-49ECB6A42F16}" srcOrd="2" destOrd="0" presId="urn:microsoft.com/office/officeart/2018/2/layout/IconVerticalSolidList"/>
    <dgm:cxn modelId="{ECB39124-7EA3-C347-B4AE-D3695025C727}" type="presParOf" srcId="{3AF69136-8D6E-4E0B-85DE-B227AF6ECB42}" destId="{A8710337-8D26-43C2-82A1-AC363BD20A41}" srcOrd="3" destOrd="0" presId="urn:microsoft.com/office/officeart/2018/2/layout/IconVerticalSolidList"/>
    <dgm:cxn modelId="{F1B7657A-C60C-0D4D-ABB9-8F68B973BFE2}" type="presParOf" srcId="{B28D3FAA-7E7F-4287-B6FC-00D7B2647EA5}" destId="{AED4C696-D01D-49B4-A16F-41E3EF4E09E0}" srcOrd="1" destOrd="0" presId="urn:microsoft.com/office/officeart/2018/2/layout/IconVerticalSolidList"/>
    <dgm:cxn modelId="{388119EA-0148-4643-9D6C-DB7B3DC62B8B}" type="presParOf" srcId="{B28D3FAA-7E7F-4287-B6FC-00D7B2647EA5}" destId="{D363F559-C0AF-4313-B2C8-68B3F464322B}" srcOrd="2" destOrd="0" presId="urn:microsoft.com/office/officeart/2018/2/layout/IconVerticalSolidList"/>
    <dgm:cxn modelId="{6380D5BD-4C4F-8241-9EC7-BFA0D84A6D8F}" type="presParOf" srcId="{D363F559-C0AF-4313-B2C8-68B3F464322B}" destId="{9A25A6C9-CB2C-4B8A-ADA4-F63764970D14}" srcOrd="0" destOrd="0" presId="urn:microsoft.com/office/officeart/2018/2/layout/IconVerticalSolidList"/>
    <dgm:cxn modelId="{A09D0F7D-38AF-9B4F-98A8-1BF3D3C120EE}" type="presParOf" srcId="{D363F559-C0AF-4313-B2C8-68B3F464322B}" destId="{78A0610C-7AAF-4D94-8C26-EC08DA9AA7EC}" srcOrd="1" destOrd="0" presId="urn:microsoft.com/office/officeart/2018/2/layout/IconVerticalSolidList"/>
    <dgm:cxn modelId="{7B6F223E-7BE6-B040-A9DA-90C462360B7A}" type="presParOf" srcId="{D363F559-C0AF-4313-B2C8-68B3F464322B}" destId="{40030BB0-0C64-4130-87B6-629DE3428AC7}" srcOrd="2" destOrd="0" presId="urn:microsoft.com/office/officeart/2018/2/layout/IconVerticalSolidList"/>
    <dgm:cxn modelId="{B0201423-7CB2-274C-8894-B3FBAAFB5FAF}" type="presParOf" srcId="{D363F559-C0AF-4313-B2C8-68B3F464322B}" destId="{0C9D5245-31B3-4F3C-80AD-6D03AE210540}" srcOrd="3" destOrd="0" presId="urn:microsoft.com/office/officeart/2018/2/layout/IconVerticalSolidList"/>
    <dgm:cxn modelId="{F5B3905B-0CE5-3649-AB53-DDEDD7E8CF03}" type="presParOf" srcId="{B28D3FAA-7E7F-4287-B6FC-00D7B2647EA5}" destId="{8F2E6313-87A6-4979-8D39-842728310D36}" srcOrd="3" destOrd="0" presId="urn:microsoft.com/office/officeart/2018/2/layout/IconVerticalSolidList"/>
    <dgm:cxn modelId="{8A136D4B-ADF3-994B-9E79-0FE8AE6CD807}" type="presParOf" srcId="{B28D3FAA-7E7F-4287-B6FC-00D7B2647EA5}" destId="{1F5F0783-4EB4-425B-B0D9-95AE5BD44744}" srcOrd="4" destOrd="0" presId="urn:microsoft.com/office/officeart/2018/2/layout/IconVerticalSolidList"/>
    <dgm:cxn modelId="{BE2A8676-54F1-6F40-86A0-B7679A73177E}" type="presParOf" srcId="{1F5F0783-4EB4-425B-B0D9-95AE5BD44744}" destId="{E8D743D9-3A81-459F-B916-EA79D4FBA05F}" srcOrd="0" destOrd="0" presId="urn:microsoft.com/office/officeart/2018/2/layout/IconVerticalSolidList"/>
    <dgm:cxn modelId="{B29CD6C3-C0B3-1549-91CE-923AE0168876}" type="presParOf" srcId="{1F5F0783-4EB4-425B-B0D9-95AE5BD44744}" destId="{485422A6-4D40-42A1-AB95-3A449E867491}" srcOrd="1" destOrd="0" presId="urn:microsoft.com/office/officeart/2018/2/layout/IconVerticalSolidList"/>
    <dgm:cxn modelId="{AD678C9A-99DB-A043-AFCA-D2C54B5C0F2D}" type="presParOf" srcId="{1F5F0783-4EB4-425B-B0D9-95AE5BD44744}" destId="{DAB2AF5E-209D-479E-95BC-DCA07424A675}" srcOrd="2" destOrd="0" presId="urn:microsoft.com/office/officeart/2018/2/layout/IconVerticalSolidList"/>
    <dgm:cxn modelId="{B2E8DD7D-B7FE-2E42-8370-06E90687D973}" type="presParOf" srcId="{1F5F0783-4EB4-425B-B0D9-95AE5BD44744}" destId="{90F1419D-FE46-49E8-8F3D-B287989FE8EF}" srcOrd="3" destOrd="0" presId="urn:microsoft.com/office/officeart/2018/2/layout/IconVerticalSolidList"/>
    <dgm:cxn modelId="{2154509A-D0F3-A34E-96AC-B4128044F482}" type="presParOf" srcId="{1F5F0783-4EB4-425B-B0D9-95AE5BD44744}" destId="{F5D48AF4-8D95-489D-AF81-4948D3F13BE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1742DF-E6D5-4782-ABD5-9A31B5177E34}"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633C09F5-11EE-4A4B-9FD5-49DCD5809765}">
      <dgm:prSet/>
      <dgm:spPr/>
      <dgm:t>
        <a:bodyPr/>
        <a:lstStyle/>
        <a:p>
          <a:r>
            <a:rPr lang="en-US"/>
            <a:t>Install Packet beat</a:t>
          </a:r>
        </a:p>
      </dgm:t>
    </dgm:pt>
    <dgm:pt modelId="{0DB97A01-4DCA-4BF9-830F-98E82D4F7C8A}" type="parTrans" cxnId="{52BEE558-E2EB-41AF-A993-E4A31B4D3CF8}">
      <dgm:prSet/>
      <dgm:spPr/>
      <dgm:t>
        <a:bodyPr/>
        <a:lstStyle/>
        <a:p>
          <a:endParaRPr lang="en-US"/>
        </a:p>
      </dgm:t>
    </dgm:pt>
    <dgm:pt modelId="{D247F83B-E977-4B49-ADCA-26871432B53A}" type="sibTrans" cxnId="{52BEE558-E2EB-41AF-A993-E4A31B4D3CF8}">
      <dgm:prSet phldrT="01" phldr="0"/>
      <dgm:spPr/>
      <dgm:t>
        <a:bodyPr/>
        <a:lstStyle/>
        <a:p>
          <a:r>
            <a:rPr lang="en-US"/>
            <a:t>01</a:t>
          </a:r>
        </a:p>
      </dgm:t>
    </dgm:pt>
    <dgm:pt modelId="{B114463D-9D4B-4890-8690-C2B2424E309A}">
      <dgm:prSet/>
      <dgm:spPr/>
      <dgm:t>
        <a:bodyPr/>
        <a:lstStyle/>
        <a:p>
          <a:r>
            <a:rPr lang="en-US" dirty="0"/>
            <a:t>Configure Packetbeat</a:t>
          </a:r>
        </a:p>
      </dgm:t>
    </dgm:pt>
    <dgm:pt modelId="{2F5E173B-B216-42C6-9FEA-D760296175C3}" type="parTrans" cxnId="{879F5C0B-2C5D-4811-87DF-608496994A99}">
      <dgm:prSet/>
      <dgm:spPr/>
      <dgm:t>
        <a:bodyPr/>
        <a:lstStyle/>
        <a:p>
          <a:endParaRPr lang="en-US"/>
        </a:p>
      </dgm:t>
    </dgm:pt>
    <dgm:pt modelId="{315BF568-09A5-4398-B726-5C0780752999}" type="sibTrans" cxnId="{879F5C0B-2C5D-4811-87DF-608496994A99}">
      <dgm:prSet phldrT="02" phldr="0"/>
      <dgm:spPr/>
      <dgm:t>
        <a:bodyPr/>
        <a:lstStyle/>
        <a:p>
          <a:r>
            <a:rPr lang="en-US"/>
            <a:t>02</a:t>
          </a:r>
        </a:p>
      </dgm:t>
    </dgm:pt>
    <dgm:pt modelId="{6D8F16CD-936D-4F49-B696-C07453570B6A}">
      <dgm:prSet/>
      <dgm:spPr/>
      <dgm:t>
        <a:bodyPr/>
        <a:lstStyle/>
        <a:p>
          <a:r>
            <a:rPr lang="en-US"/>
            <a:t>Traffic sniffer</a:t>
          </a:r>
        </a:p>
      </dgm:t>
    </dgm:pt>
    <dgm:pt modelId="{2F0CCCDE-ED2A-43F5-B228-16193D669295}" type="parTrans" cxnId="{AA97A8F5-B2A4-474A-A733-EA75B58905F8}">
      <dgm:prSet/>
      <dgm:spPr/>
      <dgm:t>
        <a:bodyPr/>
        <a:lstStyle/>
        <a:p>
          <a:endParaRPr lang="en-US"/>
        </a:p>
      </dgm:t>
    </dgm:pt>
    <dgm:pt modelId="{2CFA770A-D92B-40DE-B4CC-8E4A1F740719}" type="sibTrans" cxnId="{AA97A8F5-B2A4-474A-A733-EA75B58905F8}">
      <dgm:prSet/>
      <dgm:spPr/>
      <dgm:t>
        <a:bodyPr/>
        <a:lstStyle/>
        <a:p>
          <a:endParaRPr lang="en-US"/>
        </a:p>
      </dgm:t>
    </dgm:pt>
    <dgm:pt modelId="{FCE09A77-2BED-49B7-9AED-F3858795BBA3}">
      <dgm:prSet/>
      <dgm:spPr/>
      <dgm:t>
        <a:bodyPr/>
        <a:lstStyle/>
        <a:p>
          <a:r>
            <a:rPr lang="en-US"/>
            <a:t>flows</a:t>
          </a:r>
        </a:p>
      </dgm:t>
    </dgm:pt>
    <dgm:pt modelId="{01B5E1C9-B0EA-415B-8619-30080D1A5001}" type="parTrans" cxnId="{D017A278-CF18-43F3-B352-CDF97C3A9FBA}">
      <dgm:prSet/>
      <dgm:spPr/>
      <dgm:t>
        <a:bodyPr/>
        <a:lstStyle/>
        <a:p>
          <a:endParaRPr lang="en-US"/>
        </a:p>
      </dgm:t>
    </dgm:pt>
    <dgm:pt modelId="{7ECFDCF8-7B85-4BDE-875C-8AB334E64E83}" type="sibTrans" cxnId="{D017A278-CF18-43F3-B352-CDF97C3A9FBA}">
      <dgm:prSet/>
      <dgm:spPr/>
      <dgm:t>
        <a:bodyPr/>
        <a:lstStyle/>
        <a:p>
          <a:endParaRPr lang="en-US"/>
        </a:p>
      </dgm:t>
    </dgm:pt>
    <dgm:pt modelId="{09B16939-3D92-4B96-9BBA-D428D77A2C5C}">
      <dgm:prSet/>
      <dgm:spPr/>
      <dgm:t>
        <a:bodyPr/>
        <a:lstStyle/>
        <a:p>
          <a:r>
            <a:rPr lang="en-US" dirty="0"/>
            <a:t>Configure Metricbeat to monitor Packet beat</a:t>
          </a:r>
        </a:p>
      </dgm:t>
    </dgm:pt>
    <dgm:pt modelId="{8268AC73-3B01-4EBE-9025-1E5213608C9F}" type="parTrans" cxnId="{60E95330-C8CC-47F2-BABA-0514D37D40B8}">
      <dgm:prSet/>
      <dgm:spPr/>
      <dgm:t>
        <a:bodyPr/>
        <a:lstStyle/>
        <a:p>
          <a:endParaRPr lang="en-US"/>
        </a:p>
      </dgm:t>
    </dgm:pt>
    <dgm:pt modelId="{80CC007B-4025-4205-9C16-E19A1BA03160}" type="sibTrans" cxnId="{60E95330-C8CC-47F2-BABA-0514D37D40B8}">
      <dgm:prSet phldrT="03" phldr="0"/>
      <dgm:spPr/>
      <dgm:t>
        <a:bodyPr/>
        <a:lstStyle/>
        <a:p>
          <a:r>
            <a:rPr lang="en-US"/>
            <a:t>03</a:t>
          </a:r>
        </a:p>
      </dgm:t>
    </dgm:pt>
    <dgm:pt modelId="{79A60B2A-3142-4EC5-9189-9CAA5F339FAC}">
      <dgm:prSet/>
      <dgm:spPr/>
      <dgm:t>
        <a:bodyPr/>
        <a:lstStyle/>
        <a:p>
          <a:r>
            <a:rPr lang="en-US" dirty="0"/>
            <a:t>Start and enable Packetbeat</a:t>
          </a:r>
        </a:p>
      </dgm:t>
    </dgm:pt>
    <dgm:pt modelId="{951E37CA-DBDB-441D-AC3D-1F903FCB0E24}" type="parTrans" cxnId="{D69A3873-1521-4520-A184-A81F59559E9B}">
      <dgm:prSet/>
      <dgm:spPr/>
      <dgm:t>
        <a:bodyPr/>
        <a:lstStyle/>
        <a:p>
          <a:endParaRPr lang="en-US"/>
        </a:p>
      </dgm:t>
    </dgm:pt>
    <dgm:pt modelId="{C055877E-9B9B-4C9F-A654-D7F8A1530FB0}" type="sibTrans" cxnId="{D69A3873-1521-4520-A184-A81F59559E9B}">
      <dgm:prSet phldrT="04" phldr="0"/>
      <dgm:spPr/>
      <dgm:t>
        <a:bodyPr/>
        <a:lstStyle/>
        <a:p>
          <a:r>
            <a:rPr lang="en-US"/>
            <a:t>04</a:t>
          </a:r>
        </a:p>
      </dgm:t>
    </dgm:pt>
    <dgm:pt modelId="{716F3F1A-9174-CD45-B17E-E21AEA512324}" type="pres">
      <dgm:prSet presAssocID="{6A1742DF-E6D5-4782-ABD5-9A31B5177E34}" presName="Name0" presStyleCnt="0">
        <dgm:presLayoutVars>
          <dgm:animLvl val="lvl"/>
          <dgm:resizeHandles val="exact"/>
        </dgm:presLayoutVars>
      </dgm:prSet>
      <dgm:spPr/>
    </dgm:pt>
    <dgm:pt modelId="{5A1062C9-648B-FF45-B0E1-D85855596E72}" type="pres">
      <dgm:prSet presAssocID="{633C09F5-11EE-4A4B-9FD5-49DCD5809765}" presName="compositeNode" presStyleCnt="0">
        <dgm:presLayoutVars>
          <dgm:bulletEnabled val="1"/>
        </dgm:presLayoutVars>
      </dgm:prSet>
      <dgm:spPr/>
    </dgm:pt>
    <dgm:pt modelId="{1F5950AC-8406-B840-B3C7-93381A433BCF}" type="pres">
      <dgm:prSet presAssocID="{633C09F5-11EE-4A4B-9FD5-49DCD5809765}" presName="bgRect" presStyleLbl="alignNode1" presStyleIdx="0" presStyleCnt="4"/>
      <dgm:spPr/>
    </dgm:pt>
    <dgm:pt modelId="{291CED30-61BF-994E-A6D0-7F621A38607C}" type="pres">
      <dgm:prSet presAssocID="{D247F83B-E977-4B49-ADCA-26871432B53A}" presName="sibTransNodeRect" presStyleLbl="alignNode1" presStyleIdx="0" presStyleCnt="4">
        <dgm:presLayoutVars>
          <dgm:chMax val="0"/>
          <dgm:bulletEnabled val="1"/>
        </dgm:presLayoutVars>
      </dgm:prSet>
      <dgm:spPr/>
    </dgm:pt>
    <dgm:pt modelId="{91638F6A-5A4F-5747-B6C3-2373E1F4699B}" type="pres">
      <dgm:prSet presAssocID="{633C09F5-11EE-4A4B-9FD5-49DCD5809765}" presName="nodeRect" presStyleLbl="alignNode1" presStyleIdx="0" presStyleCnt="4">
        <dgm:presLayoutVars>
          <dgm:bulletEnabled val="1"/>
        </dgm:presLayoutVars>
      </dgm:prSet>
      <dgm:spPr/>
    </dgm:pt>
    <dgm:pt modelId="{D237D0A7-CA9F-3740-B5BD-4B78E4FC29D8}" type="pres">
      <dgm:prSet presAssocID="{D247F83B-E977-4B49-ADCA-26871432B53A}" presName="sibTrans" presStyleCnt="0"/>
      <dgm:spPr/>
    </dgm:pt>
    <dgm:pt modelId="{E8E5665A-B394-C54F-AAAF-6011B1A6F616}" type="pres">
      <dgm:prSet presAssocID="{B114463D-9D4B-4890-8690-C2B2424E309A}" presName="compositeNode" presStyleCnt="0">
        <dgm:presLayoutVars>
          <dgm:bulletEnabled val="1"/>
        </dgm:presLayoutVars>
      </dgm:prSet>
      <dgm:spPr/>
    </dgm:pt>
    <dgm:pt modelId="{30605DF6-8E55-6F42-8304-05505D8EEFFA}" type="pres">
      <dgm:prSet presAssocID="{B114463D-9D4B-4890-8690-C2B2424E309A}" presName="bgRect" presStyleLbl="alignNode1" presStyleIdx="1" presStyleCnt="4"/>
      <dgm:spPr/>
    </dgm:pt>
    <dgm:pt modelId="{D69C06ED-F85A-8841-9040-3EC26AFE51F8}" type="pres">
      <dgm:prSet presAssocID="{315BF568-09A5-4398-B726-5C0780752999}" presName="sibTransNodeRect" presStyleLbl="alignNode1" presStyleIdx="1" presStyleCnt="4">
        <dgm:presLayoutVars>
          <dgm:chMax val="0"/>
          <dgm:bulletEnabled val="1"/>
        </dgm:presLayoutVars>
      </dgm:prSet>
      <dgm:spPr/>
    </dgm:pt>
    <dgm:pt modelId="{03C6A755-1238-3D48-84ED-64C39F59D5D4}" type="pres">
      <dgm:prSet presAssocID="{B114463D-9D4B-4890-8690-C2B2424E309A}" presName="nodeRect" presStyleLbl="alignNode1" presStyleIdx="1" presStyleCnt="4">
        <dgm:presLayoutVars>
          <dgm:bulletEnabled val="1"/>
        </dgm:presLayoutVars>
      </dgm:prSet>
      <dgm:spPr/>
    </dgm:pt>
    <dgm:pt modelId="{56437E89-7014-034F-9475-9915A72DEF99}" type="pres">
      <dgm:prSet presAssocID="{315BF568-09A5-4398-B726-5C0780752999}" presName="sibTrans" presStyleCnt="0"/>
      <dgm:spPr/>
    </dgm:pt>
    <dgm:pt modelId="{CE2D6291-AE9E-D947-BC8C-12F7DF9C3D35}" type="pres">
      <dgm:prSet presAssocID="{09B16939-3D92-4B96-9BBA-D428D77A2C5C}" presName="compositeNode" presStyleCnt="0">
        <dgm:presLayoutVars>
          <dgm:bulletEnabled val="1"/>
        </dgm:presLayoutVars>
      </dgm:prSet>
      <dgm:spPr/>
    </dgm:pt>
    <dgm:pt modelId="{522E1210-0F06-4947-8E58-73EC6B34C993}" type="pres">
      <dgm:prSet presAssocID="{09B16939-3D92-4B96-9BBA-D428D77A2C5C}" presName="bgRect" presStyleLbl="alignNode1" presStyleIdx="2" presStyleCnt="4"/>
      <dgm:spPr/>
    </dgm:pt>
    <dgm:pt modelId="{3A28E9A3-0B5A-ED40-AA82-FF28452F3FA9}" type="pres">
      <dgm:prSet presAssocID="{80CC007B-4025-4205-9C16-E19A1BA03160}" presName="sibTransNodeRect" presStyleLbl="alignNode1" presStyleIdx="2" presStyleCnt="4">
        <dgm:presLayoutVars>
          <dgm:chMax val="0"/>
          <dgm:bulletEnabled val="1"/>
        </dgm:presLayoutVars>
      </dgm:prSet>
      <dgm:spPr/>
    </dgm:pt>
    <dgm:pt modelId="{1325EFCF-09D4-A249-B12B-E0779BA1E53D}" type="pres">
      <dgm:prSet presAssocID="{09B16939-3D92-4B96-9BBA-D428D77A2C5C}" presName="nodeRect" presStyleLbl="alignNode1" presStyleIdx="2" presStyleCnt="4">
        <dgm:presLayoutVars>
          <dgm:bulletEnabled val="1"/>
        </dgm:presLayoutVars>
      </dgm:prSet>
      <dgm:spPr/>
    </dgm:pt>
    <dgm:pt modelId="{23D9180A-780E-1C4E-AFFA-CE4DE933E478}" type="pres">
      <dgm:prSet presAssocID="{80CC007B-4025-4205-9C16-E19A1BA03160}" presName="sibTrans" presStyleCnt="0"/>
      <dgm:spPr/>
    </dgm:pt>
    <dgm:pt modelId="{537712C5-1FF8-5146-BE1F-EA7E70EEECB8}" type="pres">
      <dgm:prSet presAssocID="{79A60B2A-3142-4EC5-9189-9CAA5F339FAC}" presName="compositeNode" presStyleCnt="0">
        <dgm:presLayoutVars>
          <dgm:bulletEnabled val="1"/>
        </dgm:presLayoutVars>
      </dgm:prSet>
      <dgm:spPr/>
    </dgm:pt>
    <dgm:pt modelId="{3C932B15-B0F8-8F4F-90C4-0A2D28EAF8F7}" type="pres">
      <dgm:prSet presAssocID="{79A60B2A-3142-4EC5-9189-9CAA5F339FAC}" presName="bgRect" presStyleLbl="alignNode1" presStyleIdx="3" presStyleCnt="4"/>
      <dgm:spPr/>
    </dgm:pt>
    <dgm:pt modelId="{5F61D4C0-428A-924F-97EB-5279F6ECEC33}" type="pres">
      <dgm:prSet presAssocID="{C055877E-9B9B-4C9F-A654-D7F8A1530FB0}" presName="sibTransNodeRect" presStyleLbl="alignNode1" presStyleIdx="3" presStyleCnt="4">
        <dgm:presLayoutVars>
          <dgm:chMax val="0"/>
          <dgm:bulletEnabled val="1"/>
        </dgm:presLayoutVars>
      </dgm:prSet>
      <dgm:spPr/>
    </dgm:pt>
    <dgm:pt modelId="{A36A3AD6-9584-BF41-8BD4-FD99639068A0}" type="pres">
      <dgm:prSet presAssocID="{79A60B2A-3142-4EC5-9189-9CAA5F339FAC}" presName="nodeRect" presStyleLbl="alignNode1" presStyleIdx="3" presStyleCnt="4">
        <dgm:presLayoutVars>
          <dgm:bulletEnabled val="1"/>
        </dgm:presLayoutVars>
      </dgm:prSet>
      <dgm:spPr/>
    </dgm:pt>
  </dgm:ptLst>
  <dgm:cxnLst>
    <dgm:cxn modelId="{879F5C0B-2C5D-4811-87DF-608496994A99}" srcId="{6A1742DF-E6D5-4782-ABD5-9A31B5177E34}" destId="{B114463D-9D4B-4890-8690-C2B2424E309A}" srcOrd="1" destOrd="0" parTransId="{2F5E173B-B216-42C6-9FEA-D760296175C3}" sibTransId="{315BF568-09A5-4398-B726-5C0780752999}"/>
    <dgm:cxn modelId="{60E95330-C8CC-47F2-BABA-0514D37D40B8}" srcId="{6A1742DF-E6D5-4782-ABD5-9A31B5177E34}" destId="{09B16939-3D92-4B96-9BBA-D428D77A2C5C}" srcOrd="2" destOrd="0" parTransId="{8268AC73-3B01-4EBE-9025-1E5213608C9F}" sibTransId="{80CC007B-4025-4205-9C16-E19A1BA03160}"/>
    <dgm:cxn modelId="{7D136A30-E762-7748-A3BC-0BAD613D1E15}" type="presOf" srcId="{633C09F5-11EE-4A4B-9FD5-49DCD5809765}" destId="{91638F6A-5A4F-5747-B6C3-2373E1F4699B}" srcOrd="1" destOrd="0" presId="urn:microsoft.com/office/officeart/2016/7/layout/LinearBlockProcessNumbered"/>
    <dgm:cxn modelId="{52BEE558-E2EB-41AF-A993-E4A31B4D3CF8}" srcId="{6A1742DF-E6D5-4782-ABD5-9A31B5177E34}" destId="{633C09F5-11EE-4A4B-9FD5-49DCD5809765}" srcOrd="0" destOrd="0" parTransId="{0DB97A01-4DCA-4BF9-830F-98E82D4F7C8A}" sibTransId="{D247F83B-E977-4B49-ADCA-26871432B53A}"/>
    <dgm:cxn modelId="{C03FCF59-29E7-0E47-AC5E-DD2DD063B1AA}" type="presOf" srcId="{FCE09A77-2BED-49B7-9AED-F3858795BBA3}" destId="{03C6A755-1238-3D48-84ED-64C39F59D5D4}" srcOrd="0" destOrd="2" presId="urn:microsoft.com/office/officeart/2016/7/layout/LinearBlockProcessNumbered"/>
    <dgm:cxn modelId="{D82DDC6E-F47B-D348-B3EC-E820E7B68BD2}" type="presOf" srcId="{D247F83B-E977-4B49-ADCA-26871432B53A}" destId="{291CED30-61BF-994E-A6D0-7F621A38607C}" srcOrd="0" destOrd="0" presId="urn:microsoft.com/office/officeart/2016/7/layout/LinearBlockProcessNumbered"/>
    <dgm:cxn modelId="{D69A3873-1521-4520-A184-A81F59559E9B}" srcId="{6A1742DF-E6D5-4782-ABD5-9A31B5177E34}" destId="{79A60B2A-3142-4EC5-9189-9CAA5F339FAC}" srcOrd="3" destOrd="0" parTransId="{951E37CA-DBDB-441D-AC3D-1F903FCB0E24}" sibTransId="{C055877E-9B9B-4C9F-A654-D7F8A1530FB0}"/>
    <dgm:cxn modelId="{D017A278-CF18-43F3-B352-CDF97C3A9FBA}" srcId="{B114463D-9D4B-4890-8690-C2B2424E309A}" destId="{FCE09A77-2BED-49B7-9AED-F3858795BBA3}" srcOrd="1" destOrd="0" parTransId="{01B5E1C9-B0EA-415B-8619-30080D1A5001}" sibTransId="{7ECFDCF8-7B85-4BDE-875C-8AB334E64E83}"/>
    <dgm:cxn modelId="{1003F47C-7F7A-E642-930F-E52C2BB223E4}" type="presOf" srcId="{315BF568-09A5-4398-B726-5C0780752999}" destId="{D69C06ED-F85A-8841-9040-3EC26AFE51F8}" srcOrd="0" destOrd="0" presId="urn:microsoft.com/office/officeart/2016/7/layout/LinearBlockProcessNumbered"/>
    <dgm:cxn modelId="{CB2CC780-7C43-5C43-9B63-B5A26AA81811}" type="presOf" srcId="{B114463D-9D4B-4890-8690-C2B2424E309A}" destId="{30605DF6-8E55-6F42-8304-05505D8EEFFA}" srcOrd="0" destOrd="0" presId="urn:microsoft.com/office/officeart/2016/7/layout/LinearBlockProcessNumbered"/>
    <dgm:cxn modelId="{CCF90289-288C-634B-B402-BAC832993B4F}" type="presOf" srcId="{09B16939-3D92-4B96-9BBA-D428D77A2C5C}" destId="{1325EFCF-09D4-A249-B12B-E0779BA1E53D}" srcOrd="1" destOrd="0" presId="urn:microsoft.com/office/officeart/2016/7/layout/LinearBlockProcessNumbered"/>
    <dgm:cxn modelId="{3AD4B096-A796-6C42-A00F-54D908D54239}" type="presOf" srcId="{80CC007B-4025-4205-9C16-E19A1BA03160}" destId="{3A28E9A3-0B5A-ED40-AA82-FF28452F3FA9}" srcOrd="0" destOrd="0" presId="urn:microsoft.com/office/officeart/2016/7/layout/LinearBlockProcessNumbered"/>
    <dgm:cxn modelId="{5C6650B0-52A5-674D-827F-40E6F9410CF5}" type="presOf" srcId="{09B16939-3D92-4B96-9BBA-D428D77A2C5C}" destId="{522E1210-0F06-4947-8E58-73EC6B34C993}" srcOrd="0" destOrd="0" presId="urn:microsoft.com/office/officeart/2016/7/layout/LinearBlockProcessNumbered"/>
    <dgm:cxn modelId="{DC50ADB5-E31F-0E44-A426-B7B1138D6A75}" type="presOf" srcId="{6A1742DF-E6D5-4782-ABD5-9A31B5177E34}" destId="{716F3F1A-9174-CD45-B17E-E21AEA512324}" srcOrd="0" destOrd="0" presId="urn:microsoft.com/office/officeart/2016/7/layout/LinearBlockProcessNumbered"/>
    <dgm:cxn modelId="{F8CF22C6-1E6B-CD42-A414-56DB28AF454A}" type="presOf" srcId="{B114463D-9D4B-4890-8690-C2B2424E309A}" destId="{03C6A755-1238-3D48-84ED-64C39F59D5D4}" srcOrd="1" destOrd="0" presId="urn:microsoft.com/office/officeart/2016/7/layout/LinearBlockProcessNumbered"/>
    <dgm:cxn modelId="{3410D3CA-67C4-D249-9957-6AB7FB027E16}" type="presOf" srcId="{79A60B2A-3142-4EC5-9189-9CAA5F339FAC}" destId="{3C932B15-B0F8-8F4F-90C4-0A2D28EAF8F7}" srcOrd="0" destOrd="0" presId="urn:microsoft.com/office/officeart/2016/7/layout/LinearBlockProcessNumbered"/>
    <dgm:cxn modelId="{29C3A2D1-73E2-8645-989A-F7A065D4CD14}" type="presOf" srcId="{6D8F16CD-936D-4F49-B696-C07453570B6A}" destId="{03C6A755-1238-3D48-84ED-64C39F59D5D4}" srcOrd="0" destOrd="1" presId="urn:microsoft.com/office/officeart/2016/7/layout/LinearBlockProcessNumbered"/>
    <dgm:cxn modelId="{4DDFBCED-D881-4440-A63E-63E80D4C1E69}" type="presOf" srcId="{79A60B2A-3142-4EC5-9189-9CAA5F339FAC}" destId="{A36A3AD6-9584-BF41-8BD4-FD99639068A0}" srcOrd="1" destOrd="0" presId="urn:microsoft.com/office/officeart/2016/7/layout/LinearBlockProcessNumbered"/>
    <dgm:cxn modelId="{ADC6D4F3-6C57-CC4F-897E-248E1539074C}" type="presOf" srcId="{C055877E-9B9B-4C9F-A654-D7F8A1530FB0}" destId="{5F61D4C0-428A-924F-97EB-5279F6ECEC33}" srcOrd="0" destOrd="0" presId="urn:microsoft.com/office/officeart/2016/7/layout/LinearBlockProcessNumbered"/>
    <dgm:cxn modelId="{AA97A8F5-B2A4-474A-A733-EA75B58905F8}" srcId="{B114463D-9D4B-4890-8690-C2B2424E309A}" destId="{6D8F16CD-936D-4F49-B696-C07453570B6A}" srcOrd="0" destOrd="0" parTransId="{2F0CCCDE-ED2A-43F5-B228-16193D669295}" sibTransId="{2CFA770A-D92B-40DE-B4CC-8E4A1F740719}"/>
    <dgm:cxn modelId="{0BCA80FB-F46C-8042-B9D0-C802A438D13D}" type="presOf" srcId="{633C09F5-11EE-4A4B-9FD5-49DCD5809765}" destId="{1F5950AC-8406-B840-B3C7-93381A433BCF}" srcOrd="0" destOrd="0" presId="urn:microsoft.com/office/officeart/2016/7/layout/LinearBlockProcessNumbered"/>
    <dgm:cxn modelId="{CDC90A16-8686-574C-A53C-BC9ADFD5F334}" type="presParOf" srcId="{716F3F1A-9174-CD45-B17E-E21AEA512324}" destId="{5A1062C9-648B-FF45-B0E1-D85855596E72}" srcOrd="0" destOrd="0" presId="urn:microsoft.com/office/officeart/2016/7/layout/LinearBlockProcessNumbered"/>
    <dgm:cxn modelId="{2EF01334-3B6D-9049-A355-EA4947B7A16B}" type="presParOf" srcId="{5A1062C9-648B-FF45-B0E1-D85855596E72}" destId="{1F5950AC-8406-B840-B3C7-93381A433BCF}" srcOrd="0" destOrd="0" presId="urn:microsoft.com/office/officeart/2016/7/layout/LinearBlockProcessNumbered"/>
    <dgm:cxn modelId="{31FBFD12-757B-0045-8417-B2A8686CB86E}" type="presParOf" srcId="{5A1062C9-648B-FF45-B0E1-D85855596E72}" destId="{291CED30-61BF-994E-A6D0-7F621A38607C}" srcOrd="1" destOrd="0" presId="urn:microsoft.com/office/officeart/2016/7/layout/LinearBlockProcessNumbered"/>
    <dgm:cxn modelId="{4E04D149-F33D-F24C-94F0-AD63EA6BACB5}" type="presParOf" srcId="{5A1062C9-648B-FF45-B0E1-D85855596E72}" destId="{91638F6A-5A4F-5747-B6C3-2373E1F4699B}" srcOrd="2" destOrd="0" presId="urn:microsoft.com/office/officeart/2016/7/layout/LinearBlockProcessNumbered"/>
    <dgm:cxn modelId="{4DE34255-AF33-6F46-8BAA-35672D23E94D}" type="presParOf" srcId="{716F3F1A-9174-CD45-B17E-E21AEA512324}" destId="{D237D0A7-CA9F-3740-B5BD-4B78E4FC29D8}" srcOrd="1" destOrd="0" presId="urn:microsoft.com/office/officeart/2016/7/layout/LinearBlockProcessNumbered"/>
    <dgm:cxn modelId="{EE283EE7-678D-8C43-9A0A-F13A024555D1}" type="presParOf" srcId="{716F3F1A-9174-CD45-B17E-E21AEA512324}" destId="{E8E5665A-B394-C54F-AAAF-6011B1A6F616}" srcOrd="2" destOrd="0" presId="urn:microsoft.com/office/officeart/2016/7/layout/LinearBlockProcessNumbered"/>
    <dgm:cxn modelId="{0AFCE124-375D-4049-9783-BF0A63137B34}" type="presParOf" srcId="{E8E5665A-B394-C54F-AAAF-6011B1A6F616}" destId="{30605DF6-8E55-6F42-8304-05505D8EEFFA}" srcOrd="0" destOrd="0" presId="urn:microsoft.com/office/officeart/2016/7/layout/LinearBlockProcessNumbered"/>
    <dgm:cxn modelId="{AB0DB219-2C64-644B-9CD6-3860320B3393}" type="presParOf" srcId="{E8E5665A-B394-C54F-AAAF-6011B1A6F616}" destId="{D69C06ED-F85A-8841-9040-3EC26AFE51F8}" srcOrd="1" destOrd="0" presId="urn:microsoft.com/office/officeart/2016/7/layout/LinearBlockProcessNumbered"/>
    <dgm:cxn modelId="{BC6EE4DA-104C-1A41-B2DB-5E3E76561016}" type="presParOf" srcId="{E8E5665A-B394-C54F-AAAF-6011B1A6F616}" destId="{03C6A755-1238-3D48-84ED-64C39F59D5D4}" srcOrd="2" destOrd="0" presId="urn:microsoft.com/office/officeart/2016/7/layout/LinearBlockProcessNumbered"/>
    <dgm:cxn modelId="{D78BDAEC-B928-8849-BAE1-C38AC71FA16B}" type="presParOf" srcId="{716F3F1A-9174-CD45-B17E-E21AEA512324}" destId="{56437E89-7014-034F-9475-9915A72DEF99}" srcOrd="3" destOrd="0" presId="urn:microsoft.com/office/officeart/2016/7/layout/LinearBlockProcessNumbered"/>
    <dgm:cxn modelId="{F2B71648-2ACB-C848-983C-782B5BD530A5}" type="presParOf" srcId="{716F3F1A-9174-CD45-B17E-E21AEA512324}" destId="{CE2D6291-AE9E-D947-BC8C-12F7DF9C3D35}" srcOrd="4" destOrd="0" presId="urn:microsoft.com/office/officeart/2016/7/layout/LinearBlockProcessNumbered"/>
    <dgm:cxn modelId="{E576AECF-8E2E-E44E-A70E-8B5A019C10DA}" type="presParOf" srcId="{CE2D6291-AE9E-D947-BC8C-12F7DF9C3D35}" destId="{522E1210-0F06-4947-8E58-73EC6B34C993}" srcOrd="0" destOrd="0" presId="urn:microsoft.com/office/officeart/2016/7/layout/LinearBlockProcessNumbered"/>
    <dgm:cxn modelId="{55685AC6-FB9C-E445-A300-D4066300FF2F}" type="presParOf" srcId="{CE2D6291-AE9E-D947-BC8C-12F7DF9C3D35}" destId="{3A28E9A3-0B5A-ED40-AA82-FF28452F3FA9}" srcOrd="1" destOrd="0" presId="urn:microsoft.com/office/officeart/2016/7/layout/LinearBlockProcessNumbered"/>
    <dgm:cxn modelId="{46D299D9-8F5F-834E-A93E-565715EE3154}" type="presParOf" srcId="{CE2D6291-AE9E-D947-BC8C-12F7DF9C3D35}" destId="{1325EFCF-09D4-A249-B12B-E0779BA1E53D}" srcOrd="2" destOrd="0" presId="urn:microsoft.com/office/officeart/2016/7/layout/LinearBlockProcessNumbered"/>
    <dgm:cxn modelId="{6172E7F2-F668-D24E-B290-01ABAC403E6C}" type="presParOf" srcId="{716F3F1A-9174-CD45-B17E-E21AEA512324}" destId="{23D9180A-780E-1C4E-AFFA-CE4DE933E478}" srcOrd="5" destOrd="0" presId="urn:microsoft.com/office/officeart/2016/7/layout/LinearBlockProcessNumbered"/>
    <dgm:cxn modelId="{8CCD90D2-835C-2C4C-B05F-0D483B58AA0D}" type="presParOf" srcId="{716F3F1A-9174-CD45-B17E-E21AEA512324}" destId="{537712C5-1FF8-5146-BE1F-EA7E70EEECB8}" srcOrd="6" destOrd="0" presId="urn:microsoft.com/office/officeart/2016/7/layout/LinearBlockProcessNumbered"/>
    <dgm:cxn modelId="{7939337C-BB96-4143-91F4-F833F2B5EF15}" type="presParOf" srcId="{537712C5-1FF8-5146-BE1F-EA7E70EEECB8}" destId="{3C932B15-B0F8-8F4F-90C4-0A2D28EAF8F7}" srcOrd="0" destOrd="0" presId="urn:microsoft.com/office/officeart/2016/7/layout/LinearBlockProcessNumbered"/>
    <dgm:cxn modelId="{A965A1C7-67C7-184F-A027-4B16BC2850F0}" type="presParOf" srcId="{537712C5-1FF8-5146-BE1F-EA7E70EEECB8}" destId="{5F61D4C0-428A-924F-97EB-5279F6ECEC33}" srcOrd="1" destOrd="0" presId="urn:microsoft.com/office/officeart/2016/7/layout/LinearBlockProcessNumbered"/>
    <dgm:cxn modelId="{99C462A2-0CF5-734E-894D-B8E58DD3009C}" type="presParOf" srcId="{537712C5-1FF8-5146-BE1F-EA7E70EEECB8}" destId="{A36A3AD6-9584-BF41-8BD4-FD99639068A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56DA2-AC3F-429E-B211-273215305A1C}">
      <dsp:nvSpPr>
        <dsp:cNvPr id="0" name=""/>
        <dsp:cNvSpPr/>
      </dsp:nvSpPr>
      <dsp:spPr>
        <a:xfrm>
          <a:off x="0" y="4196"/>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3E8D5-E969-425F-8F23-156ED103F48F}">
      <dsp:nvSpPr>
        <dsp:cNvPr id="0" name=""/>
        <dsp:cNvSpPr/>
      </dsp:nvSpPr>
      <dsp:spPr>
        <a:xfrm>
          <a:off x="215404" y="164414"/>
          <a:ext cx="391644" cy="391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866C9F-A3A0-4ABC-986E-8FA26D5BA5C2}">
      <dsp:nvSpPr>
        <dsp:cNvPr id="0" name=""/>
        <dsp:cNvSpPr/>
      </dsp:nvSpPr>
      <dsp:spPr>
        <a:xfrm>
          <a:off x="822454" y="4196"/>
          <a:ext cx="491827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Enable Monitoring on cluster </a:t>
          </a:r>
        </a:p>
      </dsp:txBody>
      <dsp:txXfrm>
        <a:off x="822454" y="4196"/>
        <a:ext cx="4918275" cy="712081"/>
      </dsp:txXfrm>
    </dsp:sp>
    <dsp:sp modelId="{5F6BFC19-99A4-4882-972D-EB067CC1C776}">
      <dsp:nvSpPr>
        <dsp:cNvPr id="0" name=""/>
        <dsp:cNvSpPr/>
      </dsp:nvSpPr>
      <dsp:spPr>
        <a:xfrm>
          <a:off x="0" y="894297"/>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1E3D9-24C9-428E-BB50-C70B3554682D}">
      <dsp:nvSpPr>
        <dsp:cNvPr id="0" name=""/>
        <dsp:cNvSpPr/>
      </dsp:nvSpPr>
      <dsp:spPr>
        <a:xfrm>
          <a:off x="215404" y="1054516"/>
          <a:ext cx="391644" cy="391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7D15E4-9766-4C1B-A23C-B20F994D544A}">
      <dsp:nvSpPr>
        <dsp:cNvPr id="0" name=""/>
        <dsp:cNvSpPr/>
      </dsp:nvSpPr>
      <dsp:spPr>
        <a:xfrm>
          <a:off x="822454" y="894297"/>
          <a:ext cx="491827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Restart elasticsearch</a:t>
          </a:r>
        </a:p>
      </dsp:txBody>
      <dsp:txXfrm>
        <a:off x="822454" y="894297"/>
        <a:ext cx="4918275" cy="712081"/>
      </dsp:txXfrm>
    </dsp:sp>
    <dsp:sp modelId="{08EB4E48-026D-4F84-8492-F023735148CA}">
      <dsp:nvSpPr>
        <dsp:cNvPr id="0" name=""/>
        <dsp:cNvSpPr/>
      </dsp:nvSpPr>
      <dsp:spPr>
        <a:xfrm>
          <a:off x="0" y="1784399"/>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C4BBA-8637-49FA-AFC4-2C07DA671461}">
      <dsp:nvSpPr>
        <dsp:cNvPr id="0" name=""/>
        <dsp:cNvSpPr/>
      </dsp:nvSpPr>
      <dsp:spPr>
        <a:xfrm>
          <a:off x="215404" y="1944618"/>
          <a:ext cx="391644" cy="391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89E811-B2D0-4464-A14D-345FD7B7202E}">
      <dsp:nvSpPr>
        <dsp:cNvPr id="0" name=""/>
        <dsp:cNvSpPr/>
      </dsp:nvSpPr>
      <dsp:spPr>
        <a:xfrm>
          <a:off x="822454" y="1784399"/>
          <a:ext cx="491827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Install Metricbeat</a:t>
          </a:r>
        </a:p>
      </dsp:txBody>
      <dsp:txXfrm>
        <a:off x="822454" y="1784399"/>
        <a:ext cx="4918275" cy="712081"/>
      </dsp:txXfrm>
    </dsp:sp>
    <dsp:sp modelId="{53A7E433-B148-4EB9-86D8-8BC6731A2C69}">
      <dsp:nvSpPr>
        <dsp:cNvPr id="0" name=""/>
        <dsp:cNvSpPr/>
      </dsp:nvSpPr>
      <dsp:spPr>
        <a:xfrm>
          <a:off x="0" y="2674501"/>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DECEE-6F9F-4C16-80C5-300CBFDA9CD9}">
      <dsp:nvSpPr>
        <dsp:cNvPr id="0" name=""/>
        <dsp:cNvSpPr/>
      </dsp:nvSpPr>
      <dsp:spPr>
        <a:xfrm>
          <a:off x="215404" y="2834720"/>
          <a:ext cx="391644" cy="391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93B10C-498F-4849-A5EF-B1C44129BF31}">
      <dsp:nvSpPr>
        <dsp:cNvPr id="0" name=""/>
        <dsp:cNvSpPr/>
      </dsp:nvSpPr>
      <dsp:spPr>
        <a:xfrm>
          <a:off x="822454" y="2674501"/>
          <a:ext cx="491827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Configure Metricbeat</a:t>
          </a:r>
        </a:p>
      </dsp:txBody>
      <dsp:txXfrm>
        <a:off x="822454" y="2674501"/>
        <a:ext cx="4918275" cy="712081"/>
      </dsp:txXfrm>
    </dsp:sp>
    <dsp:sp modelId="{256C0D83-C710-4EA4-BF2D-FB86C0021BE6}">
      <dsp:nvSpPr>
        <dsp:cNvPr id="0" name=""/>
        <dsp:cNvSpPr/>
      </dsp:nvSpPr>
      <dsp:spPr>
        <a:xfrm>
          <a:off x="0" y="3564603"/>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E7F5F-9B9D-48C5-AA0F-87E0DA832995}">
      <dsp:nvSpPr>
        <dsp:cNvPr id="0" name=""/>
        <dsp:cNvSpPr/>
      </dsp:nvSpPr>
      <dsp:spPr>
        <a:xfrm>
          <a:off x="215404" y="3724821"/>
          <a:ext cx="391644" cy="391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F3FC1F-191C-40DE-A6B9-E552BF55A358}">
      <dsp:nvSpPr>
        <dsp:cNvPr id="0" name=""/>
        <dsp:cNvSpPr/>
      </dsp:nvSpPr>
      <dsp:spPr>
        <a:xfrm>
          <a:off x="822454" y="3564603"/>
          <a:ext cx="491827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Start and enable Metricbeat service</a:t>
          </a:r>
        </a:p>
      </dsp:txBody>
      <dsp:txXfrm>
        <a:off x="822454" y="3564603"/>
        <a:ext cx="4918275" cy="712081"/>
      </dsp:txXfrm>
    </dsp:sp>
    <dsp:sp modelId="{E41C93DF-158C-4716-B300-49EAADDADC95}">
      <dsp:nvSpPr>
        <dsp:cNvPr id="0" name=""/>
        <dsp:cNvSpPr/>
      </dsp:nvSpPr>
      <dsp:spPr>
        <a:xfrm>
          <a:off x="0" y="4454705"/>
          <a:ext cx="5741533" cy="712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F6E49-03BB-486C-8644-A283A876A0B5}">
      <dsp:nvSpPr>
        <dsp:cNvPr id="0" name=""/>
        <dsp:cNvSpPr/>
      </dsp:nvSpPr>
      <dsp:spPr>
        <a:xfrm>
          <a:off x="215404" y="4614923"/>
          <a:ext cx="391644" cy="3916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CE8B2E-D408-433D-9FA0-98A96254CE56}">
      <dsp:nvSpPr>
        <dsp:cNvPr id="0" name=""/>
        <dsp:cNvSpPr/>
      </dsp:nvSpPr>
      <dsp:spPr>
        <a:xfrm>
          <a:off x="822454" y="4454705"/>
          <a:ext cx="2583690"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844550">
            <a:lnSpc>
              <a:spcPct val="90000"/>
            </a:lnSpc>
            <a:spcBef>
              <a:spcPct val="0"/>
            </a:spcBef>
            <a:spcAft>
              <a:spcPct val="35000"/>
            </a:spcAft>
            <a:buNone/>
          </a:pPr>
          <a:r>
            <a:rPr lang="en-US" sz="1900" kern="1200"/>
            <a:t>Enable and configure modules</a:t>
          </a:r>
        </a:p>
      </dsp:txBody>
      <dsp:txXfrm>
        <a:off x="822454" y="4454705"/>
        <a:ext cx="2583690" cy="712081"/>
      </dsp:txXfrm>
    </dsp:sp>
    <dsp:sp modelId="{AB131267-E75F-4FF8-9A48-73994336EE52}">
      <dsp:nvSpPr>
        <dsp:cNvPr id="0" name=""/>
        <dsp:cNvSpPr/>
      </dsp:nvSpPr>
      <dsp:spPr>
        <a:xfrm>
          <a:off x="3406144" y="4454705"/>
          <a:ext cx="2334585" cy="712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362" tIns="75362" rIns="75362" bIns="75362" numCol="1" spcCol="1270" anchor="ctr" anchorCtr="0">
          <a:noAutofit/>
        </a:bodyPr>
        <a:lstStyle/>
        <a:p>
          <a:pPr marL="0" lvl="0" indent="0" algn="l" defTabSz="488950">
            <a:lnSpc>
              <a:spcPct val="90000"/>
            </a:lnSpc>
            <a:spcBef>
              <a:spcPct val="0"/>
            </a:spcBef>
            <a:spcAft>
              <a:spcPct val="35000"/>
            </a:spcAft>
            <a:buNone/>
          </a:pPr>
          <a:r>
            <a:rPr lang="en-US" sz="1100" kern="1200"/>
            <a:t>Elasticsearch-xpack</a:t>
          </a:r>
        </a:p>
        <a:p>
          <a:pPr marL="0" lvl="0" indent="0" algn="l" defTabSz="488950">
            <a:lnSpc>
              <a:spcPct val="90000"/>
            </a:lnSpc>
            <a:spcBef>
              <a:spcPct val="0"/>
            </a:spcBef>
            <a:spcAft>
              <a:spcPct val="35000"/>
            </a:spcAft>
            <a:buNone/>
          </a:pPr>
          <a:r>
            <a:rPr lang="en-US" sz="1100" kern="1200"/>
            <a:t>Kibana-xpack</a:t>
          </a:r>
        </a:p>
        <a:p>
          <a:pPr marL="0" lvl="0" indent="0" algn="l" defTabSz="488950">
            <a:lnSpc>
              <a:spcPct val="90000"/>
            </a:lnSpc>
            <a:spcBef>
              <a:spcPct val="0"/>
            </a:spcBef>
            <a:spcAft>
              <a:spcPct val="35000"/>
            </a:spcAft>
            <a:buNone/>
          </a:pPr>
          <a:r>
            <a:rPr lang="en-US" sz="1100" kern="1200"/>
            <a:t>System</a:t>
          </a:r>
        </a:p>
        <a:p>
          <a:pPr marL="0" lvl="0" indent="0" algn="l" defTabSz="488950">
            <a:lnSpc>
              <a:spcPct val="90000"/>
            </a:lnSpc>
            <a:spcBef>
              <a:spcPct val="0"/>
            </a:spcBef>
            <a:spcAft>
              <a:spcPct val="35000"/>
            </a:spcAft>
            <a:buNone/>
          </a:pPr>
          <a:r>
            <a:rPr lang="en-US" sz="1100" kern="1200"/>
            <a:t>Beat-xpack</a:t>
          </a:r>
        </a:p>
      </dsp:txBody>
      <dsp:txXfrm>
        <a:off x="3406144" y="4454705"/>
        <a:ext cx="2334585" cy="712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FA099-0BDD-4B55-A2B1-6F40D41920E2}">
      <dsp:nvSpPr>
        <dsp:cNvPr id="0" name=""/>
        <dsp:cNvSpPr/>
      </dsp:nvSpPr>
      <dsp:spPr>
        <a:xfrm>
          <a:off x="0" y="403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42CBE-81C2-459B-B128-11B616DFAF1A}">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8EBFEB-20D3-4B59-8D5E-89F0F2D25B4E}">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100000"/>
            </a:lnSpc>
            <a:spcBef>
              <a:spcPct val="0"/>
            </a:spcBef>
            <a:spcAft>
              <a:spcPct val="35000"/>
            </a:spcAft>
            <a:buNone/>
          </a:pPr>
          <a:r>
            <a:rPr lang="en-US" sz="1900" kern="1200" dirty="0"/>
            <a:t>Add </a:t>
          </a:r>
          <a:r>
            <a:rPr lang="en-US" sz="1900" kern="1200" dirty="0" err="1"/>
            <a:t>elasticsearch</a:t>
          </a:r>
          <a:r>
            <a:rPr lang="en-US" sz="1900" kern="1200" dirty="0"/>
            <a:t> repository</a:t>
          </a:r>
        </a:p>
      </dsp:txBody>
      <dsp:txXfrm>
        <a:off x="993858" y="4039"/>
        <a:ext cx="4747675" cy="860483"/>
      </dsp:txXfrm>
    </dsp:sp>
    <dsp:sp modelId="{764C73BE-F184-4BAC-8697-A9A74B468B8C}">
      <dsp:nvSpPr>
        <dsp:cNvPr id="0" name=""/>
        <dsp:cNvSpPr/>
      </dsp:nvSpPr>
      <dsp:spPr>
        <a:xfrm>
          <a:off x="0" y="107964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CCBF7-5CE1-43BE-BEAC-0F11E021AFE4}">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ABF7C-CB3A-4E50-8DED-573D15DFE846}">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100000"/>
            </a:lnSpc>
            <a:spcBef>
              <a:spcPct val="0"/>
            </a:spcBef>
            <a:spcAft>
              <a:spcPct val="35000"/>
            </a:spcAft>
            <a:buNone/>
          </a:pPr>
          <a:r>
            <a:rPr lang="en-US" sz="1900" kern="1200"/>
            <a:t>Install metricbeat</a:t>
          </a:r>
        </a:p>
      </dsp:txBody>
      <dsp:txXfrm>
        <a:off x="993858" y="1079644"/>
        <a:ext cx="4747675" cy="860483"/>
      </dsp:txXfrm>
    </dsp:sp>
    <dsp:sp modelId="{31C32BF9-086A-40B2-ACD7-5ED5A4748151}">
      <dsp:nvSpPr>
        <dsp:cNvPr id="0" name=""/>
        <dsp:cNvSpPr/>
      </dsp:nvSpPr>
      <dsp:spPr>
        <a:xfrm>
          <a:off x="0" y="215524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12C9A-E1D9-4E9A-B64C-024B73C4A2B4}">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48E2B7-A5E0-4167-B648-4B44CCCA0CD9}">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100000"/>
            </a:lnSpc>
            <a:spcBef>
              <a:spcPct val="0"/>
            </a:spcBef>
            <a:spcAft>
              <a:spcPct val="35000"/>
            </a:spcAft>
            <a:buNone/>
          </a:pPr>
          <a:r>
            <a:rPr lang="en-US" sz="1900" kern="1200"/>
            <a:t>Configure metricbeat.yml</a:t>
          </a:r>
        </a:p>
      </dsp:txBody>
      <dsp:txXfrm>
        <a:off x="993858" y="2155249"/>
        <a:ext cx="4747675" cy="860483"/>
      </dsp:txXfrm>
    </dsp:sp>
    <dsp:sp modelId="{CBDD2279-105E-435E-BFB9-B106425971AF}">
      <dsp:nvSpPr>
        <dsp:cNvPr id="0" name=""/>
        <dsp:cNvSpPr/>
      </dsp:nvSpPr>
      <dsp:spPr>
        <a:xfrm>
          <a:off x="0" y="3230854"/>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A8BFA-628E-4DF9-80FA-3F5B9C38577E}">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1B6AAB-158F-4E26-9929-39CB69AA3A18}">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100000"/>
            </a:lnSpc>
            <a:spcBef>
              <a:spcPct val="0"/>
            </a:spcBef>
            <a:spcAft>
              <a:spcPct val="35000"/>
            </a:spcAft>
            <a:buNone/>
          </a:pPr>
          <a:r>
            <a:rPr lang="en-US" sz="1900" kern="1200"/>
            <a:t>Start and enable metricbeat service</a:t>
          </a:r>
        </a:p>
      </dsp:txBody>
      <dsp:txXfrm>
        <a:off x="993858" y="3230854"/>
        <a:ext cx="4747675" cy="860483"/>
      </dsp:txXfrm>
    </dsp:sp>
    <dsp:sp modelId="{0B4400CC-5248-4653-AD5F-C64A6D110EAB}">
      <dsp:nvSpPr>
        <dsp:cNvPr id="0" name=""/>
        <dsp:cNvSpPr/>
      </dsp:nvSpPr>
      <dsp:spPr>
        <a:xfrm>
          <a:off x="0" y="4306459"/>
          <a:ext cx="5741533" cy="860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22E4-21FC-47F5-9C86-D0EDF68C0DFB}">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E14BA3-5AAB-4A39-8EA5-2840DD80BA10}">
      <dsp:nvSpPr>
        <dsp:cNvPr id="0" name=""/>
        <dsp:cNvSpPr/>
      </dsp:nvSpPr>
      <dsp:spPr>
        <a:xfrm>
          <a:off x="993858" y="4306459"/>
          <a:ext cx="2583690"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844550">
            <a:lnSpc>
              <a:spcPct val="100000"/>
            </a:lnSpc>
            <a:spcBef>
              <a:spcPct val="0"/>
            </a:spcBef>
            <a:spcAft>
              <a:spcPct val="35000"/>
            </a:spcAft>
            <a:buNone/>
          </a:pPr>
          <a:r>
            <a:rPr lang="en-US" sz="1900" kern="1200" dirty="0"/>
            <a:t>Enable and configure  modules</a:t>
          </a:r>
        </a:p>
      </dsp:txBody>
      <dsp:txXfrm>
        <a:off x="993858" y="4306459"/>
        <a:ext cx="2583690" cy="860483"/>
      </dsp:txXfrm>
    </dsp:sp>
    <dsp:sp modelId="{5FCA424D-E5D3-4AAA-B0C7-C3C506DE911D}">
      <dsp:nvSpPr>
        <dsp:cNvPr id="0" name=""/>
        <dsp:cNvSpPr/>
      </dsp:nvSpPr>
      <dsp:spPr>
        <a:xfrm>
          <a:off x="3577549" y="4306459"/>
          <a:ext cx="2163984"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488950">
            <a:lnSpc>
              <a:spcPct val="100000"/>
            </a:lnSpc>
            <a:spcBef>
              <a:spcPct val="0"/>
            </a:spcBef>
            <a:spcAft>
              <a:spcPct val="35000"/>
            </a:spcAft>
            <a:buNone/>
          </a:pPr>
          <a:r>
            <a:rPr lang="en-US" sz="1100" kern="1200"/>
            <a:t>Apache</a:t>
          </a:r>
        </a:p>
        <a:p>
          <a:pPr marL="0" lvl="0" indent="0" algn="l" defTabSz="488950">
            <a:lnSpc>
              <a:spcPct val="100000"/>
            </a:lnSpc>
            <a:spcBef>
              <a:spcPct val="0"/>
            </a:spcBef>
            <a:spcAft>
              <a:spcPct val="35000"/>
            </a:spcAft>
            <a:buNone/>
          </a:pPr>
          <a:r>
            <a:rPr lang="en-US" sz="1100" kern="1200"/>
            <a:t>System</a:t>
          </a:r>
        </a:p>
        <a:p>
          <a:pPr marL="0" lvl="0" indent="0" algn="l" defTabSz="488950">
            <a:lnSpc>
              <a:spcPct val="100000"/>
            </a:lnSpc>
            <a:spcBef>
              <a:spcPct val="0"/>
            </a:spcBef>
            <a:spcAft>
              <a:spcPct val="35000"/>
            </a:spcAft>
            <a:buNone/>
          </a:pPr>
          <a:r>
            <a:rPr lang="en-US" sz="1100" kern="1200" dirty="0"/>
            <a:t>Beat-</a:t>
          </a:r>
          <a:r>
            <a:rPr lang="en-US" sz="1100" kern="1200" dirty="0" err="1"/>
            <a:t>xpack</a:t>
          </a:r>
          <a:endParaRPr lang="en-US" sz="1100" kern="1200" dirty="0"/>
        </a:p>
      </dsp:txBody>
      <dsp:txXfrm>
        <a:off x="3577549" y="4306459"/>
        <a:ext cx="2163984" cy="8604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D2DAF-4430-4924-BFCB-F7F76F583E15}">
      <dsp:nvSpPr>
        <dsp:cNvPr id="0" name=""/>
        <dsp:cNvSpPr/>
      </dsp:nvSpPr>
      <dsp:spPr>
        <a:xfrm>
          <a:off x="9473" y="549547"/>
          <a:ext cx="514817" cy="514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1EE40F-9225-406D-9FBA-55D9228EC35B}">
      <dsp:nvSpPr>
        <dsp:cNvPr id="0" name=""/>
        <dsp:cNvSpPr/>
      </dsp:nvSpPr>
      <dsp:spPr>
        <a:xfrm>
          <a:off x="9473"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Validate logs setup on ELK</a:t>
          </a:r>
        </a:p>
      </dsp:txBody>
      <dsp:txXfrm>
        <a:off x="9473" y="1148167"/>
        <a:ext cx="1470905" cy="652202"/>
      </dsp:txXfrm>
    </dsp:sp>
    <dsp:sp modelId="{030696B1-68B5-4E4F-9688-3BC87F680828}">
      <dsp:nvSpPr>
        <dsp:cNvPr id="0" name=""/>
        <dsp:cNvSpPr/>
      </dsp:nvSpPr>
      <dsp:spPr>
        <a:xfrm>
          <a:off x="9473"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sp>
    <dsp:sp modelId="{CD1E17E5-5F60-4C73-9238-CB1900F7DA67}">
      <dsp:nvSpPr>
        <dsp:cNvPr id="0" name=""/>
        <dsp:cNvSpPr/>
      </dsp:nvSpPr>
      <dsp:spPr>
        <a:xfrm>
          <a:off x="1737787" y="549547"/>
          <a:ext cx="514817" cy="514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BF742-37C4-42E8-B6B3-E693ADDE4347}">
      <dsp:nvSpPr>
        <dsp:cNvPr id="0" name=""/>
        <dsp:cNvSpPr/>
      </dsp:nvSpPr>
      <dsp:spPr>
        <a:xfrm>
          <a:off x="1737787"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Install File beat</a:t>
          </a:r>
        </a:p>
      </dsp:txBody>
      <dsp:txXfrm>
        <a:off x="1737787" y="1148167"/>
        <a:ext cx="1470905" cy="652202"/>
      </dsp:txXfrm>
    </dsp:sp>
    <dsp:sp modelId="{5BC8776A-C57F-4225-A124-AA19B5F7ACD6}">
      <dsp:nvSpPr>
        <dsp:cNvPr id="0" name=""/>
        <dsp:cNvSpPr/>
      </dsp:nvSpPr>
      <dsp:spPr>
        <a:xfrm>
          <a:off x="1737787"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sp>
    <dsp:sp modelId="{8E4EC767-EE8E-47AF-AD10-111A7F2FC36A}">
      <dsp:nvSpPr>
        <dsp:cNvPr id="0" name=""/>
        <dsp:cNvSpPr/>
      </dsp:nvSpPr>
      <dsp:spPr>
        <a:xfrm>
          <a:off x="3466102" y="549547"/>
          <a:ext cx="514817" cy="514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1FD2AA-260E-499E-819A-186A705184D1}">
      <dsp:nvSpPr>
        <dsp:cNvPr id="0" name=""/>
        <dsp:cNvSpPr/>
      </dsp:nvSpPr>
      <dsp:spPr>
        <a:xfrm>
          <a:off x="3466102"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Configure File beat</a:t>
          </a:r>
        </a:p>
      </dsp:txBody>
      <dsp:txXfrm>
        <a:off x="3466102" y="1148167"/>
        <a:ext cx="1470905" cy="652202"/>
      </dsp:txXfrm>
    </dsp:sp>
    <dsp:sp modelId="{7F86A628-B9E2-4AA5-BB9C-EBDA37FA27B2}">
      <dsp:nvSpPr>
        <dsp:cNvPr id="0" name=""/>
        <dsp:cNvSpPr/>
      </dsp:nvSpPr>
      <dsp:spPr>
        <a:xfrm>
          <a:off x="3466102"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sp>
    <dsp:sp modelId="{71314439-DCC7-4D18-B0C0-E02F0D02958A}">
      <dsp:nvSpPr>
        <dsp:cNvPr id="0" name=""/>
        <dsp:cNvSpPr/>
      </dsp:nvSpPr>
      <dsp:spPr>
        <a:xfrm>
          <a:off x="5194416" y="549547"/>
          <a:ext cx="514817" cy="514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10811D-623A-4580-B8E6-6D979B223348}">
      <dsp:nvSpPr>
        <dsp:cNvPr id="0" name=""/>
        <dsp:cNvSpPr/>
      </dsp:nvSpPr>
      <dsp:spPr>
        <a:xfrm>
          <a:off x="5194416"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Configure Metric beat monitoring for File beat</a:t>
          </a:r>
        </a:p>
      </dsp:txBody>
      <dsp:txXfrm>
        <a:off x="5194416" y="1148167"/>
        <a:ext cx="1470905" cy="652202"/>
      </dsp:txXfrm>
    </dsp:sp>
    <dsp:sp modelId="{7B935878-4786-4D25-A830-F6505EFB5D8C}">
      <dsp:nvSpPr>
        <dsp:cNvPr id="0" name=""/>
        <dsp:cNvSpPr/>
      </dsp:nvSpPr>
      <dsp:spPr>
        <a:xfrm>
          <a:off x="5194416"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sp>
    <dsp:sp modelId="{CA2D3DF7-0AE5-4467-BEED-43F45E11D819}">
      <dsp:nvSpPr>
        <dsp:cNvPr id="0" name=""/>
        <dsp:cNvSpPr/>
      </dsp:nvSpPr>
      <dsp:spPr>
        <a:xfrm>
          <a:off x="6922731" y="549547"/>
          <a:ext cx="514817" cy="5148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6A019E-5794-4FDD-BB31-20FA84F1FCC2}">
      <dsp:nvSpPr>
        <dsp:cNvPr id="0" name=""/>
        <dsp:cNvSpPr/>
      </dsp:nvSpPr>
      <dsp:spPr>
        <a:xfrm>
          <a:off x="6922731"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Start and enable File beat service</a:t>
          </a:r>
        </a:p>
      </dsp:txBody>
      <dsp:txXfrm>
        <a:off x="6922731" y="1148167"/>
        <a:ext cx="1470905" cy="652202"/>
      </dsp:txXfrm>
    </dsp:sp>
    <dsp:sp modelId="{7CF06E44-BA44-41E4-93E1-3DB3B4390FFB}">
      <dsp:nvSpPr>
        <dsp:cNvPr id="0" name=""/>
        <dsp:cNvSpPr/>
      </dsp:nvSpPr>
      <dsp:spPr>
        <a:xfrm>
          <a:off x="6922731"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sp>
    <dsp:sp modelId="{D1F35824-4317-4BA6-AA3B-04FE9F065303}">
      <dsp:nvSpPr>
        <dsp:cNvPr id="0" name=""/>
        <dsp:cNvSpPr/>
      </dsp:nvSpPr>
      <dsp:spPr>
        <a:xfrm>
          <a:off x="8651045" y="549547"/>
          <a:ext cx="514817" cy="5148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78D184-976A-4C61-87E5-5BDA0B9BF027}">
      <dsp:nvSpPr>
        <dsp:cNvPr id="0" name=""/>
        <dsp:cNvSpPr/>
      </dsp:nvSpPr>
      <dsp:spPr>
        <a:xfrm>
          <a:off x="8651045" y="1148167"/>
          <a:ext cx="1470905" cy="65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Enable and configure modules</a:t>
          </a:r>
        </a:p>
      </dsp:txBody>
      <dsp:txXfrm>
        <a:off x="8651045" y="1148167"/>
        <a:ext cx="1470905" cy="652202"/>
      </dsp:txXfrm>
    </dsp:sp>
    <dsp:sp modelId="{6B79CF99-3B36-4611-8C33-6B2CE1097DDD}">
      <dsp:nvSpPr>
        <dsp:cNvPr id="0" name=""/>
        <dsp:cNvSpPr/>
      </dsp:nvSpPr>
      <dsp:spPr>
        <a:xfrm>
          <a:off x="8651045" y="1839348"/>
          <a:ext cx="1470905" cy="65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Elasticsearch</a:t>
          </a:r>
        </a:p>
        <a:p>
          <a:pPr marL="0" lvl="0" indent="0" algn="l" defTabSz="488950">
            <a:lnSpc>
              <a:spcPct val="100000"/>
            </a:lnSpc>
            <a:spcBef>
              <a:spcPct val="0"/>
            </a:spcBef>
            <a:spcAft>
              <a:spcPct val="35000"/>
            </a:spcAft>
            <a:buNone/>
          </a:pPr>
          <a:r>
            <a:rPr lang="en-US" sz="1100" kern="1200"/>
            <a:t>Kibana</a:t>
          </a:r>
        </a:p>
        <a:p>
          <a:pPr marL="0" lvl="0" indent="0" algn="l" defTabSz="488950">
            <a:lnSpc>
              <a:spcPct val="100000"/>
            </a:lnSpc>
            <a:spcBef>
              <a:spcPct val="0"/>
            </a:spcBef>
            <a:spcAft>
              <a:spcPct val="35000"/>
            </a:spcAft>
            <a:buNone/>
          </a:pPr>
          <a:r>
            <a:rPr lang="en-US" sz="1100" kern="1200"/>
            <a:t>System</a:t>
          </a:r>
        </a:p>
      </dsp:txBody>
      <dsp:txXfrm>
        <a:off x="8651045" y="1839348"/>
        <a:ext cx="1470905" cy="659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AC93E-A333-47A8-AE7B-2A5E7BDDEBD6}">
      <dsp:nvSpPr>
        <dsp:cNvPr id="0" name=""/>
        <dsp:cNvSpPr/>
      </dsp:nvSpPr>
      <dsp:spPr>
        <a:xfrm>
          <a:off x="8788" y="733052"/>
          <a:ext cx="621025" cy="621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9D0B87-0B51-4C3D-9190-A26C1433F10B}">
      <dsp:nvSpPr>
        <dsp:cNvPr id="0" name=""/>
        <dsp:cNvSpPr/>
      </dsp:nvSpPr>
      <dsp:spPr>
        <a:xfrm>
          <a:off x="8788" y="1422100"/>
          <a:ext cx="1774359" cy="44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Install File beat</a:t>
          </a:r>
        </a:p>
      </dsp:txBody>
      <dsp:txXfrm>
        <a:off x="8788" y="1422100"/>
        <a:ext cx="1774359" cy="440817"/>
      </dsp:txXfrm>
    </dsp:sp>
    <dsp:sp modelId="{5AD240F8-5DC5-49F5-AB18-499A7287822D}">
      <dsp:nvSpPr>
        <dsp:cNvPr id="0" name=""/>
        <dsp:cNvSpPr/>
      </dsp:nvSpPr>
      <dsp:spPr>
        <a:xfrm>
          <a:off x="8788" y="1894555"/>
          <a:ext cx="1774359" cy="420391"/>
        </a:xfrm>
        <a:prstGeom prst="rect">
          <a:avLst/>
        </a:prstGeom>
        <a:noFill/>
        <a:ln>
          <a:noFill/>
        </a:ln>
        <a:effectLst/>
      </dsp:spPr>
      <dsp:style>
        <a:lnRef idx="0">
          <a:scrgbClr r="0" g="0" b="0"/>
        </a:lnRef>
        <a:fillRef idx="0">
          <a:scrgbClr r="0" g="0" b="0"/>
        </a:fillRef>
        <a:effectRef idx="0">
          <a:scrgbClr r="0" g="0" b="0"/>
        </a:effectRef>
        <a:fontRef idx="minor"/>
      </dsp:style>
    </dsp:sp>
    <dsp:sp modelId="{3314FF09-1B70-4F52-AA6A-538BE42E9A6B}">
      <dsp:nvSpPr>
        <dsp:cNvPr id="0" name=""/>
        <dsp:cNvSpPr/>
      </dsp:nvSpPr>
      <dsp:spPr>
        <a:xfrm>
          <a:off x="2093660" y="733052"/>
          <a:ext cx="621025" cy="621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704BE4-DB1F-40BD-BB7D-C610EFBC827E}">
      <dsp:nvSpPr>
        <dsp:cNvPr id="0" name=""/>
        <dsp:cNvSpPr/>
      </dsp:nvSpPr>
      <dsp:spPr>
        <a:xfrm>
          <a:off x="2093660" y="1422100"/>
          <a:ext cx="1774359" cy="44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Configure File beat</a:t>
          </a:r>
        </a:p>
      </dsp:txBody>
      <dsp:txXfrm>
        <a:off x="2093660" y="1422100"/>
        <a:ext cx="1774359" cy="440817"/>
      </dsp:txXfrm>
    </dsp:sp>
    <dsp:sp modelId="{9F9FD87B-694E-494B-ACC5-03E4D0FA3BDE}">
      <dsp:nvSpPr>
        <dsp:cNvPr id="0" name=""/>
        <dsp:cNvSpPr/>
      </dsp:nvSpPr>
      <dsp:spPr>
        <a:xfrm>
          <a:off x="2093660" y="1894555"/>
          <a:ext cx="1774359" cy="420391"/>
        </a:xfrm>
        <a:prstGeom prst="rect">
          <a:avLst/>
        </a:prstGeom>
        <a:noFill/>
        <a:ln>
          <a:noFill/>
        </a:ln>
        <a:effectLst/>
      </dsp:spPr>
      <dsp:style>
        <a:lnRef idx="0">
          <a:scrgbClr r="0" g="0" b="0"/>
        </a:lnRef>
        <a:fillRef idx="0">
          <a:scrgbClr r="0" g="0" b="0"/>
        </a:fillRef>
        <a:effectRef idx="0">
          <a:scrgbClr r="0" g="0" b="0"/>
        </a:effectRef>
        <a:fontRef idx="minor"/>
      </dsp:style>
    </dsp:sp>
    <dsp:sp modelId="{D29DAC3F-A6A8-4D61-8A25-A697C0A95EBA}">
      <dsp:nvSpPr>
        <dsp:cNvPr id="0" name=""/>
        <dsp:cNvSpPr/>
      </dsp:nvSpPr>
      <dsp:spPr>
        <a:xfrm>
          <a:off x="4178532" y="733052"/>
          <a:ext cx="621025" cy="621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0B838D-329F-43A3-B54E-68ED98030F28}">
      <dsp:nvSpPr>
        <dsp:cNvPr id="0" name=""/>
        <dsp:cNvSpPr/>
      </dsp:nvSpPr>
      <dsp:spPr>
        <a:xfrm>
          <a:off x="4178532" y="1422100"/>
          <a:ext cx="1774359" cy="44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Configure Metric beat monitoring for File beat</a:t>
          </a:r>
        </a:p>
      </dsp:txBody>
      <dsp:txXfrm>
        <a:off x="4178532" y="1422100"/>
        <a:ext cx="1774359" cy="440817"/>
      </dsp:txXfrm>
    </dsp:sp>
    <dsp:sp modelId="{7FC67BBF-EC42-4BF4-8269-44811E123EAE}">
      <dsp:nvSpPr>
        <dsp:cNvPr id="0" name=""/>
        <dsp:cNvSpPr/>
      </dsp:nvSpPr>
      <dsp:spPr>
        <a:xfrm>
          <a:off x="4178532" y="1894555"/>
          <a:ext cx="1774359" cy="420391"/>
        </a:xfrm>
        <a:prstGeom prst="rect">
          <a:avLst/>
        </a:prstGeom>
        <a:noFill/>
        <a:ln>
          <a:noFill/>
        </a:ln>
        <a:effectLst/>
      </dsp:spPr>
      <dsp:style>
        <a:lnRef idx="0">
          <a:scrgbClr r="0" g="0" b="0"/>
        </a:lnRef>
        <a:fillRef idx="0">
          <a:scrgbClr r="0" g="0" b="0"/>
        </a:fillRef>
        <a:effectRef idx="0">
          <a:scrgbClr r="0" g="0" b="0"/>
        </a:effectRef>
        <a:fontRef idx="minor"/>
      </dsp:style>
    </dsp:sp>
    <dsp:sp modelId="{2D7B5DD5-72BF-4DAA-86E5-6F3900BC3E4D}">
      <dsp:nvSpPr>
        <dsp:cNvPr id="0" name=""/>
        <dsp:cNvSpPr/>
      </dsp:nvSpPr>
      <dsp:spPr>
        <a:xfrm>
          <a:off x="6263405" y="733052"/>
          <a:ext cx="621025" cy="6210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5305C6-D1AD-47F4-B804-757A3008D94F}">
      <dsp:nvSpPr>
        <dsp:cNvPr id="0" name=""/>
        <dsp:cNvSpPr/>
      </dsp:nvSpPr>
      <dsp:spPr>
        <a:xfrm>
          <a:off x="6263405" y="1422100"/>
          <a:ext cx="1774359" cy="44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Start and enable File beat service</a:t>
          </a:r>
        </a:p>
      </dsp:txBody>
      <dsp:txXfrm>
        <a:off x="6263405" y="1422100"/>
        <a:ext cx="1774359" cy="440817"/>
      </dsp:txXfrm>
    </dsp:sp>
    <dsp:sp modelId="{41C6EF2F-37F9-4863-8C3E-8DA430954EFB}">
      <dsp:nvSpPr>
        <dsp:cNvPr id="0" name=""/>
        <dsp:cNvSpPr/>
      </dsp:nvSpPr>
      <dsp:spPr>
        <a:xfrm>
          <a:off x="6263405" y="1894555"/>
          <a:ext cx="1774359" cy="420391"/>
        </a:xfrm>
        <a:prstGeom prst="rect">
          <a:avLst/>
        </a:prstGeom>
        <a:noFill/>
        <a:ln>
          <a:noFill/>
        </a:ln>
        <a:effectLst/>
      </dsp:spPr>
      <dsp:style>
        <a:lnRef idx="0">
          <a:scrgbClr r="0" g="0" b="0"/>
        </a:lnRef>
        <a:fillRef idx="0">
          <a:scrgbClr r="0" g="0" b="0"/>
        </a:fillRef>
        <a:effectRef idx="0">
          <a:scrgbClr r="0" g="0" b="0"/>
        </a:effectRef>
        <a:fontRef idx="minor"/>
      </dsp:style>
    </dsp:sp>
    <dsp:sp modelId="{832B5060-8A2D-4160-A3F2-AA97BBFB5D52}">
      <dsp:nvSpPr>
        <dsp:cNvPr id="0" name=""/>
        <dsp:cNvSpPr/>
      </dsp:nvSpPr>
      <dsp:spPr>
        <a:xfrm>
          <a:off x="8348277" y="733052"/>
          <a:ext cx="621025" cy="6210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F47E3D-C45F-4365-979F-51F0C37A526A}">
      <dsp:nvSpPr>
        <dsp:cNvPr id="0" name=""/>
        <dsp:cNvSpPr/>
      </dsp:nvSpPr>
      <dsp:spPr>
        <a:xfrm>
          <a:off x="8348277" y="1422100"/>
          <a:ext cx="1774359" cy="440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Enable and configure modules</a:t>
          </a:r>
        </a:p>
      </dsp:txBody>
      <dsp:txXfrm>
        <a:off x="8348277" y="1422100"/>
        <a:ext cx="1774359" cy="440817"/>
      </dsp:txXfrm>
    </dsp:sp>
    <dsp:sp modelId="{774CB1C1-923B-476D-BDCB-65F95D94E53B}">
      <dsp:nvSpPr>
        <dsp:cNvPr id="0" name=""/>
        <dsp:cNvSpPr/>
      </dsp:nvSpPr>
      <dsp:spPr>
        <a:xfrm>
          <a:off x="8348277" y="1894555"/>
          <a:ext cx="1774359" cy="420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apache</a:t>
          </a:r>
        </a:p>
        <a:p>
          <a:pPr marL="0" lvl="0" indent="0" algn="l" defTabSz="488950">
            <a:lnSpc>
              <a:spcPct val="100000"/>
            </a:lnSpc>
            <a:spcBef>
              <a:spcPct val="0"/>
            </a:spcBef>
            <a:spcAft>
              <a:spcPct val="35000"/>
            </a:spcAft>
            <a:buNone/>
          </a:pPr>
          <a:r>
            <a:rPr lang="en-US" sz="1100" kern="1200"/>
            <a:t>System</a:t>
          </a:r>
        </a:p>
      </dsp:txBody>
      <dsp:txXfrm>
        <a:off x="8348277" y="1894555"/>
        <a:ext cx="1774359" cy="4203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B6EC8-8673-47E7-BFCD-DFA51FC2BDBB}">
      <dsp:nvSpPr>
        <dsp:cNvPr id="0" name=""/>
        <dsp:cNvSpPr/>
      </dsp:nvSpPr>
      <dsp:spPr>
        <a:xfrm>
          <a:off x="0" y="495299"/>
          <a:ext cx="10131425" cy="91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8A078-42F8-4FCB-8ADD-59368FBF8F9D}">
      <dsp:nvSpPr>
        <dsp:cNvPr id="0" name=""/>
        <dsp:cNvSpPr/>
      </dsp:nvSpPr>
      <dsp:spPr>
        <a:xfrm>
          <a:off x="276606" y="701039"/>
          <a:ext cx="502920" cy="50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D3B196-EF72-4EED-AB15-F6050DBCB336}">
      <dsp:nvSpPr>
        <dsp:cNvPr id="0" name=""/>
        <dsp:cNvSpPr/>
      </dsp:nvSpPr>
      <dsp:spPr>
        <a:xfrm>
          <a:off x="1056132" y="495299"/>
          <a:ext cx="9075293" cy="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4" tIns="96774" rIns="96774" bIns="96774" numCol="1" spcCol="1270" anchor="ctr" anchorCtr="0">
          <a:noAutofit/>
        </a:bodyPr>
        <a:lstStyle/>
        <a:p>
          <a:pPr marL="0" lvl="0" indent="0" algn="l" defTabSz="666750">
            <a:lnSpc>
              <a:spcPct val="100000"/>
            </a:lnSpc>
            <a:spcBef>
              <a:spcPct val="0"/>
            </a:spcBef>
            <a:spcAft>
              <a:spcPct val="35000"/>
            </a:spcAft>
            <a:buNone/>
          </a:pPr>
          <a:r>
            <a:rPr lang="en-AU" sz="1500" kern="1200" dirty="0"/>
            <a:t>Monitor user activity and processes and analyse your event data in the Elastic Stack without touching </a:t>
          </a:r>
          <a:r>
            <a:rPr lang="en-AU" sz="1500" kern="1200" dirty="0" err="1"/>
            <a:t>auditd</a:t>
          </a:r>
          <a:r>
            <a:rPr lang="en-AU" sz="1500" kern="1200" dirty="0"/>
            <a:t>. Audit beat communicates directly with the Linux audit framework, collects the same data as </a:t>
          </a:r>
          <a:r>
            <a:rPr lang="en-AU" sz="1500" kern="1200" dirty="0" err="1"/>
            <a:t>auditd</a:t>
          </a:r>
          <a:r>
            <a:rPr lang="en-AU" sz="1500" kern="1200" dirty="0"/>
            <a:t>, and sends the events to the Elastic Stack in real time. </a:t>
          </a:r>
          <a:endParaRPr lang="en-US" sz="1500" kern="1200" dirty="0"/>
        </a:p>
      </dsp:txBody>
      <dsp:txXfrm>
        <a:off x="1056132" y="495299"/>
        <a:ext cx="9075293" cy="914400"/>
      </dsp:txXfrm>
    </dsp:sp>
    <dsp:sp modelId="{A3F9FA9A-4BDA-4D74-B7E9-52DD5C7B1767}">
      <dsp:nvSpPr>
        <dsp:cNvPr id="0" name=""/>
        <dsp:cNvSpPr/>
      </dsp:nvSpPr>
      <dsp:spPr>
        <a:xfrm>
          <a:off x="0" y="1638300"/>
          <a:ext cx="10131425" cy="914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39A78-E003-4A36-9CEE-D1BA89E14072}">
      <dsp:nvSpPr>
        <dsp:cNvPr id="0" name=""/>
        <dsp:cNvSpPr/>
      </dsp:nvSpPr>
      <dsp:spPr>
        <a:xfrm>
          <a:off x="276606" y="1844040"/>
          <a:ext cx="502920" cy="50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29A848-1A12-42FC-87FC-71C24AC1CE30}">
      <dsp:nvSpPr>
        <dsp:cNvPr id="0" name=""/>
        <dsp:cNvSpPr/>
      </dsp:nvSpPr>
      <dsp:spPr>
        <a:xfrm>
          <a:off x="1056132" y="1638300"/>
          <a:ext cx="9075293" cy="91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4" tIns="96774" rIns="96774" bIns="96774" numCol="1" spcCol="1270" anchor="ctr" anchorCtr="0">
          <a:noAutofit/>
        </a:bodyPr>
        <a:lstStyle/>
        <a:p>
          <a:pPr marL="0" lvl="0" indent="0" algn="l" defTabSz="666750">
            <a:lnSpc>
              <a:spcPct val="100000"/>
            </a:lnSpc>
            <a:spcBef>
              <a:spcPct val="0"/>
            </a:spcBef>
            <a:spcAft>
              <a:spcPct val="35000"/>
            </a:spcAft>
            <a:buNone/>
          </a:pPr>
          <a:r>
            <a:rPr lang="en-AU" sz="1500" kern="1200"/>
            <a:t>Or, Use your existing audit rules to ingest data</a:t>
          </a:r>
          <a:endParaRPr lang="en-US" sz="1500" kern="1200"/>
        </a:p>
      </dsp:txBody>
      <dsp:txXfrm>
        <a:off x="1056132" y="1638300"/>
        <a:ext cx="9075293" cy="914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E17E5-5F60-4C73-9238-CB1900F7DA67}">
      <dsp:nvSpPr>
        <dsp:cNvPr id="0" name=""/>
        <dsp:cNvSpPr/>
      </dsp:nvSpPr>
      <dsp:spPr>
        <a:xfrm>
          <a:off x="11844" y="535155"/>
          <a:ext cx="781813" cy="781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BF742-37C4-42E8-B6B3-E693ADDE4347}">
      <dsp:nvSpPr>
        <dsp:cNvPr id="0" name=""/>
        <dsp:cNvSpPr/>
      </dsp:nvSpPr>
      <dsp:spPr>
        <a:xfrm>
          <a:off x="11844" y="1416492"/>
          <a:ext cx="2233753" cy="471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Install Audit beat</a:t>
          </a:r>
        </a:p>
      </dsp:txBody>
      <dsp:txXfrm>
        <a:off x="11844" y="1416492"/>
        <a:ext cx="2233753" cy="471182"/>
      </dsp:txXfrm>
    </dsp:sp>
    <dsp:sp modelId="{5BC8776A-C57F-4225-A124-AA19B5F7ACD6}">
      <dsp:nvSpPr>
        <dsp:cNvPr id="0" name=""/>
        <dsp:cNvSpPr/>
      </dsp:nvSpPr>
      <dsp:spPr>
        <a:xfrm>
          <a:off x="11844" y="1933964"/>
          <a:ext cx="2233753" cy="915679"/>
        </a:xfrm>
        <a:prstGeom prst="rect">
          <a:avLst/>
        </a:prstGeom>
        <a:noFill/>
        <a:ln>
          <a:noFill/>
        </a:ln>
        <a:effectLst/>
      </dsp:spPr>
      <dsp:style>
        <a:lnRef idx="0">
          <a:scrgbClr r="0" g="0" b="0"/>
        </a:lnRef>
        <a:fillRef idx="0">
          <a:scrgbClr r="0" g="0" b="0"/>
        </a:fillRef>
        <a:effectRef idx="0">
          <a:scrgbClr r="0" g="0" b="0"/>
        </a:effectRef>
        <a:fontRef idx="minor"/>
      </dsp:style>
    </dsp:sp>
    <dsp:sp modelId="{8E4EC767-EE8E-47AF-AD10-111A7F2FC36A}">
      <dsp:nvSpPr>
        <dsp:cNvPr id="0" name=""/>
        <dsp:cNvSpPr/>
      </dsp:nvSpPr>
      <dsp:spPr>
        <a:xfrm>
          <a:off x="2636505" y="535155"/>
          <a:ext cx="781813" cy="781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1FD2AA-260E-499E-819A-186A705184D1}">
      <dsp:nvSpPr>
        <dsp:cNvPr id="0" name=""/>
        <dsp:cNvSpPr/>
      </dsp:nvSpPr>
      <dsp:spPr>
        <a:xfrm>
          <a:off x="2636505" y="1416492"/>
          <a:ext cx="2233753" cy="471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Configure Audit beat</a:t>
          </a:r>
        </a:p>
        <a:p>
          <a:pPr marL="0" lvl="0" indent="0" algn="l" defTabSz="622300">
            <a:lnSpc>
              <a:spcPct val="90000"/>
            </a:lnSpc>
            <a:spcBef>
              <a:spcPct val="0"/>
            </a:spcBef>
            <a:spcAft>
              <a:spcPct val="35000"/>
            </a:spcAft>
            <a:buNone/>
            <a:defRPr b="1"/>
          </a:pPr>
          <a:endParaRPr lang="en-US" sz="1400" kern="1200"/>
        </a:p>
      </dsp:txBody>
      <dsp:txXfrm>
        <a:off x="2636505" y="1416492"/>
        <a:ext cx="2233753" cy="471182"/>
      </dsp:txXfrm>
    </dsp:sp>
    <dsp:sp modelId="{7F86A628-B9E2-4AA5-BB9C-EBDA37FA27B2}">
      <dsp:nvSpPr>
        <dsp:cNvPr id="0" name=""/>
        <dsp:cNvSpPr/>
      </dsp:nvSpPr>
      <dsp:spPr>
        <a:xfrm>
          <a:off x="2636505" y="1933964"/>
          <a:ext cx="2233753" cy="91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Configure audit beat modules</a:t>
          </a:r>
        </a:p>
        <a:p>
          <a:pPr marL="57150" lvl="1" indent="-57150" algn="l" defTabSz="488950">
            <a:lnSpc>
              <a:spcPct val="90000"/>
            </a:lnSpc>
            <a:spcBef>
              <a:spcPct val="0"/>
            </a:spcBef>
            <a:spcAft>
              <a:spcPct val="15000"/>
            </a:spcAft>
            <a:buChar char="•"/>
          </a:pPr>
          <a:r>
            <a:rPr lang="en-GB" sz="1100" kern="1200"/>
            <a:t>   Auditd</a:t>
          </a:r>
        </a:p>
        <a:p>
          <a:pPr marL="57150" lvl="1" indent="-57150" algn="l" defTabSz="488950">
            <a:lnSpc>
              <a:spcPct val="90000"/>
            </a:lnSpc>
            <a:spcBef>
              <a:spcPct val="0"/>
            </a:spcBef>
            <a:spcAft>
              <a:spcPct val="15000"/>
            </a:spcAft>
            <a:buChar char="•"/>
          </a:pPr>
          <a:r>
            <a:rPr lang="en-GB" sz="1100" kern="1200"/>
            <a:t>   File Integrity</a:t>
          </a:r>
        </a:p>
        <a:p>
          <a:pPr marL="57150" lvl="1" indent="-57150" algn="l" defTabSz="488950">
            <a:lnSpc>
              <a:spcPct val="90000"/>
            </a:lnSpc>
            <a:spcBef>
              <a:spcPct val="0"/>
            </a:spcBef>
            <a:spcAft>
              <a:spcPct val="15000"/>
            </a:spcAft>
            <a:buChar char="•"/>
          </a:pPr>
          <a:r>
            <a:rPr lang="en-GB" sz="1100" kern="1200"/>
            <a:t>   System</a:t>
          </a:r>
        </a:p>
        <a:p>
          <a:pPr marL="0" lvl="0" indent="0" algn="l" defTabSz="488950">
            <a:lnSpc>
              <a:spcPct val="90000"/>
            </a:lnSpc>
            <a:spcBef>
              <a:spcPct val="0"/>
            </a:spcBef>
            <a:spcAft>
              <a:spcPct val="35000"/>
            </a:spcAft>
            <a:buNone/>
          </a:pPr>
          <a:r>
            <a:rPr lang="en-GB" sz="1100" kern="1200"/>
            <a:t>Configure audit beat general settings</a:t>
          </a:r>
        </a:p>
      </dsp:txBody>
      <dsp:txXfrm>
        <a:off x="2636505" y="1933964"/>
        <a:ext cx="2233753" cy="915679"/>
      </dsp:txXfrm>
    </dsp:sp>
    <dsp:sp modelId="{71314439-DCC7-4D18-B0C0-E02F0D02958A}">
      <dsp:nvSpPr>
        <dsp:cNvPr id="0" name=""/>
        <dsp:cNvSpPr/>
      </dsp:nvSpPr>
      <dsp:spPr>
        <a:xfrm>
          <a:off x="5261165" y="535155"/>
          <a:ext cx="781813" cy="781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10811D-623A-4580-B8E6-6D979B223348}">
      <dsp:nvSpPr>
        <dsp:cNvPr id="0" name=""/>
        <dsp:cNvSpPr/>
      </dsp:nvSpPr>
      <dsp:spPr>
        <a:xfrm>
          <a:off x="5261165" y="1416492"/>
          <a:ext cx="2233753" cy="471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Configure Metric beat monitoring for Audit beat</a:t>
          </a:r>
        </a:p>
      </dsp:txBody>
      <dsp:txXfrm>
        <a:off x="5261165" y="1416492"/>
        <a:ext cx="2233753" cy="471182"/>
      </dsp:txXfrm>
    </dsp:sp>
    <dsp:sp modelId="{7B935878-4786-4D25-A830-F6505EFB5D8C}">
      <dsp:nvSpPr>
        <dsp:cNvPr id="0" name=""/>
        <dsp:cNvSpPr/>
      </dsp:nvSpPr>
      <dsp:spPr>
        <a:xfrm>
          <a:off x="5261165" y="1933964"/>
          <a:ext cx="2233753" cy="915679"/>
        </a:xfrm>
        <a:prstGeom prst="rect">
          <a:avLst/>
        </a:prstGeom>
        <a:noFill/>
        <a:ln>
          <a:noFill/>
        </a:ln>
        <a:effectLst/>
      </dsp:spPr>
      <dsp:style>
        <a:lnRef idx="0">
          <a:scrgbClr r="0" g="0" b="0"/>
        </a:lnRef>
        <a:fillRef idx="0">
          <a:scrgbClr r="0" g="0" b="0"/>
        </a:fillRef>
        <a:effectRef idx="0">
          <a:scrgbClr r="0" g="0" b="0"/>
        </a:effectRef>
        <a:fontRef idx="minor"/>
      </dsp:style>
    </dsp:sp>
    <dsp:sp modelId="{CA2D3DF7-0AE5-4467-BEED-43F45E11D819}">
      <dsp:nvSpPr>
        <dsp:cNvPr id="0" name=""/>
        <dsp:cNvSpPr/>
      </dsp:nvSpPr>
      <dsp:spPr>
        <a:xfrm>
          <a:off x="7885826" y="535155"/>
          <a:ext cx="781813" cy="781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6A019E-5794-4FDD-BB31-20FA84F1FCC2}">
      <dsp:nvSpPr>
        <dsp:cNvPr id="0" name=""/>
        <dsp:cNvSpPr/>
      </dsp:nvSpPr>
      <dsp:spPr>
        <a:xfrm>
          <a:off x="7885826" y="1416492"/>
          <a:ext cx="2233753" cy="471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Start and enable Audit beat service</a:t>
          </a:r>
        </a:p>
      </dsp:txBody>
      <dsp:txXfrm>
        <a:off x="7885826" y="1416492"/>
        <a:ext cx="2233753" cy="471182"/>
      </dsp:txXfrm>
    </dsp:sp>
    <dsp:sp modelId="{7CF06E44-BA44-41E4-93E1-3DB3B4390FFB}">
      <dsp:nvSpPr>
        <dsp:cNvPr id="0" name=""/>
        <dsp:cNvSpPr/>
      </dsp:nvSpPr>
      <dsp:spPr>
        <a:xfrm>
          <a:off x="7885826" y="1933964"/>
          <a:ext cx="2233753" cy="91567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4721-2877-FA4F-A010-2F72C68BA897}">
      <dsp:nvSpPr>
        <dsp:cNvPr id="0" name=""/>
        <dsp:cNvSpPr/>
      </dsp:nvSpPr>
      <dsp:spPr>
        <a:xfrm>
          <a:off x="3462" y="512395"/>
          <a:ext cx="1874907" cy="262487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75" tIns="330200" rIns="146175" bIns="330200" numCol="1" spcCol="1270" anchor="t" anchorCtr="0">
          <a:noAutofit/>
        </a:bodyPr>
        <a:lstStyle/>
        <a:p>
          <a:pPr marL="0" lvl="0" indent="0" algn="l" defTabSz="666750">
            <a:lnSpc>
              <a:spcPct val="90000"/>
            </a:lnSpc>
            <a:spcBef>
              <a:spcPct val="0"/>
            </a:spcBef>
            <a:spcAft>
              <a:spcPct val="35000"/>
            </a:spcAft>
            <a:buNone/>
          </a:pPr>
          <a:r>
            <a:rPr lang="en-US" sz="1500" kern="1200"/>
            <a:t>Install heartbeat-elastic</a:t>
          </a:r>
        </a:p>
      </dsp:txBody>
      <dsp:txXfrm>
        <a:off x="3462" y="1509846"/>
        <a:ext cx="1874907" cy="1574922"/>
      </dsp:txXfrm>
    </dsp:sp>
    <dsp:sp modelId="{2E81C6D8-BBFA-2C49-8848-C1607D1D84F2}">
      <dsp:nvSpPr>
        <dsp:cNvPr id="0" name=""/>
        <dsp:cNvSpPr/>
      </dsp:nvSpPr>
      <dsp:spPr>
        <a:xfrm>
          <a:off x="547185" y="774882"/>
          <a:ext cx="787461" cy="787461"/>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1394" tIns="12700" rIns="61394"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2506" y="890203"/>
        <a:ext cx="556819" cy="556819"/>
      </dsp:txXfrm>
    </dsp:sp>
    <dsp:sp modelId="{C57C30F0-4002-2D43-9A11-4446D2099607}">
      <dsp:nvSpPr>
        <dsp:cNvPr id="0" name=""/>
        <dsp:cNvSpPr/>
      </dsp:nvSpPr>
      <dsp:spPr>
        <a:xfrm>
          <a:off x="3462" y="3137194"/>
          <a:ext cx="1874907"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8277B2E-8C1C-4844-92CD-63FD51555207}">
      <dsp:nvSpPr>
        <dsp:cNvPr id="0" name=""/>
        <dsp:cNvSpPr/>
      </dsp:nvSpPr>
      <dsp:spPr>
        <a:xfrm>
          <a:off x="2065860" y="512395"/>
          <a:ext cx="1874907" cy="262487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75" tIns="330200" rIns="146175" bIns="330200" numCol="1" spcCol="1270" anchor="t" anchorCtr="0">
          <a:noAutofit/>
        </a:bodyPr>
        <a:lstStyle/>
        <a:p>
          <a:pPr marL="0" lvl="0" indent="0" algn="l" defTabSz="666750">
            <a:lnSpc>
              <a:spcPct val="90000"/>
            </a:lnSpc>
            <a:spcBef>
              <a:spcPct val="0"/>
            </a:spcBef>
            <a:spcAft>
              <a:spcPct val="35000"/>
            </a:spcAft>
            <a:buNone/>
          </a:pPr>
          <a:r>
            <a:rPr lang="en-US" sz="1500" kern="1200"/>
            <a:t>Configure heartbeat</a:t>
          </a:r>
        </a:p>
      </dsp:txBody>
      <dsp:txXfrm>
        <a:off x="2065860" y="1509846"/>
        <a:ext cx="1874907" cy="1574922"/>
      </dsp:txXfrm>
    </dsp:sp>
    <dsp:sp modelId="{F0D6FED2-B366-9F43-9EBE-7F9C42222F40}">
      <dsp:nvSpPr>
        <dsp:cNvPr id="0" name=""/>
        <dsp:cNvSpPr/>
      </dsp:nvSpPr>
      <dsp:spPr>
        <a:xfrm>
          <a:off x="2609583" y="774882"/>
          <a:ext cx="787461" cy="787461"/>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1394" tIns="12700" rIns="61394"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24904" y="890203"/>
        <a:ext cx="556819" cy="556819"/>
      </dsp:txXfrm>
    </dsp:sp>
    <dsp:sp modelId="{6D2CD9AB-51D5-BA44-A869-E3226670004C}">
      <dsp:nvSpPr>
        <dsp:cNvPr id="0" name=""/>
        <dsp:cNvSpPr/>
      </dsp:nvSpPr>
      <dsp:spPr>
        <a:xfrm>
          <a:off x="2065860" y="3137194"/>
          <a:ext cx="1874907"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CC44BA9-66AA-D041-80B0-7E100018F0E7}">
      <dsp:nvSpPr>
        <dsp:cNvPr id="0" name=""/>
        <dsp:cNvSpPr/>
      </dsp:nvSpPr>
      <dsp:spPr>
        <a:xfrm>
          <a:off x="4128258" y="512395"/>
          <a:ext cx="1874907" cy="2624870"/>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75" tIns="330200" rIns="146175" bIns="330200" numCol="1" spcCol="1270" anchor="t" anchorCtr="0">
          <a:noAutofit/>
        </a:bodyPr>
        <a:lstStyle/>
        <a:p>
          <a:pPr marL="0" lvl="0" indent="0" algn="l" defTabSz="666750">
            <a:lnSpc>
              <a:spcPct val="90000"/>
            </a:lnSpc>
            <a:spcBef>
              <a:spcPct val="0"/>
            </a:spcBef>
            <a:spcAft>
              <a:spcPct val="35000"/>
            </a:spcAft>
            <a:buNone/>
          </a:pPr>
          <a:r>
            <a:rPr lang="en-US" sz="1500" kern="1200"/>
            <a:t>Configure metric beat to monitor heartbeat</a:t>
          </a:r>
        </a:p>
      </dsp:txBody>
      <dsp:txXfrm>
        <a:off x="4128258" y="1509846"/>
        <a:ext cx="1874907" cy="1574922"/>
      </dsp:txXfrm>
    </dsp:sp>
    <dsp:sp modelId="{15BAE995-CF92-2849-B498-0A9EC0BA5A66}">
      <dsp:nvSpPr>
        <dsp:cNvPr id="0" name=""/>
        <dsp:cNvSpPr/>
      </dsp:nvSpPr>
      <dsp:spPr>
        <a:xfrm>
          <a:off x="4671981" y="774882"/>
          <a:ext cx="787461" cy="787461"/>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1394" tIns="12700" rIns="61394"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787302" y="890203"/>
        <a:ext cx="556819" cy="556819"/>
      </dsp:txXfrm>
    </dsp:sp>
    <dsp:sp modelId="{265B056B-DEE7-4F47-B98E-95BDE9E1DFB0}">
      <dsp:nvSpPr>
        <dsp:cNvPr id="0" name=""/>
        <dsp:cNvSpPr/>
      </dsp:nvSpPr>
      <dsp:spPr>
        <a:xfrm>
          <a:off x="4128258" y="3137194"/>
          <a:ext cx="1874907"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17297E3-420F-E546-AE1C-25356B4B8481}">
      <dsp:nvSpPr>
        <dsp:cNvPr id="0" name=""/>
        <dsp:cNvSpPr/>
      </dsp:nvSpPr>
      <dsp:spPr>
        <a:xfrm>
          <a:off x="6190656" y="512395"/>
          <a:ext cx="1874907" cy="2624870"/>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75" tIns="330200" rIns="146175" bIns="330200" numCol="1" spcCol="1270" anchor="t" anchorCtr="0">
          <a:noAutofit/>
        </a:bodyPr>
        <a:lstStyle/>
        <a:p>
          <a:pPr marL="0" lvl="0" indent="0" algn="l" defTabSz="666750">
            <a:lnSpc>
              <a:spcPct val="90000"/>
            </a:lnSpc>
            <a:spcBef>
              <a:spcPct val="0"/>
            </a:spcBef>
            <a:spcAft>
              <a:spcPct val="35000"/>
            </a:spcAft>
            <a:buNone/>
          </a:pPr>
          <a:r>
            <a:rPr lang="en-US" sz="1500" kern="1200"/>
            <a:t>Configure monitors</a:t>
          </a:r>
        </a:p>
        <a:p>
          <a:pPr marL="114300" lvl="1" indent="-114300" algn="l" defTabSz="533400">
            <a:lnSpc>
              <a:spcPct val="90000"/>
            </a:lnSpc>
            <a:spcBef>
              <a:spcPct val="0"/>
            </a:spcBef>
            <a:spcAft>
              <a:spcPct val="15000"/>
            </a:spcAft>
            <a:buChar char="•"/>
          </a:pPr>
          <a:r>
            <a:rPr lang="en-US" sz="1200" kern="1200"/>
            <a:t>http</a:t>
          </a:r>
        </a:p>
        <a:p>
          <a:pPr marL="114300" lvl="1" indent="-114300" algn="l" defTabSz="533400">
            <a:lnSpc>
              <a:spcPct val="90000"/>
            </a:lnSpc>
            <a:spcBef>
              <a:spcPct val="0"/>
            </a:spcBef>
            <a:spcAft>
              <a:spcPct val="15000"/>
            </a:spcAft>
            <a:buChar char="•"/>
          </a:pPr>
          <a:r>
            <a:rPr lang="en-US" sz="1200" kern="1200"/>
            <a:t>Icmp</a:t>
          </a:r>
        </a:p>
        <a:p>
          <a:pPr marL="114300" lvl="1" indent="-114300" algn="l" defTabSz="533400">
            <a:lnSpc>
              <a:spcPct val="90000"/>
            </a:lnSpc>
            <a:spcBef>
              <a:spcPct val="0"/>
            </a:spcBef>
            <a:spcAft>
              <a:spcPct val="15000"/>
            </a:spcAft>
            <a:buChar char="•"/>
          </a:pPr>
          <a:r>
            <a:rPr lang="en-US" sz="1200" kern="1200"/>
            <a:t>Tcp</a:t>
          </a:r>
        </a:p>
      </dsp:txBody>
      <dsp:txXfrm>
        <a:off x="6190656" y="1509846"/>
        <a:ext cx="1874907" cy="1574922"/>
      </dsp:txXfrm>
    </dsp:sp>
    <dsp:sp modelId="{C106B5A1-872E-CF49-ACC5-D07F2EC86F54}">
      <dsp:nvSpPr>
        <dsp:cNvPr id="0" name=""/>
        <dsp:cNvSpPr/>
      </dsp:nvSpPr>
      <dsp:spPr>
        <a:xfrm>
          <a:off x="6734379" y="774882"/>
          <a:ext cx="787461" cy="787461"/>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1394" tIns="12700" rIns="61394"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849700" y="890203"/>
        <a:ext cx="556819" cy="556819"/>
      </dsp:txXfrm>
    </dsp:sp>
    <dsp:sp modelId="{DC6C47BB-5529-394E-A9E5-E99E57480FBB}">
      <dsp:nvSpPr>
        <dsp:cNvPr id="0" name=""/>
        <dsp:cNvSpPr/>
      </dsp:nvSpPr>
      <dsp:spPr>
        <a:xfrm>
          <a:off x="6190656" y="3137194"/>
          <a:ext cx="1874907"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21F385B-A1C4-AD43-8451-3F17EAA9F8E5}">
      <dsp:nvSpPr>
        <dsp:cNvPr id="0" name=""/>
        <dsp:cNvSpPr/>
      </dsp:nvSpPr>
      <dsp:spPr>
        <a:xfrm>
          <a:off x="8253054" y="512395"/>
          <a:ext cx="1874907" cy="2624870"/>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175" tIns="330200" rIns="146175" bIns="330200" numCol="1" spcCol="1270" anchor="t" anchorCtr="0">
          <a:noAutofit/>
        </a:bodyPr>
        <a:lstStyle/>
        <a:p>
          <a:pPr marL="0" lvl="0" indent="0" algn="l" defTabSz="666750">
            <a:lnSpc>
              <a:spcPct val="90000"/>
            </a:lnSpc>
            <a:spcBef>
              <a:spcPct val="0"/>
            </a:spcBef>
            <a:spcAft>
              <a:spcPct val="35000"/>
            </a:spcAft>
            <a:buNone/>
          </a:pPr>
          <a:r>
            <a:rPr lang="en-US" sz="1500" kern="1200"/>
            <a:t>Start and enable heartbeat</a:t>
          </a:r>
        </a:p>
      </dsp:txBody>
      <dsp:txXfrm>
        <a:off x="8253054" y="1509846"/>
        <a:ext cx="1874907" cy="1574922"/>
      </dsp:txXfrm>
    </dsp:sp>
    <dsp:sp modelId="{DBFC8FE7-EF91-DE4B-BECB-F8ED6A0DCE31}">
      <dsp:nvSpPr>
        <dsp:cNvPr id="0" name=""/>
        <dsp:cNvSpPr/>
      </dsp:nvSpPr>
      <dsp:spPr>
        <a:xfrm>
          <a:off x="8796777" y="774882"/>
          <a:ext cx="787461" cy="787461"/>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1394" tIns="12700" rIns="61394"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912098" y="890203"/>
        <a:ext cx="556819" cy="556819"/>
      </dsp:txXfrm>
    </dsp:sp>
    <dsp:sp modelId="{0A047DAF-B2A4-7146-A67B-C21433C9C02C}">
      <dsp:nvSpPr>
        <dsp:cNvPr id="0" name=""/>
        <dsp:cNvSpPr/>
      </dsp:nvSpPr>
      <dsp:spPr>
        <a:xfrm>
          <a:off x="8253054" y="3137194"/>
          <a:ext cx="1874907" cy="72"/>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DA4EA-D6FE-4806-B90B-D229C2756310}">
      <dsp:nvSpPr>
        <dsp:cNvPr id="0" name=""/>
        <dsp:cNvSpPr/>
      </dsp:nvSpPr>
      <dsp:spPr>
        <a:xfrm>
          <a:off x="0" y="529"/>
          <a:ext cx="5604255" cy="1238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EABC7-D33C-4274-9363-861BC9844DFC}">
      <dsp:nvSpPr>
        <dsp:cNvPr id="0" name=""/>
        <dsp:cNvSpPr/>
      </dsp:nvSpPr>
      <dsp:spPr>
        <a:xfrm>
          <a:off x="374530" y="279105"/>
          <a:ext cx="680963" cy="680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710337-8D26-43C2-82A1-AC363BD20A41}">
      <dsp:nvSpPr>
        <dsp:cNvPr id="0" name=""/>
        <dsp:cNvSpPr/>
      </dsp:nvSpPr>
      <dsp:spPr>
        <a:xfrm>
          <a:off x="1430023" y="529"/>
          <a:ext cx="4174231" cy="123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34" tIns="131034" rIns="131034" bIns="131034" numCol="1" spcCol="1270" anchor="ctr" anchorCtr="0">
          <a:noAutofit/>
        </a:bodyPr>
        <a:lstStyle/>
        <a:p>
          <a:pPr marL="0" lvl="0" indent="0" algn="l" defTabSz="666750">
            <a:lnSpc>
              <a:spcPct val="100000"/>
            </a:lnSpc>
            <a:spcBef>
              <a:spcPct val="0"/>
            </a:spcBef>
            <a:spcAft>
              <a:spcPct val="35000"/>
            </a:spcAft>
            <a:buNone/>
          </a:pPr>
          <a:r>
            <a:rPr lang="en-AU" sz="1500" kern="1200"/>
            <a:t>Packetbeat is a real-time network packet analyzer that you can use with Elasticsearch to provide an </a:t>
          </a:r>
          <a:r>
            <a:rPr lang="en-AU" sz="1500" i="1" kern="1200"/>
            <a:t>application monitoring and performance analytics system</a:t>
          </a:r>
          <a:endParaRPr lang="en-US" sz="1500" kern="1200"/>
        </a:p>
      </dsp:txBody>
      <dsp:txXfrm>
        <a:off x="1430023" y="529"/>
        <a:ext cx="4174231" cy="1238115"/>
      </dsp:txXfrm>
    </dsp:sp>
    <dsp:sp modelId="{9A25A6C9-CB2C-4B8A-ADA4-F63764970D14}">
      <dsp:nvSpPr>
        <dsp:cNvPr id="0" name=""/>
        <dsp:cNvSpPr/>
      </dsp:nvSpPr>
      <dsp:spPr>
        <a:xfrm>
          <a:off x="0" y="1548174"/>
          <a:ext cx="5604255" cy="1238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0610C-7AAF-4D94-8C26-EC08DA9AA7EC}">
      <dsp:nvSpPr>
        <dsp:cNvPr id="0" name=""/>
        <dsp:cNvSpPr/>
      </dsp:nvSpPr>
      <dsp:spPr>
        <a:xfrm>
          <a:off x="374530" y="1826750"/>
          <a:ext cx="680963" cy="680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9D5245-31B3-4F3C-80AD-6D03AE210540}">
      <dsp:nvSpPr>
        <dsp:cNvPr id="0" name=""/>
        <dsp:cNvSpPr/>
      </dsp:nvSpPr>
      <dsp:spPr>
        <a:xfrm>
          <a:off x="1430023" y="1548174"/>
          <a:ext cx="4174231" cy="123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34" tIns="131034" rIns="131034" bIns="131034" numCol="1" spcCol="1270" anchor="ctr" anchorCtr="0">
          <a:noAutofit/>
        </a:bodyPr>
        <a:lstStyle/>
        <a:p>
          <a:pPr marL="0" lvl="0" indent="0" algn="l" defTabSz="666750">
            <a:lnSpc>
              <a:spcPct val="100000"/>
            </a:lnSpc>
            <a:spcBef>
              <a:spcPct val="0"/>
            </a:spcBef>
            <a:spcAft>
              <a:spcPct val="35000"/>
            </a:spcAft>
            <a:buNone/>
          </a:pPr>
          <a:r>
            <a:rPr lang="en-AU" sz="1500" kern="1200"/>
            <a:t>Packetbeat works by capturing the network traffic between your application servers, decoding the application layer protocols (HTTP, MySQL, Redis, and so on).</a:t>
          </a:r>
          <a:endParaRPr lang="en-US" sz="1500" kern="1200"/>
        </a:p>
      </dsp:txBody>
      <dsp:txXfrm>
        <a:off x="1430023" y="1548174"/>
        <a:ext cx="4174231" cy="1238115"/>
      </dsp:txXfrm>
    </dsp:sp>
    <dsp:sp modelId="{E8D743D9-3A81-459F-B916-EA79D4FBA05F}">
      <dsp:nvSpPr>
        <dsp:cNvPr id="0" name=""/>
        <dsp:cNvSpPr/>
      </dsp:nvSpPr>
      <dsp:spPr>
        <a:xfrm>
          <a:off x="0" y="3095818"/>
          <a:ext cx="5604255" cy="1238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422A6-4D40-42A1-AB95-3A449E867491}">
      <dsp:nvSpPr>
        <dsp:cNvPr id="0" name=""/>
        <dsp:cNvSpPr/>
      </dsp:nvSpPr>
      <dsp:spPr>
        <a:xfrm>
          <a:off x="374530" y="3374395"/>
          <a:ext cx="680963" cy="680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F1419D-FE46-49E8-8F3D-B287989FE8EF}">
      <dsp:nvSpPr>
        <dsp:cNvPr id="0" name=""/>
        <dsp:cNvSpPr/>
      </dsp:nvSpPr>
      <dsp:spPr>
        <a:xfrm>
          <a:off x="1430023" y="3095818"/>
          <a:ext cx="2521914" cy="123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34" tIns="131034" rIns="131034" bIns="131034" numCol="1" spcCol="1270" anchor="ctr" anchorCtr="0">
          <a:noAutofit/>
        </a:bodyPr>
        <a:lstStyle/>
        <a:p>
          <a:pPr marL="0" lvl="0" indent="0" algn="l" defTabSz="666750">
            <a:lnSpc>
              <a:spcPct val="100000"/>
            </a:lnSpc>
            <a:spcBef>
              <a:spcPct val="0"/>
            </a:spcBef>
            <a:spcAft>
              <a:spcPct val="35000"/>
            </a:spcAft>
            <a:buNone/>
          </a:pPr>
          <a:r>
            <a:rPr lang="en-AU" sz="1500" kern="1200"/>
            <a:t>Packetbeat can run on </a:t>
          </a:r>
          <a:endParaRPr lang="en-US" sz="1500" kern="1200"/>
        </a:p>
      </dsp:txBody>
      <dsp:txXfrm>
        <a:off x="1430023" y="3095818"/>
        <a:ext cx="2521914" cy="1238115"/>
      </dsp:txXfrm>
    </dsp:sp>
    <dsp:sp modelId="{F5D48AF4-8D95-489D-AF81-4948D3F13BEA}">
      <dsp:nvSpPr>
        <dsp:cNvPr id="0" name=""/>
        <dsp:cNvSpPr/>
      </dsp:nvSpPr>
      <dsp:spPr>
        <a:xfrm>
          <a:off x="3951938" y="3095818"/>
          <a:ext cx="1652316" cy="123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34" tIns="131034" rIns="131034" bIns="131034" numCol="1" spcCol="1270" anchor="ctr" anchorCtr="0">
          <a:noAutofit/>
        </a:bodyPr>
        <a:lstStyle/>
        <a:p>
          <a:pPr marL="0" lvl="0" indent="0" algn="l" defTabSz="488950">
            <a:lnSpc>
              <a:spcPct val="100000"/>
            </a:lnSpc>
            <a:spcBef>
              <a:spcPct val="0"/>
            </a:spcBef>
            <a:spcAft>
              <a:spcPct val="35000"/>
            </a:spcAft>
            <a:buNone/>
          </a:pPr>
          <a:r>
            <a:rPr lang="en-AU" sz="1100" kern="1200" dirty="0"/>
            <a:t>the same servers as your application processes or </a:t>
          </a:r>
          <a:endParaRPr lang="en-US" sz="1100" kern="1200" dirty="0"/>
        </a:p>
        <a:p>
          <a:pPr marL="0" lvl="0" indent="0" algn="l" defTabSz="488950">
            <a:lnSpc>
              <a:spcPct val="100000"/>
            </a:lnSpc>
            <a:spcBef>
              <a:spcPct val="0"/>
            </a:spcBef>
            <a:spcAft>
              <a:spcPct val="35000"/>
            </a:spcAft>
            <a:buNone/>
          </a:pPr>
          <a:r>
            <a:rPr lang="en-AU" sz="1100" kern="1200" dirty="0"/>
            <a:t>on its own servers. </a:t>
          </a:r>
          <a:endParaRPr lang="en-US" sz="1100" kern="1200" dirty="0"/>
        </a:p>
      </dsp:txBody>
      <dsp:txXfrm>
        <a:off x="3951938" y="3095818"/>
        <a:ext cx="1652316" cy="1238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950AC-8406-B840-B3C7-93381A433BCF}">
      <dsp:nvSpPr>
        <dsp:cNvPr id="0" name=""/>
        <dsp:cNvSpPr/>
      </dsp:nvSpPr>
      <dsp:spPr>
        <a:xfrm>
          <a:off x="197" y="391194"/>
          <a:ext cx="2389393" cy="28672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1066800">
            <a:lnSpc>
              <a:spcPct val="90000"/>
            </a:lnSpc>
            <a:spcBef>
              <a:spcPct val="0"/>
            </a:spcBef>
            <a:spcAft>
              <a:spcPct val="35000"/>
            </a:spcAft>
            <a:buNone/>
          </a:pPr>
          <a:r>
            <a:rPr lang="en-US" sz="2400" kern="1200"/>
            <a:t>Install Packet beat</a:t>
          </a:r>
        </a:p>
      </dsp:txBody>
      <dsp:txXfrm>
        <a:off x="197" y="1538103"/>
        <a:ext cx="2389393" cy="1720363"/>
      </dsp:txXfrm>
    </dsp:sp>
    <dsp:sp modelId="{291CED30-61BF-994E-A6D0-7F621A38607C}">
      <dsp:nvSpPr>
        <dsp:cNvPr id="0" name=""/>
        <dsp:cNvSpPr/>
      </dsp:nvSpPr>
      <dsp:spPr>
        <a:xfrm>
          <a:off x="197"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197" y="391194"/>
        <a:ext cx="2389393" cy="1146908"/>
      </dsp:txXfrm>
    </dsp:sp>
    <dsp:sp modelId="{30605DF6-8E55-6F42-8304-05505D8EEFFA}">
      <dsp:nvSpPr>
        <dsp:cNvPr id="0" name=""/>
        <dsp:cNvSpPr/>
      </dsp:nvSpPr>
      <dsp:spPr>
        <a:xfrm>
          <a:off x="2580743" y="391194"/>
          <a:ext cx="2389393" cy="28672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1066800">
            <a:lnSpc>
              <a:spcPct val="90000"/>
            </a:lnSpc>
            <a:spcBef>
              <a:spcPct val="0"/>
            </a:spcBef>
            <a:spcAft>
              <a:spcPct val="35000"/>
            </a:spcAft>
            <a:buNone/>
          </a:pPr>
          <a:r>
            <a:rPr lang="en-US" sz="2400" kern="1200" dirty="0"/>
            <a:t>Configure Packetbeat</a:t>
          </a:r>
        </a:p>
        <a:p>
          <a:pPr marL="171450" lvl="1" indent="-171450" algn="l" defTabSz="844550">
            <a:lnSpc>
              <a:spcPct val="90000"/>
            </a:lnSpc>
            <a:spcBef>
              <a:spcPct val="0"/>
            </a:spcBef>
            <a:spcAft>
              <a:spcPct val="15000"/>
            </a:spcAft>
            <a:buChar char="•"/>
          </a:pPr>
          <a:r>
            <a:rPr lang="en-US" sz="1900" kern="1200"/>
            <a:t>Traffic sniffer</a:t>
          </a:r>
        </a:p>
        <a:p>
          <a:pPr marL="171450" lvl="1" indent="-171450" algn="l" defTabSz="844550">
            <a:lnSpc>
              <a:spcPct val="90000"/>
            </a:lnSpc>
            <a:spcBef>
              <a:spcPct val="0"/>
            </a:spcBef>
            <a:spcAft>
              <a:spcPct val="15000"/>
            </a:spcAft>
            <a:buChar char="•"/>
          </a:pPr>
          <a:r>
            <a:rPr lang="en-US" sz="1900" kern="1200"/>
            <a:t>flows</a:t>
          </a:r>
        </a:p>
      </dsp:txBody>
      <dsp:txXfrm>
        <a:off x="2580743" y="1538103"/>
        <a:ext cx="2389393" cy="1720363"/>
      </dsp:txXfrm>
    </dsp:sp>
    <dsp:sp modelId="{D69C06ED-F85A-8841-9040-3EC26AFE51F8}">
      <dsp:nvSpPr>
        <dsp:cNvPr id="0" name=""/>
        <dsp:cNvSpPr/>
      </dsp:nvSpPr>
      <dsp:spPr>
        <a:xfrm>
          <a:off x="2580743"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80743" y="391194"/>
        <a:ext cx="2389393" cy="1146908"/>
      </dsp:txXfrm>
    </dsp:sp>
    <dsp:sp modelId="{522E1210-0F06-4947-8E58-73EC6B34C993}">
      <dsp:nvSpPr>
        <dsp:cNvPr id="0" name=""/>
        <dsp:cNvSpPr/>
      </dsp:nvSpPr>
      <dsp:spPr>
        <a:xfrm>
          <a:off x="5161288" y="391194"/>
          <a:ext cx="2389393" cy="28672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1066800">
            <a:lnSpc>
              <a:spcPct val="90000"/>
            </a:lnSpc>
            <a:spcBef>
              <a:spcPct val="0"/>
            </a:spcBef>
            <a:spcAft>
              <a:spcPct val="35000"/>
            </a:spcAft>
            <a:buNone/>
          </a:pPr>
          <a:r>
            <a:rPr lang="en-US" sz="2400" kern="1200" dirty="0"/>
            <a:t>Configure Metricbeat to monitor Packet beat</a:t>
          </a:r>
        </a:p>
      </dsp:txBody>
      <dsp:txXfrm>
        <a:off x="5161288" y="1538103"/>
        <a:ext cx="2389393" cy="1720363"/>
      </dsp:txXfrm>
    </dsp:sp>
    <dsp:sp modelId="{3A28E9A3-0B5A-ED40-AA82-FF28452F3FA9}">
      <dsp:nvSpPr>
        <dsp:cNvPr id="0" name=""/>
        <dsp:cNvSpPr/>
      </dsp:nvSpPr>
      <dsp:spPr>
        <a:xfrm>
          <a:off x="5161288"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61288" y="391194"/>
        <a:ext cx="2389393" cy="1146908"/>
      </dsp:txXfrm>
    </dsp:sp>
    <dsp:sp modelId="{3C932B15-B0F8-8F4F-90C4-0A2D28EAF8F7}">
      <dsp:nvSpPr>
        <dsp:cNvPr id="0" name=""/>
        <dsp:cNvSpPr/>
      </dsp:nvSpPr>
      <dsp:spPr>
        <a:xfrm>
          <a:off x="7741833" y="391194"/>
          <a:ext cx="2389393" cy="28672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1066800">
            <a:lnSpc>
              <a:spcPct val="90000"/>
            </a:lnSpc>
            <a:spcBef>
              <a:spcPct val="0"/>
            </a:spcBef>
            <a:spcAft>
              <a:spcPct val="35000"/>
            </a:spcAft>
            <a:buNone/>
          </a:pPr>
          <a:r>
            <a:rPr lang="en-US" sz="2400" kern="1200" dirty="0"/>
            <a:t>Start and enable Packetbeat</a:t>
          </a:r>
        </a:p>
      </dsp:txBody>
      <dsp:txXfrm>
        <a:off x="7741833" y="1538103"/>
        <a:ext cx="2389393" cy="1720363"/>
      </dsp:txXfrm>
    </dsp:sp>
    <dsp:sp modelId="{5F61D4C0-428A-924F-97EB-5279F6ECEC33}">
      <dsp:nvSpPr>
        <dsp:cNvPr id="0" name=""/>
        <dsp:cNvSpPr/>
      </dsp:nvSpPr>
      <dsp:spPr>
        <a:xfrm>
          <a:off x="7741833" y="391194"/>
          <a:ext cx="2389393" cy="1146908"/>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7741833" y="391194"/>
        <a:ext cx="2389393" cy="11469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CA7E4-4C03-3C41-B614-679094D8D3C2}" type="datetimeFigureOut">
              <a:rPr lang="en-US" smtClean="0"/>
              <a:t>8/21/20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C1CDB-2CA3-1345-87A9-8959C0A4E384}" type="slidenum">
              <a:rPr lang="en-US" smtClean="0"/>
              <a:t>‹#›</a:t>
            </a:fld>
            <a:endParaRPr lang="en-US"/>
          </a:p>
        </p:txBody>
      </p:sp>
    </p:spTree>
    <p:extLst>
      <p:ext uri="{BB962C8B-B14F-4D97-AF65-F5344CB8AC3E}">
        <p14:creationId xmlns:p14="http://schemas.microsoft.com/office/powerpoint/2010/main" val="1520963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C1CDB-2CA3-1345-87A9-8959C0A4E384}" type="slidenum">
              <a:rPr lang="en-US" smtClean="0"/>
              <a:t>46</a:t>
            </a:fld>
            <a:endParaRPr lang="en-US"/>
          </a:p>
        </p:txBody>
      </p:sp>
    </p:spTree>
    <p:extLst>
      <p:ext uri="{BB962C8B-B14F-4D97-AF65-F5344CB8AC3E}">
        <p14:creationId xmlns:p14="http://schemas.microsoft.com/office/powerpoint/2010/main" val="258532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C1CDB-2CA3-1345-87A9-8959C0A4E384}" type="slidenum">
              <a:rPr lang="en-US" smtClean="0"/>
              <a:t>55</a:t>
            </a:fld>
            <a:endParaRPr lang="en-US"/>
          </a:p>
        </p:txBody>
      </p:sp>
    </p:spTree>
    <p:extLst>
      <p:ext uri="{BB962C8B-B14F-4D97-AF65-F5344CB8AC3E}">
        <p14:creationId xmlns:p14="http://schemas.microsoft.com/office/powerpoint/2010/main" val="788317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C1CDB-2CA3-1345-87A9-8959C0A4E384}" type="slidenum">
              <a:rPr lang="en-US" smtClean="0"/>
              <a:t>57</a:t>
            </a:fld>
            <a:endParaRPr lang="en-US"/>
          </a:p>
        </p:txBody>
      </p:sp>
    </p:spTree>
    <p:extLst>
      <p:ext uri="{BB962C8B-B14F-4D97-AF65-F5344CB8AC3E}">
        <p14:creationId xmlns:p14="http://schemas.microsoft.com/office/powerpoint/2010/main" val="235203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hyperlink" Target="https://www.ochobitshacenunbyte.com/category/sysadm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ochobitshacenunbyte.com/category/sysadmin/" TargetMode="External"/><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1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20.sv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elastic.co/guide/en/beats/metricbeat/current/metricbeat-module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6.jpeg"/></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jpeg"/><Relationship Id="rId7"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20.svg"/><Relationship Id="rId5" Type="http://schemas.openxmlformats.org/officeDocument/2006/relationships/image" Target="../media/image6.jpe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49.png"/></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ochobitshacenunbyte.com/category/sysadmin/" TargetMode="External"/><Relationship Id="rId4" Type="http://schemas.openxmlformats.org/officeDocument/2006/relationships/image" Target="../media/image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11.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a:bodyPr>
          <a:lstStyle/>
          <a:p>
            <a:pPr algn="l"/>
            <a:r>
              <a:rPr lang="en-US" dirty="0"/>
              <a:t>Deploy ELK Stack </a:t>
            </a:r>
            <a:br>
              <a:rPr lang="en-US" dirty="0"/>
            </a:br>
            <a:r>
              <a:rPr lang="en-US" dirty="0"/>
              <a:t>using Ansible</a:t>
            </a:r>
            <a:endParaRPr lang="en-US"/>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pPr algn="l"/>
            <a:r>
              <a:rPr lang="en-US" dirty="0"/>
              <a:t>Elasticsearch, Logstash, Kibana</a:t>
            </a:r>
            <a:endParaRPr lang="en-US"/>
          </a:p>
        </p:txBody>
      </p:sp>
      <p:sp>
        <p:nvSpPr>
          <p:cNvPr id="11"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Content Placeholder 8" descr="A picture containing drawing&#10;&#10;Description automatically generated">
            <a:extLst>
              <a:ext uri="{FF2B5EF4-FFF2-40B4-BE49-F238E27FC236}">
                <a16:creationId xmlns:a16="http://schemas.microsoft.com/office/drawing/2014/main" id="{906D9A55-064B-104B-8496-973409AF76C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171824" y="1731777"/>
            <a:ext cx="4053263" cy="2219162"/>
          </a:xfrm>
          <a:prstGeom prst="rect">
            <a:avLst/>
          </a:prstGeom>
        </p:spPr>
      </p:pic>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5"/>
          <a:stretch>
            <a:fillRect/>
          </a:stretch>
        </p:blipFill>
        <p:spPr>
          <a:xfrm>
            <a:off x="8296433" y="4123994"/>
            <a:ext cx="1804045" cy="2219821"/>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6"/>
          <a:stretch>
            <a:fillRect/>
          </a:stretch>
        </p:blipFill>
        <p:spPr>
          <a:xfrm>
            <a:off x="221573" y="5765800"/>
            <a:ext cx="990600" cy="990600"/>
          </a:xfrm>
          <a:prstGeom prst="rect">
            <a:avLst/>
          </a:prstGeom>
        </p:spPr>
      </p:pic>
    </p:spTree>
    <p:extLst>
      <p:ext uri="{BB962C8B-B14F-4D97-AF65-F5344CB8AC3E}">
        <p14:creationId xmlns:p14="http://schemas.microsoft.com/office/powerpoint/2010/main" val="202368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205B-A058-BC4D-981C-94663D3C0330}"/>
              </a:ext>
            </a:extLst>
          </p:cNvPr>
          <p:cNvSpPr>
            <a:spLocks noGrp="1"/>
          </p:cNvSpPr>
          <p:nvPr>
            <p:ph type="title"/>
          </p:nvPr>
        </p:nvSpPr>
        <p:spPr/>
        <p:txBody>
          <a:bodyPr/>
          <a:lstStyle/>
          <a:p>
            <a:r>
              <a:rPr lang="en-US" dirty="0"/>
              <a:t>Deployment	</a:t>
            </a:r>
          </a:p>
        </p:txBody>
      </p:sp>
      <p:graphicFrame>
        <p:nvGraphicFramePr>
          <p:cNvPr id="4" name="Content Placeholder 3">
            <a:extLst>
              <a:ext uri="{FF2B5EF4-FFF2-40B4-BE49-F238E27FC236}">
                <a16:creationId xmlns:a16="http://schemas.microsoft.com/office/drawing/2014/main" id="{D5CDCCD1-B212-354E-96C9-50C386F25213}"/>
              </a:ext>
            </a:extLst>
          </p:cNvPr>
          <p:cNvGraphicFramePr>
            <a:graphicFrameLocks noGrp="1"/>
          </p:cNvGraphicFramePr>
          <p:nvPr>
            <p:ph idx="1"/>
            <p:extLst>
              <p:ext uri="{D42A27DB-BD31-4B8C-83A1-F6EECF244321}">
                <p14:modId xmlns:p14="http://schemas.microsoft.com/office/powerpoint/2010/main" val="3070523988"/>
              </p:ext>
            </p:extLst>
          </p:nvPr>
        </p:nvGraphicFramePr>
        <p:xfrm>
          <a:off x="685800" y="2141538"/>
          <a:ext cx="10131426" cy="3479800"/>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3227397989"/>
                    </a:ext>
                  </a:extLst>
                </a:gridCol>
                <a:gridCol w="5065713">
                  <a:extLst>
                    <a:ext uri="{9D8B030D-6E8A-4147-A177-3AD203B41FA5}">
                      <a16:colId xmlns:a16="http://schemas.microsoft.com/office/drawing/2014/main" val="4051149443"/>
                    </a:ext>
                  </a:extLst>
                </a:gridCol>
              </a:tblGrid>
              <a:tr h="370840">
                <a:tc>
                  <a:txBody>
                    <a:bodyPr/>
                    <a:lstStyle/>
                    <a:p>
                      <a:r>
                        <a:rPr lang="en-US" dirty="0"/>
                        <a:t>ELK Server</a:t>
                      </a:r>
                    </a:p>
                  </a:txBody>
                  <a:tcPr/>
                </a:tc>
                <a:tc>
                  <a:txBody>
                    <a:bodyPr/>
                    <a:lstStyle/>
                    <a:p>
                      <a:r>
                        <a:rPr lang="en-US" dirty="0" err="1"/>
                        <a:t>WebServers</a:t>
                      </a:r>
                      <a:endParaRPr lang="en-US" dirty="0"/>
                    </a:p>
                  </a:txBody>
                  <a:tcPr/>
                </a:tc>
                <a:extLst>
                  <a:ext uri="{0D108BD9-81ED-4DB2-BD59-A6C34878D82A}">
                    <a16:rowId xmlns:a16="http://schemas.microsoft.com/office/drawing/2014/main" val="1305123302"/>
                  </a:ext>
                </a:extLst>
              </a:tr>
              <a:tr h="370840">
                <a:tc>
                  <a:txBody>
                    <a:bodyPr/>
                    <a:lstStyle/>
                    <a:p>
                      <a:pPr rtl="0" fontAlgn="ctr"/>
                      <a:r>
                        <a:rPr lang="en-AU" sz="1800" kern="1200" dirty="0">
                          <a:solidFill>
                            <a:schemeClr val="dk1"/>
                          </a:solidFill>
                          <a:effectLst/>
                          <a:latin typeface="+mn-lt"/>
                          <a:ea typeface="+mn-ea"/>
                          <a:cs typeface="+mn-cs"/>
                        </a:rPr>
                        <a:t>Java</a:t>
                      </a:r>
                    </a:p>
                    <a:p>
                      <a:pPr rtl="0" fontAlgn="ctr"/>
                      <a:r>
                        <a:rPr lang="en-AU" sz="1800" kern="1200" dirty="0">
                          <a:solidFill>
                            <a:schemeClr val="dk1"/>
                          </a:solidFill>
                          <a:effectLst/>
                          <a:latin typeface="+mn-lt"/>
                          <a:ea typeface="+mn-ea"/>
                          <a:cs typeface="+mn-cs"/>
                        </a:rPr>
                        <a:t>add-elastic-repo</a:t>
                      </a:r>
                    </a:p>
                    <a:p>
                      <a:pPr rtl="0" fontAlgn="ctr"/>
                      <a:r>
                        <a:rPr lang="en-AU" sz="1800" kern="1200" dirty="0">
                          <a:solidFill>
                            <a:schemeClr val="dk1"/>
                          </a:solidFill>
                          <a:effectLst/>
                          <a:latin typeface="+mn-lt"/>
                          <a:ea typeface="+mn-ea"/>
                          <a:cs typeface="+mn-cs"/>
                        </a:rPr>
                        <a:t>Elasticsearch</a:t>
                      </a:r>
                    </a:p>
                    <a:p>
                      <a:pPr rtl="0" fontAlgn="ctr"/>
                      <a:r>
                        <a:rPr lang="en-AU" sz="1800" kern="1200" dirty="0">
                          <a:solidFill>
                            <a:schemeClr val="dk1"/>
                          </a:solidFill>
                          <a:effectLst/>
                          <a:latin typeface="+mn-lt"/>
                          <a:ea typeface="+mn-ea"/>
                          <a:cs typeface="+mn-cs"/>
                        </a:rPr>
                        <a:t>Kibana</a:t>
                      </a:r>
                    </a:p>
                    <a:p>
                      <a:pPr rtl="0" fontAlgn="ctr"/>
                      <a:r>
                        <a:rPr lang="en-AU" sz="1800" kern="1200" dirty="0" err="1">
                          <a:solidFill>
                            <a:schemeClr val="dk1"/>
                          </a:solidFill>
                          <a:effectLst/>
                          <a:latin typeface="+mn-lt"/>
                          <a:ea typeface="+mn-ea"/>
                          <a:cs typeface="+mn-cs"/>
                        </a:rPr>
                        <a:t>Metricbeat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Auditbeat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Filebeat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Packetbeat</a:t>
                      </a:r>
                      <a:endParaRPr lang="en-AU" sz="1800" kern="1200" dirty="0">
                        <a:solidFill>
                          <a:schemeClr val="dk1"/>
                        </a:solidFill>
                        <a:effectLst/>
                        <a:latin typeface="+mn-lt"/>
                        <a:ea typeface="+mn-ea"/>
                        <a:cs typeface="+mn-cs"/>
                      </a:endParaRPr>
                    </a:p>
                    <a:p>
                      <a:pPr rtl="0" fontAlgn="ctr"/>
                      <a:r>
                        <a:rPr lang="en-AU" sz="1800" kern="1200" dirty="0">
                          <a:solidFill>
                            <a:schemeClr val="dk1"/>
                          </a:solidFill>
                          <a:effectLst/>
                          <a:latin typeface="+mn-lt"/>
                          <a:ea typeface="+mn-ea"/>
                          <a:cs typeface="+mn-cs"/>
                        </a:rPr>
                        <a:t>heartbeat</a:t>
                      </a:r>
                    </a:p>
                    <a:p>
                      <a:pPr rtl="0" fontAlgn="ctr"/>
                      <a:r>
                        <a:rPr lang="en-AU" sz="1800" kern="1200" dirty="0">
                          <a:solidFill>
                            <a:schemeClr val="dk1"/>
                          </a:solidFill>
                          <a:effectLst/>
                          <a:latin typeface="+mn-lt"/>
                          <a:ea typeface="+mn-ea"/>
                          <a:cs typeface="+mn-cs"/>
                        </a:rPr>
                        <a:t>config-beats-elastic</a:t>
                      </a:r>
                    </a:p>
                    <a:p>
                      <a:endParaRPr lang="en-US" dirty="0"/>
                    </a:p>
                  </a:txBody>
                  <a:tcPr/>
                </a:tc>
                <a:tc>
                  <a:txBody>
                    <a:bodyPr/>
                    <a:lstStyle/>
                    <a:p>
                      <a:pPr rtl="0" fontAlgn="ctr"/>
                      <a:r>
                        <a:rPr lang="en-AU" sz="1800" kern="1200" dirty="0">
                          <a:solidFill>
                            <a:schemeClr val="dk1"/>
                          </a:solidFill>
                          <a:effectLst/>
                          <a:latin typeface="+mn-lt"/>
                          <a:ea typeface="+mn-ea"/>
                          <a:cs typeface="+mn-cs"/>
                        </a:rPr>
                        <a:t>add-elastic-repo</a:t>
                      </a:r>
                    </a:p>
                    <a:p>
                      <a:pPr rtl="0" fontAlgn="ctr"/>
                      <a:r>
                        <a:rPr lang="en-AU" sz="1800" kern="1200" dirty="0">
                          <a:solidFill>
                            <a:schemeClr val="dk1"/>
                          </a:solidFill>
                          <a:effectLst/>
                          <a:latin typeface="+mn-lt"/>
                          <a:ea typeface="+mn-ea"/>
                          <a:cs typeface="+mn-cs"/>
                        </a:rPr>
                        <a:t>Webserver</a:t>
                      </a:r>
                    </a:p>
                    <a:p>
                      <a:pPr rtl="0" fontAlgn="ctr"/>
                      <a:r>
                        <a:rPr lang="en-AU" sz="1800" kern="1200" dirty="0" err="1">
                          <a:solidFill>
                            <a:schemeClr val="dk1"/>
                          </a:solidFill>
                          <a:effectLst/>
                          <a:latin typeface="+mn-lt"/>
                          <a:ea typeface="+mn-ea"/>
                          <a:cs typeface="+mn-cs"/>
                        </a:rPr>
                        <a:t>Metricbeat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Auditbeat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Filebeat</a:t>
                      </a:r>
                      <a:endParaRPr lang="en-AU" sz="1800" kern="1200" dirty="0">
                        <a:solidFill>
                          <a:schemeClr val="dk1"/>
                        </a:solidFill>
                        <a:effectLst/>
                        <a:latin typeface="+mn-lt"/>
                        <a:ea typeface="+mn-ea"/>
                        <a:cs typeface="+mn-cs"/>
                      </a:endParaRPr>
                    </a:p>
                    <a:p>
                      <a:pPr rtl="0" fontAlgn="ctr"/>
                      <a:r>
                        <a:rPr lang="en-AU" sz="1800" kern="1200" dirty="0" err="1">
                          <a:solidFill>
                            <a:schemeClr val="dk1"/>
                          </a:solidFill>
                          <a:effectLst/>
                          <a:latin typeface="+mn-lt"/>
                          <a:ea typeface="+mn-ea"/>
                          <a:cs typeface="+mn-cs"/>
                        </a:rPr>
                        <a:t>Packetbeat</a:t>
                      </a:r>
                      <a:endParaRPr lang="en-AU" sz="1800" kern="1200" dirty="0">
                        <a:solidFill>
                          <a:schemeClr val="dk1"/>
                        </a:solidFill>
                        <a:effectLst/>
                        <a:latin typeface="+mn-lt"/>
                        <a:ea typeface="+mn-ea"/>
                        <a:cs typeface="+mn-cs"/>
                      </a:endParaRPr>
                    </a:p>
                    <a:p>
                      <a:pPr rtl="0" fontAlgn="ctr"/>
                      <a:r>
                        <a:rPr lang="en-AU" sz="1800" kern="1200" dirty="0">
                          <a:solidFill>
                            <a:schemeClr val="dk1"/>
                          </a:solidFill>
                          <a:effectLst/>
                          <a:latin typeface="+mn-lt"/>
                          <a:ea typeface="+mn-ea"/>
                          <a:cs typeface="+mn-cs"/>
                        </a:rPr>
                        <a:t>config-beats-apache</a:t>
                      </a:r>
                    </a:p>
                    <a:p>
                      <a:endParaRPr lang="en-US" dirty="0"/>
                    </a:p>
                  </a:txBody>
                  <a:tcPr/>
                </a:tc>
                <a:extLst>
                  <a:ext uri="{0D108BD9-81ED-4DB2-BD59-A6C34878D82A}">
                    <a16:rowId xmlns:a16="http://schemas.microsoft.com/office/drawing/2014/main" val="3025490324"/>
                  </a:ext>
                </a:extLst>
              </a:tr>
            </a:tbl>
          </a:graphicData>
        </a:graphic>
      </p:graphicFrame>
    </p:spTree>
    <p:extLst>
      <p:ext uri="{BB962C8B-B14F-4D97-AF65-F5344CB8AC3E}">
        <p14:creationId xmlns:p14="http://schemas.microsoft.com/office/powerpoint/2010/main" val="289575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8" name="Picture 25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0" name="Rectangle 259">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62" name="Picture 261">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700">
                <a:solidFill>
                  <a:srgbClr val="FFFFFF"/>
                </a:solidFill>
              </a:rPr>
              <a:t>Automate Installation of  apache webserver using ansible</a:t>
            </a:r>
          </a:p>
        </p:txBody>
      </p:sp>
      <p:sp useBgFill="1">
        <p:nvSpPr>
          <p:cNvPr id="264"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66"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9" name="Straight Connector 268">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9359982A-F5B1-B74B-B21F-EB64FC1997A2}"/>
              </a:ext>
            </a:extLst>
          </p:cNvPr>
          <p:cNvPicPr>
            <a:picLocks noChangeAspect="1"/>
          </p:cNvPicPr>
          <p:nvPr/>
        </p:nvPicPr>
        <p:blipFill>
          <a:blip r:embed="rId3"/>
          <a:stretch>
            <a:fillRect/>
          </a:stretch>
        </p:blipFill>
        <p:spPr>
          <a:xfrm>
            <a:off x="7355001" y="3002759"/>
            <a:ext cx="3686910" cy="2064669"/>
          </a:xfrm>
          <a:prstGeom prst="rect">
            <a:avLst/>
          </a:prstGeom>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4"/>
          <a:stretch>
            <a:fillRect/>
          </a:stretch>
        </p:blipFill>
        <p:spPr>
          <a:xfrm>
            <a:off x="135638" y="5636627"/>
            <a:ext cx="992260" cy="992260"/>
          </a:xfrm>
          <a:prstGeom prst="rect">
            <a:avLst/>
          </a:prstGeom>
        </p:spPr>
      </p:pic>
    </p:spTree>
    <p:extLst>
      <p:ext uri="{BB962C8B-B14F-4D97-AF65-F5344CB8AC3E}">
        <p14:creationId xmlns:p14="http://schemas.microsoft.com/office/powerpoint/2010/main" val="9103203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DFDD-DE68-AF40-8C64-585463416ABF}"/>
              </a:ext>
            </a:extLst>
          </p:cNvPr>
          <p:cNvSpPr>
            <a:spLocks noGrp="1"/>
          </p:cNvSpPr>
          <p:nvPr>
            <p:ph type="title"/>
          </p:nvPr>
        </p:nvSpPr>
        <p:spPr/>
        <p:txBody>
          <a:bodyPr/>
          <a:lstStyle/>
          <a:p>
            <a:r>
              <a:rPr lang="en-US" dirty="0"/>
              <a:t>Webserver</a:t>
            </a:r>
          </a:p>
        </p:txBody>
      </p:sp>
      <p:sp>
        <p:nvSpPr>
          <p:cNvPr id="3" name="Content Placeholder 2">
            <a:extLst>
              <a:ext uri="{FF2B5EF4-FFF2-40B4-BE49-F238E27FC236}">
                <a16:creationId xmlns:a16="http://schemas.microsoft.com/office/drawing/2014/main" id="{E59B03D3-128C-FA4D-BEF9-20EACAC9AC8B}"/>
              </a:ext>
            </a:extLst>
          </p:cNvPr>
          <p:cNvSpPr>
            <a:spLocks noGrp="1"/>
          </p:cNvSpPr>
          <p:nvPr>
            <p:ph idx="1"/>
          </p:nvPr>
        </p:nvSpPr>
        <p:spPr/>
        <p:txBody>
          <a:bodyPr/>
          <a:lstStyle/>
          <a:p>
            <a:r>
              <a:rPr lang="en-US" dirty="0"/>
              <a:t>Install apache webserver</a:t>
            </a:r>
          </a:p>
          <a:p>
            <a:r>
              <a:rPr lang="en-US" dirty="0"/>
              <a:t>Deploy new config file( </a:t>
            </a:r>
            <a:r>
              <a:rPr lang="en-US" dirty="0" err="1"/>
              <a:t>index.html</a:t>
            </a:r>
            <a:r>
              <a:rPr lang="en-US" dirty="0"/>
              <a:t> )</a:t>
            </a:r>
          </a:p>
          <a:p>
            <a:r>
              <a:rPr lang="en-US" dirty="0"/>
              <a:t>Start apache server</a:t>
            </a:r>
          </a:p>
          <a:p>
            <a:r>
              <a:rPr lang="en-US" dirty="0"/>
              <a:t>Test access to sample webpage</a:t>
            </a:r>
          </a:p>
          <a:p>
            <a:endParaRPr lang="en-US" dirty="0"/>
          </a:p>
        </p:txBody>
      </p:sp>
      <p:sp>
        <p:nvSpPr>
          <p:cNvPr id="4" name="TextBox 3">
            <a:extLst>
              <a:ext uri="{FF2B5EF4-FFF2-40B4-BE49-F238E27FC236}">
                <a16:creationId xmlns:a16="http://schemas.microsoft.com/office/drawing/2014/main" id="{AC8BC304-8DA8-8D4C-878A-235E303E5EB9}"/>
              </a:ext>
            </a:extLst>
          </p:cNvPr>
          <p:cNvSpPr txBox="1"/>
          <p:nvPr/>
        </p:nvSpPr>
        <p:spPr>
          <a:xfrm>
            <a:off x="2315688" y="12944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825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42" name="Picture 34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Install openjdk-8 using ansible</a:t>
            </a:r>
          </a:p>
        </p:txBody>
      </p:sp>
      <p:pic>
        <p:nvPicPr>
          <p:cNvPr id="5" name="Picture 4" descr="A picture containing table&#10;&#10;Description automatically generated">
            <a:extLst>
              <a:ext uri="{FF2B5EF4-FFF2-40B4-BE49-F238E27FC236}">
                <a16:creationId xmlns:a16="http://schemas.microsoft.com/office/drawing/2014/main" id="{13A21453-90BA-8448-A635-4736E1E9022C}"/>
              </a:ext>
            </a:extLst>
          </p:cNvPr>
          <p:cNvPicPr>
            <a:picLocks noChangeAspect="1"/>
          </p:cNvPicPr>
          <p:nvPr/>
        </p:nvPicPr>
        <p:blipFill>
          <a:blip r:embed="rId4"/>
          <a:stretch>
            <a:fillRect/>
          </a:stretch>
        </p:blipFill>
        <p:spPr>
          <a:xfrm>
            <a:off x="629810" y="1095498"/>
            <a:ext cx="6921364" cy="46719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5"/>
          <a:stretch>
            <a:fillRect/>
          </a:stretch>
        </p:blipFill>
        <p:spPr>
          <a:xfrm>
            <a:off x="135638" y="5636627"/>
            <a:ext cx="992260" cy="992260"/>
          </a:xfrm>
          <a:prstGeom prst="rect">
            <a:avLst/>
          </a:prstGeom>
        </p:spPr>
      </p:pic>
    </p:spTree>
    <p:extLst>
      <p:ext uri="{BB962C8B-B14F-4D97-AF65-F5344CB8AC3E}">
        <p14:creationId xmlns:p14="http://schemas.microsoft.com/office/powerpoint/2010/main" val="56106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540B-9886-EA41-9829-4951E6AC2C39}"/>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B1BC871E-BAD5-0C45-B084-E2473FC27E1A}"/>
              </a:ext>
            </a:extLst>
          </p:cNvPr>
          <p:cNvSpPr>
            <a:spLocks noGrp="1"/>
          </p:cNvSpPr>
          <p:nvPr>
            <p:ph idx="1"/>
          </p:nvPr>
        </p:nvSpPr>
        <p:spPr/>
        <p:txBody>
          <a:bodyPr/>
          <a:lstStyle/>
          <a:p>
            <a:r>
              <a:rPr lang="en-US" dirty="0"/>
              <a:t>Pre-requisite for </a:t>
            </a:r>
            <a:r>
              <a:rPr lang="en-US" dirty="0" err="1"/>
              <a:t>elasticsearch</a:t>
            </a:r>
            <a:endParaRPr lang="en-US" dirty="0"/>
          </a:p>
          <a:p>
            <a:r>
              <a:rPr lang="en-US" dirty="0"/>
              <a:t>Deployed ON: ELK Server</a:t>
            </a:r>
          </a:p>
          <a:p>
            <a:endParaRPr lang="en-US" dirty="0"/>
          </a:p>
        </p:txBody>
      </p:sp>
    </p:spTree>
    <p:extLst>
      <p:ext uri="{BB962C8B-B14F-4D97-AF65-F5344CB8AC3E}">
        <p14:creationId xmlns:p14="http://schemas.microsoft.com/office/powerpoint/2010/main" val="320666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A227C-E223-5841-AFB8-7C193AA1E799}"/>
              </a:ext>
            </a:extLst>
          </p:cNvPr>
          <p:cNvSpPr>
            <a:spLocks noGrp="1"/>
          </p:cNvSpPr>
          <p:nvPr>
            <p:ph type="title"/>
          </p:nvPr>
        </p:nvSpPr>
        <p:spPr>
          <a:xfrm>
            <a:off x="685799" y="1150076"/>
            <a:ext cx="3659389" cy="4557849"/>
          </a:xfrm>
        </p:spPr>
        <p:txBody>
          <a:bodyPr>
            <a:normAutofit/>
          </a:bodyPr>
          <a:lstStyle/>
          <a:p>
            <a:pPr algn="r"/>
            <a:r>
              <a:rPr lang="en-US" dirty="0"/>
              <a:t>Learn to do Manual deploy before automating it</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drawing&#10;&#10;Description automatically generated">
            <a:extLst>
              <a:ext uri="{FF2B5EF4-FFF2-40B4-BE49-F238E27FC236}">
                <a16:creationId xmlns:a16="http://schemas.microsoft.com/office/drawing/2014/main" id="{2741E5CF-E710-DB4C-96F0-593D336FCE64}"/>
              </a:ext>
            </a:extLst>
          </p:cNvPr>
          <p:cNvPicPr>
            <a:picLocks noGrp="1" noChangeAspect="1"/>
          </p:cNvPicPr>
          <p:nvPr>
            <p:ph idx="1"/>
          </p:nvPr>
        </p:nvPicPr>
        <p:blipFill>
          <a:blip r:embed="rId3"/>
          <a:stretch>
            <a:fillRect/>
          </a:stretch>
        </p:blipFill>
        <p:spPr>
          <a:xfrm>
            <a:off x="7104062" y="2286000"/>
            <a:ext cx="2286000" cy="2286000"/>
          </a:xfrm>
        </p:spPr>
      </p:pic>
    </p:spTree>
    <p:extLst>
      <p:ext uri="{BB962C8B-B14F-4D97-AF65-F5344CB8AC3E}">
        <p14:creationId xmlns:p14="http://schemas.microsoft.com/office/powerpoint/2010/main" val="71862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E5AA88FA-FA9B-40A0-AB33-86E7729DA8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3000"/>
              <a:t>Install and configure Elasticsearch </a:t>
            </a:r>
            <a:br>
              <a:rPr lang="en-US" sz="3000"/>
            </a:br>
            <a:r>
              <a:rPr lang="en-US" sz="3000"/>
              <a:t>logstash</a:t>
            </a:r>
            <a:br>
              <a:rPr lang="en-US" sz="3000"/>
            </a:br>
            <a:r>
              <a:rPr lang="en-US" sz="3000"/>
              <a:t>Kibana</a:t>
            </a:r>
            <a:br>
              <a:rPr lang="en-US" sz="3000"/>
            </a:br>
            <a:r>
              <a:rPr lang="en-US" sz="3000"/>
              <a:t>( ELK STACK)</a:t>
            </a:r>
          </a:p>
        </p:txBody>
      </p:sp>
      <p:grpSp>
        <p:nvGrpSpPr>
          <p:cNvPr id="75" name="Group 74">
            <a:extLst>
              <a:ext uri="{FF2B5EF4-FFF2-40B4-BE49-F238E27FC236}">
                <a16:creationId xmlns:a16="http://schemas.microsoft.com/office/drawing/2014/main" id="{283065FD-B0F7-45E5-B1A8-1CA91A50B2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76" name="Straight Connector 75">
              <a:extLst>
                <a:ext uri="{FF2B5EF4-FFF2-40B4-BE49-F238E27FC236}">
                  <a16:creationId xmlns:a16="http://schemas.microsoft.com/office/drawing/2014/main" id="{9542CAA3-8EBB-4317-A40D-BC3146F75A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76">
              <a:extLst>
                <a:ext uri="{FF2B5EF4-FFF2-40B4-BE49-F238E27FC236}">
                  <a16:creationId xmlns:a16="http://schemas.microsoft.com/office/drawing/2014/main" id="{B47B4247-177C-4ECE-93A6-E7976BB00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3D483CC-719D-4CA9-BE1D-1268CE863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78">
              <a:extLst>
                <a:ext uri="{FF2B5EF4-FFF2-40B4-BE49-F238E27FC236}">
                  <a16:creationId xmlns:a16="http://schemas.microsoft.com/office/drawing/2014/main" id="{7B86F437-AF9E-447B-B82C-FF85F87F92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910C0EC-7B10-46D4-A9D8-3B6542B2A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80">
              <a:extLst>
                <a:ext uri="{FF2B5EF4-FFF2-40B4-BE49-F238E27FC236}">
                  <a16:creationId xmlns:a16="http://schemas.microsoft.com/office/drawing/2014/main" id="{89AE2774-4D0A-4284-A8D9-B7273045F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D48F878-F329-4298-9164-FF2FD5AD0B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82">
              <a:extLst>
                <a:ext uri="{FF2B5EF4-FFF2-40B4-BE49-F238E27FC236}">
                  <a16:creationId xmlns:a16="http://schemas.microsoft.com/office/drawing/2014/main" id="{01A548C1-F82D-4A82-9833-C4286B424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D791BAA-6730-4E2C-ABB5-911C71F2A2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84">
              <a:extLst>
                <a:ext uri="{FF2B5EF4-FFF2-40B4-BE49-F238E27FC236}">
                  <a16:creationId xmlns:a16="http://schemas.microsoft.com/office/drawing/2014/main" id="{D247DE4C-E636-4CB7-8AF8-AFD39FF7D8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8365126-9B69-46CA-AC20-596BF6F72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86">
              <a:extLst>
                <a:ext uri="{FF2B5EF4-FFF2-40B4-BE49-F238E27FC236}">
                  <a16:creationId xmlns:a16="http://schemas.microsoft.com/office/drawing/2014/main" id="{4B15E186-BC2E-459B-9170-93AB477DA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F2F9511-6FD8-40DC-89B6-7CFECBCAB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88">
              <a:extLst>
                <a:ext uri="{FF2B5EF4-FFF2-40B4-BE49-F238E27FC236}">
                  <a16:creationId xmlns:a16="http://schemas.microsoft.com/office/drawing/2014/main" id="{4FC3D622-C6D7-4203-93F3-F8D94173E0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22297AF-A48B-40E5-823A-444226FD59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90">
              <a:extLst>
                <a:ext uri="{FF2B5EF4-FFF2-40B4-BE49-F238E27FC236}">
                  <a16:creationId xmlns:a16="http://schemas.microsoft.com/office/drawing/2014/main" id="{8C89B02E-2434-4BDA-856C-9987B50CC1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B05DA09-F2D8-4FDD-9DC5-6275D513EA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92">
              <a:extLst>
                <a:ext uri="{FF2B5EF4-FFF2-40B4-BE49-F238E27FC236}">
                  <a16:creationId xmlns:a16="http://schemas.microsoft.com/office/drawing/2014/main" id="{691FC1A5-EB90-4673-A38B-BC4AAC03EA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FD6E657-B660-491E-AD3C-FE0E7C654E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94">
              <a:extLst>
                <a:ext uri="{FF2B5EF4-FFF2-40B4-BE49-F238E27FC236}">
                  <a16:creationId xmlns:a16="http://schemas.microsoft.com/office/drawing/2014/main" id="{685D5BF3-4BE1-476A-9B6C-04E08E6565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39367F-C9AE-4C15-AC5A-3D06771570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552BED-9F24-4049-AB62-2D139E1EC5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8BFE8D4-F0C8-47C1-8FF4-B8A66BB26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6BBCA4C-DDE9-407A-B334-AEBD05499F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B4F37CE-AF47-4190-B957-9570B8E5CA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C5950A2-6DE2-4FDF-AEFF-A8E13A1AD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948192B-5E18-4BDB-AA6A-FF80D1FE9F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3AC204F-8BEA-42C7-8D81-315FA7FFDF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C57634C-EA55-403E-BB50-AFE144061A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826B88-955A-4792-9502-E7B3B618FB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70684A5-438E-492F-994A-E7A982C181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106">
              <a:extLst>
                <a:ext uri="{FF2B5EF4-FFF2-40B4-BE49-F238E27FC236}">
                  <a16:creationId xmlns:a16="http://schemas.microsoft.com/office/drawing/2014/main" id="{9662E891-DD61-44FD-892B-6B3BA4E4F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5853C65-31E5-4D5A-9F19-3A83FB24D7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108">
              <a:extLst>
                <a:ext uri="{FF2B5EF4-FFF2-40B4-BE49-F238E27FC236}">
                  <a16:creationId xmlns:a16="http://schemas.microsoft.com/office/drawing/2014/main" id="{0CB802CF-AD43-4186-B7F1-92A16F3427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63B6B61-8CCC-44D3-B814-8452D7F1C4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110">
              <a:extLst>
                <a:ext uri="{FF2B5EF4-FFF2-40B4-BE49-F238E27FC236}">
                  <a16:creationId xmlns:a16="http://schemas.microsoft.com/office/drawing/2014/main" id="{73EDAF9F-37BD-4AB5-A0CF-116B1C1054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C7FD053-E3A6-4516-A623-4DF43E44D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112">
              <a:extLst>
                <a:ext uri="{FF2B5EF4-FFF2-40B4-BE49-F238E27FC236}">
                  <a16:creationId xmlns:a16="http://schemas.microsoft.com/office/drawing/2014/main" id="{35FD28C2-1473-4B02-8E85-D0F6F1315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4686368-F886-4490-8E7B-8C7091F3E3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114">
              <a:extLst>
                <a:ext uri="{FF2B5EF4-FFF2-40B4-BE49-F238E27FC236}">
                  <a16:creationId xmlns:a16="http://schemas.microsoft.com/office/drawing/2014/main" id="{10F2E49D-D51F-4C78-AB5B-FC1DB6F661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71C06E7-2FC3-484A-A4B6-5E90F7ACDA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116">
              <a:extLst>
                <a:ext uri="{FF2B5EF4-FFF2-40B4-BE49-F238E27FC236}">
                  <a16:creationId xmlns:a16="http://schemas.microsoft.com/office/drawing/2014/main" id="{838C905E-8B21-4C12-94B6-4A17024590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C24CDA-288B-41AE-9B42-71B8AC2AC8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753ECD9-ECD7-41CC-B0B9-1A961AA537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4A0FFDA-5629-44FA-876F-C6B7DF6B79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70A047E-AF84-430D-9D8A-0D1F68F607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E21759C-3EF6-467E-9626-2396BAF19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EDF894-607B-4F26-BCE4-DDD07FCC5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AF4812E-C8E8-4547-B15C-7FC0EF76CE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E438E46-1F41-4764-B8E8-F2304835C5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7332473-6023-4DFA-99E6-C5B3468517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2B51612-636C-472D-8152-3D702E6E03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0B5507-9243-4460-A8E6-F12BE55B36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72D5895-C8E6-4874-995A-BB24A71EB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FE47C15-5FC5-424A-AA7D-A0F56B0819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19EEA09-AD20-4F28-AB5C-61E27974F7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7EEA3DB-9393-4656-A648-2ADD3668AE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332CFB2-E305-4092-84C8-306CCAAB7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A19374D-EEC6-481D-8E23-AE81BB9AA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189187-378E-4E82-978E-CF5592EB92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63FAF5D-893C-4CC3-B145-07B5F86FF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ABD108F-6AF3-4670-86BD-D1728CE946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3160FA1-F88B-4FBF-A3C6-65807AE555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F862EC-C0D2-4DC5-86EE-0D133B6D6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64BC333-D48A-4C38-BA8C-9874DEA43E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FE2FB26-0B44-4AB7-AB05-F90A48284E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B36E882-FCCD-40AE-ABCB-3DEAE6491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BEB9878-C460-401B-9B4D-7B0C337C4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772101E-0D81-4A23-8DFD-9DCD972372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981E74A-6751-40CA-B33A-B0B8269E40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5B87EDB-550F-4759-9F5F-E04A0593D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9494E52-D57B-4925-BCA0-1F8E4DDDA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1561535-1545-42BF-AC49-9D9398FBAF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A893FF4-29F3-4067-A107-2E68AFF5CF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59A0AB0-9611-4F4C-B1DE-BF1B5224DC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5104D46-94B8-463E-BB31-45BA1FE211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5B1CCA4-666D-43AD-A15F-6BFF39F809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A205952-9542-48F8-B117-339C03628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155" name="Freeform 5">
            <a:extLst>
              <a:ext uri="{FF2B5EF4-FFF2-40B4-BE49-F238E27FC236}">
                <a16:creationId xmlns:a16="http://schemas.microsoft.com/office/drawing/2014/main" id="{A2C189D2-DD61-433A-A0CC-789F81022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7" name="Freeform 14">
            <a:extLst>
              <a:ext uri="{FF2B5EF4-FFF2-40B4-BE49-F238E27FC236}">
                <a16:creationId xmlns:a16="http://schemas.microsoft.com/office/drawing/2014/main" id="{3C5CE441-0CF5-4A3A-B469-2F7275E7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drawing&#10;&#10;Description automatically generated">
            <a:extLst>
              <a:ext uri="{FF2B5EF4-FFF2-40B4-BE49-F238E27FC236}">
                <a16:creationId xmlns:a16="http://schemas.microsoft.com/office/drawing/2014/main" id="{4C87FA0C-F5EA-0E41-9F38-6D02049442A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169023" y="1737904"/>
            <a:ext cx="4052228" cy="2218595"/>
          </a:xfrm>
          <a:prstGeom prst="rect">
            <a:avLst/>
          </a:prstGeom>
        </p:spPr>
      </p:pic>
      <p:pic>
        <p:nvPicPr>
          <p:cNvPr id="23" name="Graphic 22">
            <a:extLst>
              <a:ext uri="{FF2B5EF4-FFF2-40B4-BE49-F238E27FC236}">
                <a16:creationId xmlns:a16="http://schemas.microsoft.com/office/drawing/2014/main" id="{9CFB4581-56BF-9D45-B299-854F98E468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5815" y="4128927"/>
            <a:ext cx="2211370" cy="2211370"/>
          </a:xfrm>
          <a:prstGeom prst="rect">
            <a:avLst/>
          </a:prstGeom>
        </p:spPr>
      </p:pic>
      <p:pic>
        <p:nvPicPr>
          <p:cNvPr id="19" name="Graphic 18">
            <a:extLst>
              <a:ext uri="{FF2B5EF4-FFF2-40B4-BE49-F238E27FC236}">
                <a16:creationId xmlns:a16="http://schemas.microsoft.com/office/drawing/2014/main" id="{CDCCCD60-D316-4047-A2D1-EA9EB3AA76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95552" y="4127654"/>
            <a:ext cx="2211370" cy="2211370"/>
          </a:xfrm>
          <a:prstGeom prst="rect">
            <a:avLst/>
          </a:prstGeom>
        </p:spPr>
      </p:pic>
      <p:sp>
        <p:nvSpPr>
          <p:cNvPr id="196" name="TextBox 195">
            <a:extLst>
              <a:ext uri="{FF2B5EF4-FFF2-40B4-BE49-F238E27FC236}">
                <a16:creationId xmlns:a16="http://schemas.microsoft.com/office/drawing/2014/main" id="{4A57C6E9-5241-2E4E-A080-C389DE577B28}"/>
              </a:ext>
            </a:extLst>
          </p:cNvPr>
          <p:cNvSpPr txBox="1"/>
          <p:nvPr/>
        </p:nvSpPr>
        <p:spPr>
          <a:xfrm>
            <a:off x="7632408" y="6132146"/>
            <a:ext cx="1066800" cy="369332"/>
          </a:xfrm>
          <a:prstGeom prst="rect">
            <a:avLst/>
          </a:prstGeom>
          <a:noFill/>
        </p:spPr>
        <p:txBody>
          <a:bodyPr wrap="square" rtlCol="0">
            <a:spAutoFit/>
          </a:bodyPr>
          <a:lstStyle/>
          <a:p>
            <a:r>
              <a:rPr lang="en-US" dirty="0">
                <a:solidFill>
                  <a:schemeClr val="bg1"/>
                </a:solidFill>
              </a:rPr>
              <a:t>Logstash</a:t>
            </a:r>
          </a:p>
        </p:txBody>
      </p:sp>
      <p:sp>
        <p:nvSpPr>
          <p:cNvPr id="278" name="TextBox 277">
            <a:extLst>
              <a:ext uri="{FF2B5EF4-FFF2-40B4-BE49-F238E27FC236}">
                <a16:creationId xmlns:a16="http://schemas.microsoft.com/office/drawing/2014/main" id="{06CF1B50-7FB8-BA46-BE0C-EDF5D12EB663}"/>
              </a:ext>
            </a:extLst>
          </p:cNvPr>
          <p:cNvSpPr txBox="1"/>
          <p:nvPr/>
        </p:nvSpPr>
        <p:spPr>
          <a:xfrm>
            <a:off x="9997303" y="6079447"/>
            <a:ext cx="1066800" cy="369332"/>
          </a:xfrm>
          <a:prstGeom prst="rect">
            <a:avLst/>
          </a:prstGeom>
          <a:noFill/>
        </p:spPr>
        <p:txBody>
          <a:bodyPr wrap="square" rtlCol="0">
            <a:spAutoFit/>
          </a:bodyPr>
          <a:lstStyle/>
          <a:p>
            <a:r>
              <a:rPr lang="en-US" dirty="0">
                <a:solidFill>
                  <a:schemeClr val="bg1"/>
                </a:solidFill>
              </a:rPr>
              <a:t>Kibana</a:t>
            </a:r>
          </a:p>
        </p:txBody>
      </p:sp>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10"/>
          <a:stretch>
            <a:fillRect/>
          </a:stretch>
        </p:blipFill>
        <p:spPr>
          <a:xfrm>
            <a:off x="135638" y="5636627"/>
            <a:ext cx="992260" cy="992260"/>
          </a:xfrm>
          <a:prstGeom prst="rect">
            <a:avLst/>
          </a:prstGeom>
        </p:spPr>
      </p:pic>
    </p:spTree>
    <p:extLst>
      <p:ext uri="{BB962C8B-B14F-4D97-AF65-F5344CB8AC3E}">
        <p14:creationId xmlns:p14="http://schemas.microsoft.com/office/powerpoint/2010/main" val="154603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9D4E-CBAA-A64F-BAD6-037A62EE5D52}"/>
              </a:ext>
            </a:extLst>
          </p:cNvPr>
          <p:cNvSpPr>
            <a:spLocks noGrp="1"/>
          </p:cNvSpPr>
          <p:nvPr>
            <p:ph type="title"/>
          </p:nvPr>
        </p:nvSpPr>
        <p:spPr/>
        <p:txBody>
          <a:bodyPr/>
          <a:lstStyle/>
          <a:p>
            <a:r>
              <a:rPr lang="en-US" dirty="0"/>
              <a:t>Elasticsearch – manual install</a:t>
            </a:r>
          </a:p>
        </p:txBody>
      </p:sp>
      <p:sp>
        <p:nvSpPr>
          <p:cNvPr id="3" name="Content Placeholder 2">
            <a:extLst>
              <a:ext uri="{FF2B5EF4-FFF2-40B4-BE49-F238E27FC236}">
                <a16:creationId xmlns:a16="http://schemas.microsoft.com/office/drawing/2014/main" id="{30F256E5-F08F-DF4A-8A2F-F7179E4CD97D}"/>
              </a:ext>
            </a:extLst>
          </p:cNvPr>
          <p:cNvSpPr>
            <a:spLocks noGrp="1"/>
          </p:cNvSpPr>
          <p:nvPr>
            <p:ph idx="1"/>
          </p:nvPr>
        </p:nvSpPr>
        <p:spPr/>
        <p:txBody>
          <a:bodyPr/>
          <a:lstStyle/>
          <a:p>
            <a:pPr marL="0" indent="0">
              <a:buNone/>
            </a:pPr>
            <a:endParaRPr lang="en-US" dirty="0"/>
          </a:p>
          <a:p>
            <a:pPr lvl="1"/>
            <a:r>
              <a:rPr lang="en-US" dirty="0"/>
              <a:t>Openjdk-8</a:t>
            </a:r>
          </a:p>
          <a:p>
            <a:pPr lvl="1"/>
            <a:r>
              <a:rPr lang="en-US" dirty="0"/>
              <a:t>Elasticsearch public signing key</a:t>
            </a:r>
          </a:p>
          <a:p>
            <a:pPr lvl="1"/>
            <a:r>
              <a:rPr lang="en-US" dirty="0"/>
              <a:t>apt-transport-https package</a:t>
            </a:r>
          </a:p>
          <a:p>
            <a:pPr lvl="1"/>
            <a:r>
              <a:rPr lang="en-US" dirty="0"/>
              <a:t>Save </a:t>
            </a:r>
            <a:r>
              <a:rPr lang="en-US" dirty="0" err="1"/>
              <a:t>elasticsearch</a:t>
            </a:r>
            <a:r>
              <a:rPr lang="en-US" dirty="0"/>
              <a:t> repository definitions</a:t>
            </a:r>
          </a:p>
          <a:p>
            <a:pPr lvl="1"/>
            <a:r>
              <a:rPr lang="en-US" dirty="0"/>
              <a:t>System update</a:t>
            </a:r>
          </a:p>
          <a:p>
            <a:pPr lvl="1"/>
            <a:r>
              <a:rPr lang="en-US" dirty="0"/>
              <a:t>Install Elasticsearch, Logstash and Kibana </a:t>
            </a:r>
          </a:p>
          <a:p>
            <a:pPr lvl="1"/>
            <a:r>
              <a:rPr lang="en-US" dirty="0"/>
              <a:t>Configure Elasticsearch and Kibana</a:t>
            </a:r>
          </a:p>
          <a:p>
            <a:pPr lvl="1"/>
            <a:r>
              <a:rPr lang="en-US" dirty="0"/>
              <a:t>Test Access</a:t>
            </a:r>
          </a:p>
        </p:txBody>
      </p:sp>
    </p:spTree>
    <p:extLst>
      <p:ext uri="{BB962C8B-B14F-4D97-AF65-F5344CB8AC3E}">
        <p14:creationId xmlns:p14="http://schemas.microsoft.com/office/powerpoint/2010/main" val="324564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03" name="Picture 257">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6604837" y="1756147"/>
            <a:ext cx="5076230" cy="2601011"/>
          </a:xfrm>
        </p:spPr>
        <p:txBody>
          <a:bodyPr vert="horz" lIns="91440" tIns="45720" rIns="91440" bIns="45720" rtlCol="0" anchor="b">
            <a:normAutofit/>
          </a:bodyPr>
          <a:lstStyle/>
          <a:p>
            <a:pPr algn="r">
              <a:lnSpc>
                <a:spcPct val="90000"/>
              </a:lnSpc>
            </a:pPr>
            <a:r>
              <a:rPr lang="en-US" sz="4400" dirty="0"/>
              <a:t>Automate x-pack configuration  for Elasticsearch</a:t>
            </a:r>
            <a:br>
              <a:rPr lang="en-US" sz="4400" dirty="0"/>
            </a:br>
            <a:r>
              <a:rPr lang="en-US" sz="4400" dirty="0"/>
              <a:t>using ansible</a:t>
            </a:r>
          </a:p>
        </p:txBody>
      </p:sp>
      <p:sp>
        <p:nvSpPr>
          <p:cNvPr id="504" name="Rounded Rectangle 25">
            <a:extLst>
              <a:ext uri="{FF2B5EF4-FFF2-40B4-BE49-F238E27FC236}">
                <a16:creationId xmlns:a16="http://schemas.microsoft.com/office/drawing/2014/main" id="{C41D2C55-8455-4511-A2C1-2C6B3AF09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A close up of a sign&#10;&#10;Description automatically generated">
            <a:extLst>
              <a:ext uri="{FF2B5EF4-FFF2-40B4-BE49-F238E27FC236}">
                <a16:creationId xmlns:a16="http://schemas.microsoft.com/office/drawing/2014/main" id="{257E1A13-09D1-254D-97E0-CA13F81033F9}"/>
              </a:ext>
            </a:extLst>
          </p:cNvPr>
          <p:cNvPicPr>
            <a:picLocks noChangeAspect="1"/>
          </p:cNvPicPr>
          <p:nvPr/>
        </p:nvPicPr>
        <p:blipFill>
          <a:blip r:embed="rId4"/>
          <a:stretch>
            <a:fillRect/>
          </a:stretch>
        </p:blipFill>
        <p:spPr>
          <a:xfrm>
            <a:off x="2301859" y="733077"/>
            <a:ext cx="2142752" cy="2636590"/>
          </a:xfrm>
          <a:prstGeom prst="roundRect">
            <a:avLst>
              <a:gd name="adj" fmla="val 4207"/>
            </a:avLst>
          </a:prstGeom>
          <a:ln w="50800" cap="sq" cmpd="dbl">
            <a:noFill/>
            <a:miter lim="800000"/>
          </a:ln>
          <a:effectLst/>
        </p:spPr>
      </p:pic>
      <p:pic>
        <p:nvPicPr>
          <p:cNvPr id="4" name="Picture 3" descr="A close up of a logo&#10;&#10;Description automatically generated">
            <a:extLst>
              <a:ext uri="{FF2B5EF4-FFF2-40B4-BE49-F238E27FC236}">
                <a16:creationId xmlns:a16="http://schemas.microsoft.com/office/drawing/2014/main" id="{985FD1E5-15FD-4142-AD5B-B1CF64E5FD82}"/>
              </a:ext>
            </a:extLst>
          </p:cNvPr>
          <p:cNvPicPr>
            <a:picLocks noChangeAspect="1"/>
          </p:cNvPicPr>
          <p:nvPr/>
        </p:nvPicPr>
        <p:blipFill>
          <a:blip r:embed="rId5"/>
          <a:stretch>
            <a:fillRect/>
          </a:stretch>
        </p:blipFill>
        <p:spPr>
          <a:xfrm>
            <a:off x="2071418" y="3483966"/>
            <a:ext cx="2603632" cy="2636590"/>
          </a:xfrm>
          <a:prstGeom prst="roundRect">
            <a:avLst>
              <a:gd name="adj" fmla="val 4528"/>
            </a:avLst>
          </a:prstGeom>
          <a:ln w="50800" cap="sq" cmpd="dbl">
            <a:noFill/>
            <a:miter lim="800000"/>
          </a:ln>
          <a:effectLst/>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6"/>
          <a:stretch>
            <a:fillRect/>
          </a:stretch>
        </p:blipFill>
        <p:spPr>
          <a:xfrm>
            <a:off x="135638" y="5636627"/>
            <a:ext cx="992260" cy="992260"/>
          </a:xfrm>
          <a:prstGeom prst="rect">
            <a:avLst/>
          </a:prstGeom>
        </p:spPr>
      </p:pic>
    </p:spTree>
    <p:extLst>
      <p:ext uri="{BB962C8B-B14F-4D97-AF65-F5344CB8AC3E}">
        <p14:creationId xmlns:p14="http://schemas.microsoft.com/office/powerpoint/2010/main" val="316491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E4C9-E851-FD41-8E8F-3202B9CF225F}"/>
              </a:ext>
            </a:extLst>
          </p:cNvPr>
          <p:cNvSpPr>
            <a:spLocks noGrp="1"/>
          </p:cNvSpPr>
          <p:nvPr>
            <p:ph type="title"/>
          </p:nvPr>
        </p:nvSpPr>
        <p:spPr/>
        <p:txBody>
          <a:bodyPr/>
          <a:lstStyle/>
          <a:p>
            <a:r>
              <a:rPr lang="en-US" dirty="0"/>
              <a:t>Configure X-Pack security  </a:t>
            </a:r>
          </a:p>
        </p:txBody>
      </p:sp>
      <p:sp>
        <p:nvSpPr>
          <p:cNvPr id="3" name="Content Placeholder 2">
            <a:extLst>
              <a:ext uri="{FF2B5EF4-FFF2-40B4-BE49-F238E27FC236}">
                <a16:creationId xmlns:a16="http://schemas.microsoft.com/office/drawing/2014/main" id="{45C33120-5FFB-A449-B6C0-0686AFE4241D}"/>
              </a:ext>
            </a:extLst>
          </p:cNvPr>
          <p:cNvSpPr>
            <a:spLocks noGrp="1"/>
          </p:cNvSpPr>
          <p:nvPr>
            <p:ph idx="1"/>
          </p:nvPr>
        </p:nvSpPr>
        <p:spPr/>
        <p:txBody>
          <a:bodyPr/>
          <a:lstStyle/>
          <a:p>
            <a:r>
              <a:rPr lang="en-US" dirty="0"/>
              <a:t>Stop Kibana &amp; Elasticsearch</a:t>
            </a:r>
          </a:p>
          <a:p>
            <a:r>
              <a:rPr lang="en-US" dirty="0"/>
              <a:t>Enable x-pack</a:t>
            </a:r>
          </a:p>
          <a:p>
            <a:r>
              <a:rPr lang="en-US" dirty="0"/>
              <a:t>Start Elasticsearch</a:t>
            </a:r>
          </a:p>
          <a:p>
            <a:r>
              <a:rPr lang="en-US" dirty="0"/>
              <a:t>Setup default credentials</a:t>
            </a:r>
          </a:p>
          <a:p>
            <a:r>
              <a:rPr lang="en-US" dirty="0"/>
              <a:t>Configure Kibana</a:t>
            </a:r>
          </a:p>
          <a:p>
            <a:r>
              <a:rPr lang="en-US"/>
              <a:t>Start Kibana</a:t>
            </a:r>
            <a:endParaRPr lang="en-US" dirty="0"/>
          </a:p>
          <a:p>
            <a:endParaRPr lang="en-US" dirty="0"/>
          </a:p>
        </p:txBody>
      </p:sp>
    </p:spTree>
    <p:extLst>
      <p:ext uri="{BB962C8B-B14F-4D97-AF65-F5344CB8AC3E}">
        <p14:creationId xmlns:p14="http://schemas.microsoft.com/office/powerpoint/2010/main" val="113347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6F1-6085-0642-B27A-D927B610F7DF}"/>
              </a:ext>
            </a:extLst>
          </p:cNvPr>
          <p:cNvSpPr>
            <a:spLocks noGrp="1"/>
          </p:cNvSpPr>
          <p:nvPr>
            <p:ph type="title"/>
          </p:nvPr>
        </p:nvSpPr>
        <p:spPr>
          <a:xfrm>
            <a:off x="825909" y="808055"/>
            <a:ext cx="3979205" cy="14533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0329D2E-700A-ED4D-9FB1-386D28A88131}"/>
              </a:ext>
            </a:extLst>
          </p:cNvPr>
          <p:cNvSpPr>
            <a:spLocks noGrp="1"/>
          </p:cNvSpPr>
          <p:nvPr>
            <p:ph idx="1"/>
          </p:nvPr>
        </p:nvSpPr>
        <p:spPr>
          <a:xfrm>
            <a:off x="802178" y="2261420"/>
            <a:ext cx="4002936" cy="3637935"/>
          </a:xfrm>
        </p:spPr>
        <p:txBody>
          <a:bodyPr>
            <a:normAutofit/>
          </a:bodyPr>
          <a:lstStyle/>
          <a:p>
            <a:pPr marL="0" indent="0">
              <a:buNone/>
            </a:pPr>
            <a:r>
              <a:rPr lang="en-AU"/>
              <a:t>Elasticsearch can be used to search on and analyse all types of data, including textual, numerical, geospatial, structured, and unstructured data.</a:t>
            </a:r>
          </a:p>
          <a:p>
            <a:endParaRPr lang="en-US"/>
          </a:p>
        </p:txBody>
      </p:sp>
      <p:pic>
        <p:nvPicPr>
          <p:cNvPr id="5" name="Picture 4" descr="A picture containing screenshot&#10;&#10;Description automatically generated">
            <a:extLst>
              <a:ext uri="{FF2B5EF4-FFF2-40B4-BE49-F238E27FC236}">
                <a16:creationId xmlns:a16="http://schemas.microsoft.com/office/drawing/2014/main" id="{F262A996-F714-E74E-9B1A-84E3A2FCBEE1}"/>
              </a:ext>
            </a:extLst>
          </p:cNvPr>
          <p:cNvPicPr>
            <a:picLocks noChangeAspect="1"/>
          </p:cNvPicPr>
          <p:nvPr/>
        </p:nvPicPr>
        <p:blipFill>
          <a:blip r:embed="rId3"/>
          <a:stretch>
            <a:fillRect/>
          </a:stretch>
        </p:blipFill>
        <p:spPr>
          <a:xfrm>
            <a:off x="5289752" y="1839225"/>
            <a:ext cx="6095593" cy="30173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3984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7" name="Picture 31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1" name="Rectangle 32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22" name="Picture 32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Deploying Elasticsearch with ansible</a:t>
            </a:r>
          </a:p>
        </p:txBody>
      </p:sp>
      <p:sp useBgFill="1">
        <p:nvSpPr>
          <p:cNvPr id="323"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24"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5" name="Group 324">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26" name="Straight Connector 325">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7" name="Picture 106" descr="A screenshot of a cell phone&#10;&#10;Description automatically generated">
            <a:extLst>
              <a:ext uri="{FF2B5EF4-FFF2-40B4-BE49-F238E27FC236}">
                <a16:creationId xmlns:a16="http://schemas.microsoft.com/office/drawing/2014/main" id="{B6157502-3408-C641-9705-B3F39603EF2E}"/>
              </a:ext>
            </a:extLst>
          </p:cNvPr>
          <p:cNvPicPr>
            <a:picLocks noChangeAspect="1"/>
          </p:cNvPicPr>
          <p:nvPr/>
        </p:nvPicPr>
        <p:blipFill>
          <a:blip r:embed="rId3"/>
          <a:stretch>
            <a:fillRect/>
          </a:stretch>
        </p:blipFill>
        <p:spPr>
          <a:xfrm>
            <a:off x="6664679" y="2502201"/>
            <a:ext cx="5124328" cy="3074595"/>
          </a:xfrm>
          <a:prstGeom prst="rect">
            <a:avLst/>
          </a:prstGeom>
        </p:spPr>
      </p:pic>
      <p:sp>
        <p:nvSpPr>
          <p:cNvPr id="196" name="TextBox 195">
            <a:extLst>
              <a:ext uri="{FF2B5EF4-FFF2-40B4-BE49-F238E27FC236}">
                <a16:creationId xmlns:a16="http://schemas.microsoft.com/office/drawing/2014/main" id="{4A57C6E9-5241-2E4E-A080-C389DE577B28}"/>
              </a:ext>
            </a:extLst>
          </p:cNvPr>
          <p:cNvSpPr txBox="1"/>
          <p:nvPr/>
        </p:nvSpPr>
        <p:spPr>
          <a:xfrm>
            <a:off x="7632408" y="6132146"/>
            <a:ext cx="1066800" cy="369332"/>
          </a:xfrm>
          <a:prstGeom prst="rect">
            <a:avLst/>
          </a:prstGeom>
          <a:noFill/>
        </p:spPr>
        <p:txBody>
          <a:bodyPr wrap="square" rtlCol="0">
            <a:spAutoFit/>
          </a:bodyPr>
          <a:lstStyle/>
          <a:p>
            <a:pPr>
              <a:spcAft>
                <a:spcPts val="600"/>
              </a:spcAft>
            </a:pPr>
            <a:r>
              <a:rPr lang="en-US" dirty="0">
                <a:solidFill>
                  <a:schemeClr val="bg1"/>
                </a:solidFill>
              </a:rPr>
              <a:t>Logstash</a:t>
            </a:r>
            <a:endParaRPr lang="en-US">
              <a:solidFill>
                <a:schemeClr val="bg1"/>
              </a:solidFill>
            </a:endParaRPr>
          </a:p>
        </p:txBody>
      </p:sp>
      <p:sp>
        <p:nvSpPr>
          <p:cNvPr id="278" name="TextBox 277">
            <a:extLst>
              <a:ext uri="{FF2B5EF4-FFF2-40B4-BE49-F238E27FC236}">
                <a16:creationId xmlns:a16="http://schemas.microsoft.com/office/drawing/2014/main" id="{06CF1B50-7FB8-BA46-BE0C-EDF5D12EB663}"/>
              </a:ext>
            </a:extLst>
          </p:cNvPr>
          <p:cNvSpPr txBox="1"/>
          <p:nvPr/>
        </p:nvSpPr>
        <p:spPr>
          <a:xfrm>
            <a:off x="9997303" y="6079447"/>
            <a:ext cx="1066800" cy="369332"/>
          </a:xfrm>
          <a:prstGeom prst="rect">
            <a:avLst/>
          </a:prstGeom>
          <a:noFill/>
        </p:spPr>
        <p:txBody>
          <a:bodyPr wrap="square" rtlCol="0">
            <a:spAutoFit/>
          </a:bodyPr>
          <a:lstStyle/>
          <a:p>
            <a:pPr>
              <a:spcAft>
                <a:spcPts val="600"/>
              </a:spcAft>
            </a:pPr>
            <a:r>
              <a:rPr lang="en-US" dirty="0">
                <a:solidFill>
                  <a:schemeClr val="bg1"/>
                </a:solidFill>
              </a:rPr>
              <a:t>Kibana</a:t>
            </a:r>
            <a:endParaRPr lang="en-US">
              <a:solidFill>
                <a:schemeClr val="bg1"/>
              </a:solidFill>
            </a:endParaRPr>
          </a:p>
        </p:txBody>
      </p:sp>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4"/>
          <a:stretch>
            <a:fillRect/>
          </a:stretch>
        </p:blipFill>
        <p:spPr>
          <a:xfrm>
            <a:off x="135638" y="5636627"/>
            <a:ext cx="992260" cy="992260"/>
          </a:xfrm>
          <a:prstGeom prst="rect">
            <a:avLst/>
          </a:prstGeom>
        </p:spPr>
      </p:pic>
    </p:spTree>
    <p:extLst>
      <p:ext uri="{BB962C8B-B14F-4D97-AF65-F5344CB8AC3E}">
        <p14:creationId xmlns:p14="http://schemas.microsoft.com/office/powerpoint/2010/main" val="192889563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D1FC-0980-8C4C-8EEF-911F2FF21D4F}"/>
              </a:ext>
            </a:extLst>
          </p:cNvPr>
          <p:cNvSpPr>
            <a:spLocks noGrp="1"/>
          </p:cNvSpPr>
          <p:nvPr>
            <p:ph type="title"/>
          </p:nvPr>
        </p:nvSpPr>
        <p:spPr/>
        <p:txBody>
          <a:bodyPr/>
          <a:lstStyle/>
          <a:p>
            <a:r>
              <a:rPr lang="en-US" dirty="0"/>
              <a:t>Add-ELASTIC-REPO</a:t>
            </a:r>
          </a:p>
        </p:txBody>
      </p:sp>
      <p:sp>
        <p:nvSpPr>
          <p:cNvPr id="3" name="Content Placeholder 2">
            <a:extLst>
              <a:ext uri="{FF2B5EF4-FFF2-40B4-BE49-F238E27FC236}">
                <a16:creationId xmlns:a16="http://schemas.microsoft.com/office/drawing/2014/main" id="{95981DFF-137A-4E4C-9C0E-9083F442F3E0}"/>
              </a:ext>
            </a:extLst>
          </p:cNvPr>
          <p:cNvSpPr>
            <a:spLocks noGrp="1"/>
          </p:cNvSpPr>
          <p:nvPr>
            <p:ph idx="1"/>
          </p:nvPr>
        </p:nvSpPr>
        <p:spPr/>
        <p:txBody>
          <a:bodyPr/>
          <a:lstStyle/>
          <a:p>
            <a:pPr fontAlgn="ctr"/>
            <a:r>
              <a:rPr lang="en-AU" dirty="0"/>
              <a:t>Tasks</a:t>
            </a:r>
          </a:p>
          <a:p>
            <a:pPr lvl="1" fontAlgn="ctr"/>
            <a:r>
              <a:rPr lang="en-AU" dirty="0"/>
              <a:t>Add Elasticsearch public signing key</a:t>
            </a:r>
          </a:p>
          <a:p>
            <a:pPr lvl="1" fontAlgn="ctr"/>
            <a:r>
              <a:rPr lang="en-AU" dirty="0"/>
              <a:t>Install https transport module</a:t>
            </a:r>
          </a:p>
          <a:p>
            <a:pPr lvl="1" fontAlgn="ctr"/>
            <a:r>
              <a:rPr lang="en-AU" dirty="0"/>
              <a:t>Adding Elasticsearch repository</a:t>
            </a:r>
          </a:p>
          <a:p>
            <a:pPr lvl="1" fontAlgn="ctr"/>
            <a:r>
              <a:rPr lang="en-AU" dirty="0"/>
              <a:t>System update</a:t>
            </a:r>
          </a:p>
          <a:p>
            <a:endParaRPr lang="en-US" dirty="0"/>
          </a:p>
        </p:txBody>
      </p:sp>
    </p:spTree>
    <p:extLst>
      <p:ext uri="{BB962C8B-B14F-4D97-AF65-F5344CB8AC3E}">
        <p14:creationId xmlns:p14="http://schemas.microsoft.com/office/powerpoint/2010/main" val="3273489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DA27-0B23-474A-8BB4-B3B90D4FD8B9}"/>
              </a:ext>
            </a:extLst>
          </p:cNvPr>
          <p:cNvSpPr>
            <a:spLocks noGrp="1"/>
          </p:cNvSpPr>
          <p:nvPr>
            <p:ph type="title"/>
          </p:nvPr>
        </p:nvSpPr>
        <p:spPr/>
        <p:txBody>
          <a:bodyPr/>
          <a:lstStyle/>
          <a:p>
            <a:r>
              <a:rPr lang="en-US" dirty="0"/>
              <a:t>Elasticsearch</a:t>
            </a:r>
          </a:p>
        </p:txBody>
      </p:sp>
      <p:sp>
        <p:nvSpPr>
          <p:cNvPr id="3" name="Content Placeholder 2">
            <a:extLst>
              <a:ext uri="{FF2B5EF4-FFF2-40B4-BE49-F238E27FC236}">
                <a16:creationId xmlns:a16="http://schemas.microsoft.com/office/drawing/2014/main" id="{28CC3EFF-5A02-E34E-8064-5CBF72744627}"/>
              </a:ext>
            </a:extLst>
          </p:cNvPr>
          <p:cNvSpPr>
            <a:spLocks noGrp="1"/>
          </p:cNvSpPr>
          <p:nvPr>
            <p:ph idx="1"/>
          </p:nvPr>
        </p:nvSpPr>
        <p:spPr/>
        <p:txBody>
          <a:bodyPr>
            <a:normAutofit/>
          </a:bodyPr>
          <a:lstStyle/>
          <a:p>
            <a:r>
              <a:rPr lang="en-US" dirty="0"/>
              <a:t>Install Elasticsearch</a:t>
            </a:r>
          </a:p>
          <a:p>
            <a:r>
              <a:rPr lang="en-US" dirty="0"/>
              <a:t>Configure </a:t>
            </a:r>
            <a:r>
              <a:rPr lang="en-US" dirty="0" err="1"/>
              <a:t>elasticsearch.yml</a:t>
            </a:r>
            <a:endParaRPr lang="en-US" dirty="0"/>
          </a:p>
          <a:p>
            <a:r>
              <a:rPr lang="en-US" dirty="0"/>
              <a:t>Start and enable Elasticsearch service</a:t>
            </a:r>
          </a:p>
        </p:txBody>
      </p:sp>
    </p:spTree>
    <p:extLst>
      <p:ext uri="{BB962C8B-B14F-4D97-AF65-F5344CB8AC3E}">
        <p14:creationId xmlns:p14="http://schemas.microsoft.com/office/powerpoint/2010/main" val="136524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7" name="Picture 16">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A4DAD9FB-B9CF-4545-9983-6D1D60E655E9}"/>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Configure x-pack using ansible</a:t>
            </a:r>
          </a:p>
        </p:txBody>
      </p:sp>
      <p:sp>
        <p:nvSpPr>
          <p:cNvPr id="3" name="Content Placeholder 2">
            <a:extLst>
              <a:ext uri="{FF2B5EF4-FFF2-40B4-BE49-F238E27FC236}">
                <a16:creationId xmlns:a16="http://schemas.microsoft.com/office/drawing/2014/main" id="{E4B40E22-CEFD-F744-9581-E1714A6926BA}"/>
              </a:ext>
            </a:extLst>
          </p:cNvPr>
          <p:cNvSpPr>
            <a:spLocks noGrp="1"/>
          </p:cNvSpPr>
          <p:nvPr>
            <p:ph idx="1"/>
          </p:nvPr>
        </p:nvSpPr>
        <p:spPr>
          <a:xfrm>
            <a:off x="685801" y="2592572"/>
            <a:ext cx="10820400" cy="3198627"/>
          </a:xfrm>
        </p:spPr>
        <p:txBody>
          <a:bodyPr>
            <a:normAutofit fontScale="92500" lnSpcReduction="20000"/>
          </a:bodyPr>
          <a:lstStyle/>
          <a:p>
            <a:pPr>
              <a:lnSpc>
                <a:spcPct val="90000"/>
              </a:lnSpc>
            </a:pPr>
            <a:r>
              <a:rPr lang="en-US" sz="1400" dirty="0"/>
              <a:t>Steps</a:t>
            </a:r>
          </a:p>
          <a:p>
            <a:pPr lvl="1">
              <a:lnSpc>
                <a:spcPct val="90000"/>
              </a:lnSpc>
            </a:pPr>
            <a:r>
              <a:rPr lang="en-US" sz="1400" dirty="0"/>
              <a:t>Enable X-pack security on cluster</a:t>
            </a:r>
          </a:p>
          <a:p>
            <a:pPr lvl="1">
              <a:lnSpc>
                <a:spcPct val="90000"/>
              </a:lnSpc>
            </a:pPr>
            <a:r>
              <a:rPr lang="en-US" sz="1400" dirty="0"/>
              <a:t>Setup KeyStore and bootstrap password</a:t>
            </a:r>
          </a:p>
          <a:p>
            <a:pPr lvl="2">
              <a:lnSpc>
                <a:spcPct val="90000"/>
              </a:lnSpc>
            </a:pPr>
            <a:r>
              <a:rPr lang="en-US" dirty="0"/>
              <a:t>Super user elastic can get its password from </a:t>
            </a:r>
            <a:r>
              <a:rPr lang="en-US" dirty="0" err="1"/>
              <a:t>bootstrap.password</a:t>
            </a:r>
            <a:r>
              <a:rPr lang="en-US" dirty="0"/>
              <a:t> key inside </a:t>
            </a:r>
            <a:r>
              <a:rPr lang="en-US"/>
              <a:t>keyStore</a:t>
            </a:r>
            <a:endParaRPr lang="en-US" dirty="0"/>
          </a:p>
          <a:p>
            <a:pPr lvl="1">
              <a:lnSpc>
                <a:spcPct val="90000"/>
              </a:lnSpc>
            </a:pPr>
            <a:r>
              <a:rPr lang="en-US" sz="1400" dirty="0"/>
              <a:t>Generate passwords for other built-in accounts using </a:t>
            </a:r>
          </a:p>
          <a:p>
            <a:pPr lvl="2">
              <a:lnSpc>
                <a:spcPct val="90000"/>
              </a:lnSpc>
            </a:pPr>
            <a:r>
              <a:rPr lang="en-US" sz="1200" dirty="0"/>
              <a:t>create or Update user API</a:t>
            </a:r>
          </a:p>
          <a:p>
            <a:pPr marL="457200" lvl="1" indent="0">
              <a:lnSpc>
                <a:spcPct val="90000"/>
              </a:lnSpc>
              <a:buNone/>
            </a:pPr>
            <a:endParaRPr lang="en-US" sz="1400" dirty="0"/>
          </a:p>
          <a:p>
            <a:pPr marL="0" indent="0">
              <a:lnSpc>
                <a:spcPct val="90000"/>
              </a:lnSpc>
              <a:buNone/>
            </a:pPr>
            <a:r>
              <a:rPr lang="en-AU" sz="1400" dirty="0"/>
              <a:t>curl -X POST "localhost:9200/_security/user/</a:t>
            </a:r>
            <a:r>
              <a:rPr lang="en-AU" sz="1400" dirty="0" err="1"/>
              <a:t>user_name</a:t>
            </a:r>
            <a:r>
              <a:rPr lang="en-AU" sz="1400" dirty="0"/>
              <a:t>/_</a:t>
            </a:r>
            <a:r>
              <a:rPr lang="en-AU" sz="1400" dirty="0" err="1"/>
              <a:t>password?pretty</a:t>
            </a:r>
            <a:r>
              <a:rPr lang="en-AU" sz="1400" dirty="0"/>
              <a:t>" -H 'Content-Type: application/json' -d’</a:t>
            </a:r>
          </a:p>
          <a:p>
            <a:pPr marL="0" indent="0">
              <a:lnSpc>
                <a:spcPct val="90000"/>
              </a:lnSpc>
              <a:buNone/>
            </a:pPr>
            <a:r>
              <a:rPr lang="en-AU" sz="1400" dirty="0"/>
              <a:t>  {</a:t>
            </a:r>
          </a:p>
          <a:p>
            <a:pPr marL="0" indent="0">
              <a:lnSpc>
                <a:spcPct val="90000"/>
              </a:lnSpc>
              <a:buNone/>
            </a:pPr>
            <a:r>
              <a:rPr lang="en-AU" sz="1400" dirty="0"/>
              <a:t>     "password" : "s3cr3t"</a:t>
            </a:r>
          </a:p>
          <a:p>
            <a:pPr marL="0" indent="0">
              <a:lnSpc>
                <a:spcPct val="90000"/>
              </a:lnSpc>
              <a:buNone/>
            </a:pPr>
            <a:r>
              <a:rPr lang="en-AU" sz="1400" dirty="0"/>
              <a:t>   }</a:t>
            </a:r>
          </a:p>
          <a:p>
            <a:pPr>
              <a:lnSpc>
                <a:spcPct val="90000"/>
              </a:lnSpc>
            </a:pPr>
            <a:endParaRPr lang="en-US" sz="1400" dirty="0"/>
          </a:p>
        </p:txBody>
      </p:sp>
    </p:spTree>
    <p:extLst>
      <p:ext uri="{BB962C8B-B14F-4D97-AF65-F5344CB8AC3E}">
        <p14:creationId xmlns:p14="http://schemas.microsoft.com/office/powerpoint/2010/main" val="167326386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03" name="Picture 257">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6604837" y="1756147"/>
            <a:ext cx="5076230" cy="2601011"/>
          </a:xfrm>
        </p:spPr>
        <p:txBody>
          <a:bodyPr vert="horz" lIns="91440" tIns="45720" rIns="91440" bIns="45720" rtlCol="0" anchor="b">
            <a:normAutofit/>
          </a:bodyPr>
          <a:lstStyle/>
          <a:p>
            <a:pPr algn="r">
              <a:lnSpc>
                <a:spcPct val="90000"/>
              </a:lnSpc>
            </a:pPr>
            <a:r>
              <a:rPr lang="en-US" sz="4400" dirty="0"/>
              <a:t>Automate Kibana deployment using ansible</a:t>
            </a:r>
          </a:p>
        </p:txBody>
      </p:sp>
      <p:sp>
        <p:nvSpPr>
          <p:cNvPr id="504" name="Rounded Rectangle 25">
            <a:extLst>
              <a:ext uri="{FF2B5EF4-FFF2-40B4-BE49-F238E27FC236}">
                <a16:creationId xmlns:a16="http://schemas.microsoft.com/office/drawing/2014/main" id="{C41D2C55-8455-4511-A2C1-2C6B3AF09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A close up of a sign&#10;&#10;Description automatically generated">
            <a:extLst>
              <a:ext uri="{FF2B5EF4-FFF2-40B4-BE49-F238E27FC236}">
                <a16:creationId xmlns:a16="http://schemas.microsoft.com/office/drawing/2014/main" id="{257E1A13-09D1-254D-97E0-CA13F81033F9}"/>
              </a:ext>
            </a:extLst>
          </p:cNvPr>
          <p:cNvPicPr>
            <a:picLocks noChangeAspect="1"/>
          </p:cNvPicPr>
          <p:nvPr/>
        </p:nvPicPr>
        <p:blipFill>
          <a:blip r:embed="rId4"/>
          <a:stretch>
            <a:fillRect/>
          </a:stretch>
        </p:blipFill>
        <p:spPr>
          <a:xfrm>
            <a:off x="2301859" y="733077"/>
            <a:ext cx="2142752" cy="2636590"/>
          </a:xfrm>
          <a:prstGeom prst="roundRect">
            <a:avLst>
              <a:gd name="adj" fmla="val 4207"/>
            </a:avLst>
          </a:prstGeom>
          <a:ln w="50800" cap="sq" cmpd="dbl">
            <a:noFill/>
            <a:miter lim="800000"/>
          </a:ln>
          <a:effectLst/>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5"/>
          <a:stretch>
            <a:fillRect/>
          </a:stretch>
        </p:blipFill>
        <p:spPr>
          <a:xfrm>
            <a:off x="135638" y="5636627"/>
            <a:ext cx="992260" cy="992260"/>
          </a:xfrm>
          <a:prstGeom prst="rect">
            <a:avLst/>
          </a:prstGeom>
        </p:spPr>
      </p:pic>
      <p:pic>
        <p:nvPicPr>
          <p:cNvPr id="8" name="Graphic 7">
            <a:extLst>
              <a:ext uri="{FF2B5EF4-FFF2-40B4-BE49-F238E27FC236}">
                <a16:creationId xmlns:a16="http://schemas.microsoft.com/office/drawing/2014/main" id="{5C28636D-D17E-BC4B-817F-E7AA03CD22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10053" y="3686416"/>
            <a:ext cx="2211370" cy="2211370"/>
          </a:xfrm>
          <a:prstGeom prst="rect">
            <a:avLst/>
          </a:prstGeom>
        </p:spPr>
      </p:pic>
      <p:sp>
        <p:nvSpPr>
          <p:cNvPr id="9" name="TextBox 8">
            <a:extLst>
              <a:ext uri="{FF2B5EF4-FFF2-40B4-BE49-F238E27FC236}">
                <a16:creationId xmlns:a16="http://schemas.microsoft.com/office/drawing/2014/main" id="{6E7193FC-22B6-A743-9579-271D04726C65}"/>
              </a:ext>
            </a:extLst>
          </p:cNvPr>
          <p:cNvSpPr txBox="1"/>
          <p:nvPr/>
        </p:nvSpPr>
        <p:spPr>
          <a:xfrm>
            <a:off x="2577291" y="5636627"/>
            <a:ext cx="1066800" cy="369332"/>
          </a:xfrm>
          <a:prstGeom prst="rect">
            <a:avLst/>
          </a:prstGeom>
          <a:noFill/>
        </p:spPr>
        <p:txBody>
          <a:bodyPr wrap="square" rtlCol="0">
            <a:spAutoFit/>
          </a:bodyPr>
          <a:lstStyle/>
          <a:p>
            <a:r>
              <a:rPr lang="en-US" dirty="0">
                <a:solidFill>
                  <a:schemeClr val="bg1"/>
                </a:solidFill>
              </a:rPr>
              <a:t>Kibana</a:t>
            </a:r>
          </a:p>
        </p:txBody>
      </p:sp>
    </p:spTree>
    <p:extLst>
      <p:ext uri="{BB962C8B-B14F-4D97-AF65-F5344CB8AC3E}">
        <p14:creationId xmlns:p14="http://schemas.microsoft.com/office/powerpoint/2010/main" val="346568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DCEE5-AAFD-1747-872D-BDAD6F7A838C}"/>
              </a:ext>
            </a:extLst>
          </p:cNvPr>
          <p:cNvSpPr>
            <a:spLocks noGrp="1"/>
          </p:cNvSpPr>
          <p:nvPr>
            <p:ph type="title"/>
          </p:nvPr>
        </p:nvSpPr>
        <p:spPr>
          <a:xfrm>
            <a:off x="685799" y="1150076"/>
            <a:ext cx="3659389" cy="4557849"/>
          </a:xfrm>
        </p:spPr>
        <p:txBody>
          <a:bodyPr>
            <a:normAutofit/>
          </a:bodyPr>
          <a:lstStyle/>
          <a:p>
            <a:pPr algn="r"/>
            <a:r>
              <a:rPr lang="en-US" dirty="0"/>
              <a:t>Install </a:t>
            </a:r>
            <a:r>
              <a:rPr lang="en-US" dirty="0" err="1"/>
              <a:t>kibana</a:t>
            </a:r>
            <a:r>
              <a:rPr lang="en-US" dirty="0"/>
              <a:t> using ansible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C8975C-31CE-A549-BF42-02DF4D33D657}"/>
              </a:ext>
            </a:extLst>
          </p:cNvPr>
          <p:cNvSpPr>
            <a:spLocks noGrp="1"/>
          </p:cNvSpPr>
          <p:nvPr>
            <p:ph idx="1"/>
          </p:nvPr>
        </p:nvSpPr>
        <p:spPr>
          <a:xfrm>
            <a:off x="4988658" y="1150076"/>
            <a:ext cx="6517543" cy="4557849"/>
          </a:xfrm>
        </p:spPr>
        <p:txBody>
          <a:bodyPr>
            <a:normAutofit/>
          </a:bodyPr>
          <a:lstStyle/>
          <a:p>
            <a:r>
              <a:rPr lang="en-US" dirty="0"/>
              <a:t>Steps	</a:t>
            </a:r>
          </a:p>
          <a:p>
            <a:pPr lvl="1"/>
            <a:r>
              <a:rPr lang="en-US" dirty="0"/>
              <a:t>Create new role to install Kibana</a:t>
            </a:r>
          </a:p>
          <a:p>
            <a:pPr lvl="1"/>
            <a:r>
              <a:rPr lang="en-US" dirty="0"/>
              <a:t>Copy Kibana.yml to templates</a:t>
            </a:r>
          </a:p>
          <a:p>
            <a:pPr lvl="1"/>
            <a:r>
              <a:rPr lang="en-US" dirty="0"/>
              <a:t>Templatize </a:t>
            </a:r>
            <a:r>
              <a:rPr lang="en-US"/>
              <a:t>Kibana.yml</a:t>
            </a:r>
            <a:endParaRPr lang="en-US" dirty="0"/>
          </a:p>
          <a:p>
            <a:pPr lvl="1"/>
            <a:r>
              <a:rPr lang="en-US" dirty="0"/>
              <a:t>Tasks</a:t>
            </a:r>
          </a:p>
          <a:p>
            <a:pPr lvl="2"/>
            <a:r>
              <a:rPr lang="en-US" dirty="0"/>
              <a:t>Install Kibana.* </a:t>
            </a:r>
          </a:p>
          <a:p>
            <a:pPr lvl="2"/>
            <a:r>
              <a:rPr lang="en-US" dirty="0"/>
              <a:t>Deploy Kibana.yml</a:t>
            </a:r>
          </a:p>
          <a:p>
            <a:pPr lvl="2"/>
            <a:r>
              <a:rPr lang="en-US" dirty="0"/>
              <a:t>Start and enable Kibana service </a:t>
            </a:r>
          </a:p>
          <a:p>
            <a:pPr marL="914400" lvl="2" indent="0">
              <a:buNone/>
            </a:pPr>
            <a:endParaRPr lang="en-US" dirty="0"/>
          </a:p>
          <a:p>
            <a:pPr marL="914400" lvl="2" indent="0">
              <a:buNone/>
            </a:pPr>
            <a:r>
              <a:rPr lang="en-US" dirty="0"/>
              <a:t>* Pre-requisite – Add-elastic-repo role has been run</a:t>
            </a:r>
          </a:p>
          <a:p>
            <a:pPr marL="914400" lvl="2" indent="0">
              <a:buNone/>
            </a:pPr>
            <a:endParaRPr lang="en-US" dirty="0"/>
          </a:p>
        </p:txBody>
      </p:sp>
    </p:spTree>
    <p:extLst>
      <p:ext uri="{BB962C8B-B14F-4D97-AF65-F5344CB8AC3E}">
        <p14:creationId xmlns:p14="http://schemas.microsoft.com/office/powerpoint/2010/main" val="403966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fontScale="90000"/>
          </a:bodyPr>
          <a:lstStyle/>
          <a:p>
            <a:r>
              <a:rPr lang="en-US" dirty="0"/>
              <a:t>Install and configure metric beat</a:t>
            </a:r>
            <a:br>
              <a:rPr lang="en-US" dirty="0"/>
            </a:br>
            <a:r>
              <a:rPr lang="en-US"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r>
              <a:rPr lang="en-US" dirty="0"/>
              <a:t>Elasticsearch, Logstash, Kibana</a:t>
            </a:r>
          </a:p>
        </p:txBody>
      </p:sp>
      <p:sp>
        <p:nvSpPr>
          <p:cNvPr id="98" name="Freeform 5">
            <a:extLst>
              <a:ext uri="{FF2B5EF4-FFF2-40B4-BE49-F238E27FC236}">
                <a16:creationId xmlns:a16="http://schemas.microsoft.com/office/drawing/2014/main" id="{6E4FBF99-CFCC-4868-8339-1B7D20C67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3"/>
          <a:stretch>
            <a:fillRect/>
          </a:stretch>
        </p:blipFill>
        <p:spPr>
          <a:xfrm>
            <a:off x="6664679" y="2837890"/>
            <a:ext cx="1953092" cy="2403218"/>
          </a:xfrm>
          <a:prstGeom prst="rect">
            <a:avLst/>
          </a:prstGeom>
        </p:spPr>
      </p:pic>
      <p:sp>
        <p:nvSpPr>
          <p:cNvPr id="100" name="Freeform 14">
            <a:extLst>
              <a:ext uri="{FF2B5EF4-FFF2-40B4-BE49-F238E27FC236}">
                <a16:creationId xmlns:a16="http://schemas.microsoft.com/office/drawing/2014/main" id="{A309355E-C983-41E5-9460-AA8D1D314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2F14A8E4-BB5E-4CAA-AC37-350829C3E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3" name="Straight Connector 102">
              <a:extLst>
                <a:ext uri="{FF2B5EF4-FFF2-40B4-BE49-F238E27FC236}">
                  <a16:creationId xmlns:a16="http://schemas.microsoft.com/office/drawing/2014/main" id="{6C3CA20C-01CF-49EC-B07A-CA66AF3700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D2724F1-9C59-4BF8-8FB6-C26B5363A3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5ABB670-E3DC-4635-BC47-7B6D4A34AC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F164912-E027-4617-BDDC-8732C3B906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669922C-E831-4F05-9D23-B75B3A0FC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2533E-ADF9-4168-B613-34813F588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6B23543-5CC2-4BFD-BB24-B6506DF784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25AEB7-F5F5-4190-B126-9621816408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056F3F1-FB85-42C1-9812-5FBC26B56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3DC13D3-D3EE-48E0-9478-6A5E83495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C2300B0-1865-479F-8824-24CA156E10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ED47702-E323-4CDC-AF93-5F1B71129D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10FB842-2B83-49A4-90FD-B77662E8B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C31FCEA-D046-4B92-A087-78066D8904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45DE34-FCB3-4F66-8E1A-A542FA62E3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6916224-2FBB-4367-949C-828814BF6C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D672E4-5B13-4B9B-AE91-9579631F00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FE2E4B4-EA53-437C-BBE0-A2BA94F50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2927CEA-2E6D-417D-8C90-88C94CF725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D20C925-0D65-4DE0-B912-94EBAA8BA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C9A33A1-D7B6-49D3-925E-AE64ED7627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81170C0-CDFE-4671-9727-02EEA5A303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EE9F7FD-DF2A-4817-B853-851656D0C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CAFFD1F-1EC0-4124-95CD-C3250C34E6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DDBE9D2-7935-4AEA-BB85-10A97E280E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BE4C405-D3C8-4856-87EA-71ECA6AEEE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0B742CA-3676-4021-BC88-EEB37AA3FC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DAEBDF9-99AD-4120-BADD-B925337224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3F05B50-E846-4CC5-BA3A-F7243D7FF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94D5D33-4518-4D2C-9147-CBDBD2C7D5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2387A16-F537-4B87-B843-E28E29C39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874AAA3-A8DD-4B69-88AE-EC26BD641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35D9421-F57F-4BEB-9A74-2165B865D5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6043843-559C-460F-B64C-7F1F36935F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4852D68-3E59-448D-BC2F-F415166717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4E03C86-E48F-4C6C-9784-6CC777989F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BB8A09F-18FA-4D19-A769-8FB51982E0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86BA6C0-3227-4530-9E50-EF76035E5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ED41BDA-7D11-4344-B51D-9C3A0244E1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FCAD5CF-AF23-43D1-828E-03D6CE5062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7085643-E7FB-45F0-B7FB-DBE53A457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64D71CB-AD87-46DA-9CEA-95A51166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4BC42D0-4159-47FF-A52D-32C905B55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078242E-04D5-4D94-8A85-56C33F77C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9B49787-3D9B-4B63-A2B0-4BFA21AACA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FD3BA03-9A27-44BA-84DF-6BE326F08B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5417235-5627-47FA-A827-0D405C2178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D7510E-4693-4EC8-B634-E8B8A06E74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E95CC96-261C-48B6-B369-3FFB105C4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A9A838C-7623-43BF-A15D-DE2B0A796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D7001C0-42C1-4EC7-AFD2-83C4E67F8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1A46535-6864-4DE1-9636-0527A83324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972A9AE-649A-404D-A58A-156F4FC267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34CFFDB-17F8-4984-BB78-8BE5288B3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0F9A2AE-A0D8-41B3-BCFD-934A302225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4F8053B-04C8-4D1C-9AD4-A10B74C149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549156A-FDD9-41DE-B071-D1C1455EC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75C8CE1-8E24-4EA7-95D7-6A112171CF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5339390-2E20-4B8C-9726-FA653A7284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54A223A-B0C1-4970-986B-7904EDD6DE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674A568-056D-4BF6-A166-E70D5DCE2D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EFCE88C8-FCE4-4543-8C1B-B531A4B583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96EDD52-0E3A-4E89-82F5-2BB3CBC6D7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DDFEF48-1C63-4D6A-8405-1F8A6055B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FFA942D-CC7E-4E9A-BD62-C6EFFD7B09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15A8307-ACE7-4B09-A9FD-896BC523C3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40858AA-A8DF-4259-A218-9C47B4E25E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4CD7380-5D1C-4A49-8689-C0D32092F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476148F-B552-482F-A337-A80C0AB966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6517B48-A9C5-46C9-87C3-DF4AD83D1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FF86183-99A0-452C-BAD3-721641EAB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2AF0905-AE20-4B6D-8A6E-F026656FED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8DED3E3-3122-4C04-B0F0-10A3F7295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DDB6EAC-3758-43D2-9DF2-B2E45DE21E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94B5146-BA91-441D-ACE2-786DC668B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CF08B1D-1B34-489C-9974-59617F48E1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FD3227A-3EF4-498F-89B0-66A08DDCF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C882C98-FA9F-4709-B56B-6E3938E945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8" name="Graphic 7">
            <a:extLst>
              <a:ext uri="{FF2B5EF4-FFF2-40B4-BE49-F238E27FC236}">
                <a16:creationId xmlns:a16="http://schemas.microsoft.com/office/drawing/2014/main" id="{39A95DAF-2DF3-CB40-A7A0-326371B195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3018" y="1912076"/>
            <a:ext cx="3170995" cy="3170995"/>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6"/>
          <a:stretch>
            <a:fillRect/>
          </a:stretch>
        </p:blipFill>
        <p:spPr>
          <a:xfrm>
            <a:off x="221573" y="5765800"/>
            <a:ext cx="990600" cy="990600"/>
          </a:xfrm>
          <a:prstGeom prst="rect">
            <a:avLst/>
          </a:prstGeom>
        </p:spPr>
      </p:pic>
      <p:sp>
        <p:nvSpPr>
          <p:cNvPr id="9" name="TextBox 8">
            <a:extLst>
              <a:ext uri="{FF2B5EF4-FFF2-40B4-BE49-F238E27FC236}">
                <a16:creationId xmlns:a16="http://schemas.microsoft.com/office/drawing/2014/main" id="{8635A0A3-C73B-F044-94F0-0454C16135C6}"/>
              </a:ext>
            </a:extLst>
          </p:cNvPr>
          <p:cNvSpPr txBox="1"/>
          <p:nvPr/>
        </p:nvSpPr>
        <p:spPr>
          <a:xfrm>
            <a:off x="9630947" y="4803707"/>
            <a:ext cx="1992313" cy="461665"/>
          </a:xfrm>
          <a:prstGeom prst="rect">
            <a:avLst/>
          </a:prstGeom>
          <a:noFill/>
        </p:spPr>
        <p:txBody>
          <a:bodyPr wrap="square" rtlCol="0">
            <a:spAutoFit/>
          </a:bodyPr>
          <a:lstStyle/>
          <a:p>
            <a:r>
              <a:rPr lang="en-US" sz="2400" dirty="0">
                <a:solidFill>
                  <a:schemeClr val="bg1"/>
                </a:solidFill>
              </a:rPr>
              <a:t>Metric beat</a:t>
            </a:r>
          </a:p>
        </p:txBody>
      </p:sp>
    </p:spTree>
    <p:extLst>
      <p:ext uri="{BB962C8B-B14F-4D97-AF65-F5344CB8AC3E}">
        <p14:creationId xmlns:p14="http://schemas.microsoft.com/office/powerpoint/2010/main" val="352539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automatically generated">
            <a:extLst>
              <a:ext uri="{FF2B5EF4-FFF2-40B4-BE49-F238E27FC236}">
                <a16:creationId xmlns:a16="http://schemas.microsoft.com/office/drawing/2014/main" id="{12515614-5A26-7C49-9BA0-3C3AA65B41F1}"/>
              </a:ext>
            </a:extLst>
          </p:cNvPr>
          <p:cNvPicPr>
            <a:picLocks noGrp="1" noChangeAspect="1"/>
          </p:cNvPicPr>
          <p:nvPr>
            <p:ph idx="1"/>
          </p:nvPr>
        </p:nvPicPr>
        <p:blipFill>
          <a:blip r:embed="rId2"/>
          <a:stretch>
            <a:fillRect/>
          </a:stretch>
        </p:blipFill>
        <p:spPr>
          <a:xfrm>
            <a:off x="127000" y="177800"/>
            <a:ext cx="11976100" cy="6565900"/>
          </a:xfrm>
        </p:spPr>
      </p:pic>
    </p:spTree>
    <p:extLst>
      <p:ext uri="{BB962C8B-B14F-4D97-AF65-F5344CB8AC3E}">
        <p14:creationId xmlns:p14="http://schemas.microsoft.com/office/powerpoint/2010/main" val="88997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CBF-72B2-5041-BFCE-7DDD03478E14}"/>
              </a:ext>
            </a:extLst>
          </p:cNvPr>
          <p:cNvSpPr>
            <a:spLocks noGrp="1"/>
          </p:cNvSpPr>
          <p:nvPr>
            <p:ph type="title"/>
          </p:nvPr>
        </p:nvSpPr>
        <p:spPr>
          <a:xfrm>
            <a:off x="7865806" y="643463"/>
            <a:ext cx="3706762" cy="1608124"/>
          </a:xfrm>
        </p:spPr>
        <p:txBody>
          <a:bodyPr>
            <a:normAutofit/>
          </a:bodyPr>
          <a:lstStyle/>
          <a:p>
            <a:r>
              <a:rPr lang="en-US" dirty="0"/>
              <a:t>ELK Beats</a:t>
            </a:r>
          </a:p>
        </p:txBody>
      </p:sp>
      <p:pic>
        <p:nvPicPr>
          <p:cNvPr id="4" name="Picture 3" descr="A screenshot of a cell phone&#10;&#10;Description automatically generated">
            <a:extLst>
              <a:ext uri="{FF2B5EF4-FFF2-40B4-BE49-F238E27FC236}">
                <a16:creationId xmlns:a16="http://schemas.microsoft.com/office/drawing/2014/main" id="{D081999D-999A-FE41-A975-4674D7697790}"/>
              </a:ext>
            </a:extLst>
          </p:cNvPr>
          <p:cNvPicPr>
            <a:picLocks noChangeAspect="1"/>
          </p:cNvPicPr>
          <p:nvPr/>
        </p:nvPicPr>
        <p:blipFill>
          <a:blip r:embed="rId3"/>
          <a:stretch>
            <a:fillRect/>
          </a:stretch>
        </p:blipFill>
        <p:spPr>
          <a:xfrm>
            <a:off x="643464" y="1364278"/>
            <a:ext cx="6897878" cy="41387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B14C065-BEEA-4345-891C-611F26DED2EF}"/>
              </a:ext>
            </a:extLst>
          </p:cNvPr>
          <p:cNvSpPr>
            <a:spLocks noGrp="1"/>
          </p:cNvSpPr>
          <p:nvPr>
            <p:ph idx="1"/>
          </p:nvPr>
        </p:nvSpPr>
        <p:spPr>
          <a:xfrm>
            <a:off x="7865806" y="2251587"/>
            <a:ext cx="3706762" cy="3972232"/>
          </a:xfrm>
        </p:spPr>
        <p:txBody>
          <a:bodyPr>
            <a:normAutofit/>
          </a:bodyPr>
          <a:lstStyle/>
          <a:p>
            <a:r>
              <a:rPr lang="en-US" dirty="0"/>
              <a:t>Light weight shippers installed on target machines</a:t>
            </a:r>
          </a:p>
          <a:p>
            <a:r>
              <a:rPr lang="en-US" dirty="0"/>
              <a:t>Send operational data to Elasticsearch</a:t>
            </a:r>
          </a:p>
          <a:p>
            <a:r>
              <a:rPr lang="en-US" dirty="0"/>
              <a:t>User to create reports and dashboards</a:t>
            </a:r>
          </a:p>
        </p:txBody>
      </p:sp>
    </p:spTree>
    <p:extLst>
      <p:ext uri="{BB962C8B-B14F-4D97-AF65-F5344CB8AC3E}">
        <p14:creationId xmlns:p14="http://schemas.microsoft.com/office/powerpoint/2010/main" val="376445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56C7-1B80-3549-A3BE-26821D333772}"/>
              </a:ext>
            </a:extLst>
          </p:cNvPr>
          <p:cNvSpPr>
            <a:spLocks noGrp="1"/>
          </p:cNvSpPr>
          <p:nvPr>
            <p:ph type="title"/>
          </p:nvPr>
        </p:nvSpPr>
        <p:spPr>
          <a:xfrm>
            <a:off x="7865806" y="643463"/>
            <a:ext cx="3706762" cy="1608124"/>
          </a:xfrm>
        </p:spPr>
        <p:txBody>
          <a:bodyPr>
            <a:normAutofit/>
          </a:bodyPr>
          <a:lstStyle/>
          <a:p>
            <a:r>
              <a:rPr lang="en-US" dirty="0"/>
              <a:t>Metric beat</a:t>
            </a:r>
          </a:p>
        </p:txBody>
      </p:sp>
      <p:pic>
        <p:nvPicPr>
          <p:cNvPr id="15" name="Picture 14" descr="A picture containing text, map&#10;&#10;Description automatically generated">
            <a:extLst>
              <a:ext uri="{FF2B5EF4-FFF2-40B4-BE49-F238E27FC236}">
                <a16:creationId xmlns:a16="http://schemas.microsoft.com/office/drawing/2014/main" id="{4ACCDC45-DD75-0641-964E-8D80F02FB909}"/>
              </a:ext>
            </a:extLst>
          </p:cNvPr>
          <p:cNvPicPr>
            <a:picLocks noChangeAspect="1"/>
          </p:cNvPicPr>
          <p:nvPr/>
        </p:nvPicPr>
        <p:blipFill>
          <a:blip r:embed="rId3"/>
          <a:stretch>
            <a:fillRect/>
          </a:stretch>
        </p:blipFill>
        <p:spPr>
          <a:xfrm>
            <a:off x="930728" y="643463"/>
            <a:ext cx="6323349"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0AA05F08-EA03-C14C-9524-C26DEC5BD901}"/>
              </a:ext>
            </a:extLst>
          </p:cNvPr>
          <p:cNvSpPr>
            <a:spLocks noGrp="1"/>
          </p:cNvSpPr>
          <p:nvPr>
            <p:ph idx="1"/>
          </p:nvPr>
        </p:nvSpPr>
        <p:spPr>
          <a:xfrm>
            <a:off x="7865806" y="2251587"/>
            <a:ext cx="3706762" cy="3972232"/>
          </a:xfrm>
        </p:spPr>
        <p:txBody>
          <a:bodyPr>
            <a:normAutofit/>
          </a:bodyPr>
          <a:lstStyle/>
          <a:p>
            <a:r>
              <a:rPr lang="en-AU" dirty="0"/>
              <a:t>Metric beat is a lightweight shipper that you can install on your servers to periodically collect metrics from the operating system and from services running on the server. </a:t>
            </a:r>
          </a:p>
          <a:p>
            <a:r>
              <a:rPr lang="en-AU" dirty="0"/>
              <a:t>Modules are standard configurations that can be enabled to monitor following</a:t>
            </a:r>
          </a:p>
          <a:p>
            <a:pPr lvl="1"/>
            <a:r>
              <a:rPr lang="en-AU" dirty="0"/>
              <a:t>Apache HTTPD servers</a:t>
            </a:r>
          </a:p>
          <a:p>
            <a:pPr lvl="1"/>
            <a:r>
              <a:rPr lang="en-AU" dirty="0"/>
              <a:t>System(CPU load, memory) etc.</a:t>
            </a:r>
            <a:endParaRPr lang="en-US" dirty="0"/>
          </a:p>
        </p:txBody>
      </p:sp>
    </p:spTree>
    <p:extLst>
      <p:ext uri="{BB962C8B-B14F-4D97-AF65-F5344CB8AC3E}">
        <p14:creationId xmlns:p14="http://schemas.microsoft.com/office/powerpoint/2010/main" val="401796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35DD-5A4C-B046-8545-C667BD7D2934}"/>
              </a:ext>
            </a:extLst>
          </p:cNvPr>
          <p:cNvSpPr>
            <a:spLocks noGrp="1"/>
          </p:cNvSpPr>
          <p:nvPr>
            <p:ph type="title"/>
          </p:nvPr>
        </p:nvSpPr>
        <p:spPr>
          <a:xfrm>
            <a:off x="825909" y="808055"/>
            <a:ext cx="3979205" cy="1453363"/>
          </a:xfrm>
        </p:spPr>
        <p:txBody>
          <a:bodyPr>
            <a:normAutofit/>
          </a:bodyPr>
          <a:lstStyle/>
          <a:p>
            <a:r>
              <a:rPr lang="en-US" dirty="0"/>
              <a:t>ELK Stack</a:t>
            </a:r>
          </a:p>
        </p:txBody>
      </p:sp>
      <p:sp>
        <p:nvSpPr>
          <p:cNvPr id="3" name="Content Placeholder 2">
            <a:extLst>
              <a:ext uri="{FF2B5EF4-FFF2-40B4-BE49-F238E27FC236}">
                <a16:creationId xmlns:a16="http://schemas.microsoft.com/office/drawing/2014/main" id="{AFA8BF98-7D3C-E842-B95B-4812A2897C10}"/>
              </a:ext>
            </a:extLst>
          </p:cNvPr>
          <p:cNvSpPr>
            <a:spLocks noGrp="1"/>
          </p:cNvSpPr>
          <p:nvPr>
            <p:ph idx="1"/>
          </p:nvPr>
        </p:nvSpPr>
        <p:spPr>
          <a:xfrm>
            <a:off x="802178" y="2261420"/>
            <a:ext cx="4002936" cy="3637935"/>
          </a:xfrm>
        </p:spPr>
        <p:txBody>
          <a:bodyPr>
            <a:normAutofit/>
          </a:bodyPr>
          <a:lstStyle/>
          <a:p>
            <a:pPr lvl="1">
              <a:lnSpc>
                <a:spcPct val="90000"/>
              </a:lnSpc>
            </a:pPr>
            <a:r>
              <a:rPr lang="en-AU" b="1" dirty="0"/>
              <a:t>Elasticsearch</a:t>
            </a:r>
            <a:r>
              <a:rPr lang="en-AU" dirty="0"/>
              <a:t> </a:t>
            </a:r>
          </a:p>
          <a:p>
            <a:pPr lvl="1">
              <a:lnSpc>
                <a:spcPct val="90000"/>
              </a:lnSpc>
            </a:pPr>
            <a:r>
              <a:rPr lang="en-AU" dirty="0"/>
              <a:t> </a:t>
            </a:r>
            <a:r>
              <a:rPr lang="en-AU" b="1" dirty="0"/>
              <a:t>Logstash </a:t>
            </a:r>
            <a:endParaRPr lang="en-AU" dirty="0"/>
          </a:p>
          <a:p>
            <a:pPr lvl="1">
              <a:lnSpc>
                <a:spcPct val="90000"/>
              </a:lnSpc>
            </a:pPr>
            <a:r>
              <a:rPr lang="en-AU" b="1" dirty="0"/>
              <a:t>Kibana</a:t>
            </a:r>
            <a:endParaRPr lang="en-US" dirty="0"/>
          </a:p>
        </p:txBody>
      </p:sp>
      <p:pic>
        <p:nvPicPr>
          <p:cNvPr id="6" name="Picture 5" descr="A screenshot of a cell phone&#10;&#10;Description automatically generated">
            <a:extLst>
              <a:ext uri="{FF2B5EF4-FFF2-40B4-BE49-F238E27FC236}">
                <a16:creationId xmlns:a16="http://schemas.microsoft.com/office/drawing/2014/main" id="{3353D672-6E8D-AC43-B2E2-1AAD8E75ACAC}"/>
              </a:ext>
            </a:extLst>
          </p:cNvPr>
          <p:cNvPicPr>
            <a:picLocks noChangeAspect="1"/>
          </p:cNvPicPr>
          <p:nvPr/>
        </p:nvPicPr>
        <p:blipFill>
          <a:blip r:embed="rId3"/>
          <a:stretch>
            <a:fillRect/>
          </a:stretch>
        </p:blipFill>
        <p:spPr>
          <a:xfrm>
            <a:off x="5475489" y="1933544"/>
            <a:ext cx="6095593" cy="365735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48223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506E-2268-6C47-B6D4-49FEE9D98C37}"/>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dirty="0"/>
              <a:t>Metric beat - modules and </a:t>
            </a:r>
            <a:r>
              <a:rPr lang="en-US" dirty="0" err="1"/>
              <a:t>metricset</a:t>
            </a:r>
            <a:endParaRPr lang="en-US" dirty="0"/>
          </a:p>
        </p:txBody>
      </p:sp>
      <p:pic>
        <p:nvPicPr>
          <p:cNvPr id="19" name="Picture 18" descr="A close up of text on a white background&#10;&#10;Description automatically generated">
            <a:extLst>
              <a:ext uri="{FF2B5EF4-FFF2-40B4-BE49-F238E27FC236}">
                <a16:creationId xmlns:a16="http://schemas.microsoft.com/office/drawing/2014/main" id="{500EE07E-8465-274D-B020-E8BE5C2A024C}"/>
              </a:ext>
            </a:extLst>
          </p:cNvPr>
          <p:cNvPicPr>
            <a:picLocks noChangeAspect="1"/>
          </p:cNvPicPr>
          <p:nvPr/>
        </p:nvPicPr>
        <p:blipFill>
          <a:blip r:embed="rId3"/>
          <a:stretch>
            <a:fillRect/>
          </a:stretch>
        </p:blipFill>
        <p:spPr>
          <a:xfrm>
            <a:off x="643464" y="1648815"/>
            <a:ext cx="6897878" cy="356965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9" name="Rectangle 98">
            <a:extLst>
              <a:ext uri="{FF2B5EF4-FFF2-40B4-BE49-F238E27FC236}">
                <a16:creationId xmlns:a16="http://schemas.microsoft.com/office/drawing/2014/main" id="{595E9793-AFC2-6846-A492-F65C3443A7DB}"/>
              </a:ext>
            </a:extLst>
          </p:cNvPr>
          <p:cNvSpPr/>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A Metricbeat </a:t>
            </a:r>
            <a:r>
              <a:rPr lang="en-US" i="1" dirty="0"/>
              <a:t>module</a:t>
            </a:r>
            <a:r>
              <a:rPr lang="en-US" dirty="0"/>
              <a:t> defines the basic logic for collecting data from a specific service, such as apache http webserver and so on. </a:t>
            </a:r>
          </a:p>
          <a:p>
            <a:pPr>
              <a:spcAft>
                <a:spcPts val="1000"/>
              </a:spcAft>
              <a:buClr>
                <a:schemeClr val="tx1"/>
              </a:buClr>
              <a:buSzPct val="100000"/>
              <a:buFont typeface="Arial"/>
              <a:buChar char="•"/>
            </a:pPr>
            <a:r>
              <a:rPr lang="en-US" dirty="0"/>
              <a:t>A </a:t>
            </a:r>
            <a:r>
              <a:rPr lang="en-US" i="1" dirty="0"/>
              <a:t>metric set</a:t>
            </a:r>
            <a:r>
              <a:rPr lang="en-US" dirty="0"/>
              <a:t> is the part of the module that fetches and structures the data for example system module collects </a:t>
            </a:r>
          </a:p>
        </p:txBody>
      </p:sp>
      <p:sp>
        <p:nvSpPr>
          <p:cNvPr id="200" name="Rectangle 199">
            <a:extLst>
              <a:ext uri="{FF2B5EF4-FFF2-40B4-BE49-F238E27FC236}">
                <a16:creationId xmlns:a16="http://schemas.microsoft.com/office/drawing/2014/main" id="{8C2A339E-0166-7545-A489-799BB44E0B06}"/>
              </a:ext>
            </a:extLst>
          </p:cNvPr>
          <p:cNvSpPr/>
          <p:nvPr/>
        </p:nvSpPr>
        <p:spPr>
          <a:xfrm>
            <a:off x="1911350" y="6039153"/>
            <a:ext cx="8369300" cy="369332"/>
          </a:xfrm>
          <a:prstGeom prst="rect">
            <a:avLst/>
          </a:prstGeom>
        </p:spPr>
        <p:txBody>
          <a:bodyPr wrap="square">
            <a:spAutoFit/>
          </a:bodyPr>
          <a:lstStyle/>
          <a:p>
            <a:r>
              <a:rPr lang="en-AU" dirty="0">
                <a:hlinkClick r:id="rId4"/>
              </a:rPr>
              <a:t>https://www.elastic.co/guide/en/beats/metricbeat/current/metricbeat-modules.html</a:t>
            </a:r>
            <a:endParaRPr lang="en-US" dirty="0"/>
          </a:p>
        </p:txBody>
      </p:sp>
    </p:spTree>
    <p:extLst>
      <p:ext uri="{BB962C8B-B14F-4D97-AF65-F5344CB8AC3E}">
        <p14:creationId xmlns:p14="http://schemas.microsoft.com/office/powerpoint/2010/main" val="1348557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69FE-CEF0-8B4F-852B-B80403F414B6}"/>
              </a:ext>
            </a:extLst>
          </p:cNvPr>
          <p:cNvSpPr>
            <a:spLocks noGrp="1"/>
          </p:cNvSpPr>
          <p:nvPr>
            <p:ph type="title"/>
          </p:nvPr>
        </p:nvSpPr>
        <p:spPr/>
        <p:txBody>
          <a:bodyPr/>
          <a:lstStyle/>
          <a:p>
            <a:r>
              <a:rPr lang="en-US" dirty="0"/>
              <a:t>System module</a:t>
            </a:r>
          </a:p>
        </p:txBody>
      </p:sp>
      <p:sp>
        <p:nvSpPr>
          <p:cNvPr id="3" name="Content Placeholder 2">
            <a:extLst>
              <a:ext uri="{FF2B5EF4-FFF2-40B4-BE49-F238E27FC236}">
                <a16:creationId xmlns:a16="http://schemas.microsoft.com/office/drawing/2014/main" id="{143A48D3-1E51-2347-9B47-BE0C9D84829B}"/>
              </a:ext>
            </a:extLst>
          </p:cNvPr>
          <p:cNvSpPr>
            <a:spLocks noGrp="1"/>
          </p:cNvSpPr>
          <p:nvPr>
            <p:ph idx="1"/>
          </p:nvPr>
        </p:nvSpPr>
        <p:spPr/>
        <p:txBody>
          <a:bodyPr>
            <a:normAutofit fontScale="92500" lnSpcReduction="20000"/>
          </a:bodyPr>
          <a:lstStyle/>
          <a:p>
            <a:r>
              <a:rPr lang="en-AU" dirty="0" err="1"/>
              <a:t>metricsets</a:t>
            </a:r>
            <a:r>
              <a:rPr lang="en-AU" dirty="0"/>
              <a:t>:</a:t>
            </a:r>
            <a:br>
              <a:rPr lang="en-AU" dirty="0"/>
            </a:br>
            <a:r>
              <a:rPr lang="en-AU" dirty="0"/>
              <a:t>    - </a:t>
            </a:r>
            <a:r>
              <a:rPr lang="en-AU" dirty="0" err="1"/>
              <a:t>cpu</a:t>
            </a:r>
            <a:r>
              <a:rPr lang="en-AU" dirty="0"/>
              <a:t>             # CPU usage</a:t>
            </a:r>
            <a:br>
              <a:rPr lang="en-AU" dirty="0"/>
            </a:br>
            <a:r>
              <a:rPr lang="en-AU" dirty="0"/>
              <a:t>    - load            # CPU load averages</a:t>
            </a:r>
            <a:br>
              <a:rPr lang="en-AU" dirty="0"/>
            </a:br>
            <a:r>
              <a:rPr lang="en-AU" dirty="0"/>
              <a:t>    - memory          # Memory usage</a:t>
            </a:r>
            <a:br>
              <a:rPr lang="en-AU" dirty="0"/>
            </a:br>
            <a:r>
              <a:rPr lang="en-AU" dirty="0"/>
              <a:t>    - network         # Network IO</a:t>
            </a:r>
            <a:br>
              <a:rPr lang="en-AU" dirty="0"/>
            </a:br>
            <a:r>
              <a:rPr lang="en-AU" dirty="0"/>
              <a:t>    - process         # Per process metrics</a:t>
            </a:r>
            <a:br>
              <a:rPr lang="en-AU" dirty="0"/>
            </a:br>
            <a:r>
              <a:rPr lang="en-AU" dirty="0"/>
              <a:t>    - </a:t>
            </a:r>
            <a:r>
              <a:rPr lang="en-AU" dirty="0" err="1"/>
              <a:t>process_summary</a:t>
            </a:r>
            <a:r>
              <a:rPr lang="en-AU" dirty="0"/>
              <a:t> # Process summary</a:t>
            </a:r>
            <a:br>
              <a:rPr lang="en-AU" dirty="0"/>
            </a:br>
            <a:r>
              <a:rPr lang="en-AU" dirty="0"/>
              <a:t>    - uptime          # System Uptime</a:t>
            </a:r>
            <a:br>
              <a:rPr lang="en-AU" dirty="0"/>
            </a:br>
            <a:r>
              <a:rPr lang="en-AU" dirty="0"/>
              <a:t>    - </a:t>
            </a:r>
            <a:r>
              <a:rPr lang="en-AU" dirty="0" err="1"/>
              <a:t>socket_summary</a:t>
            </a:r>
            <a:r>
              <a:rPr lang="en-AU" dirty="0"/>
              <a:t>  # Socket summary</a:t>
            </a:r>
            <a:br>
              <a:rPr lang="en-AU" dirty="0"/>
            </a:br>
            <a:r>
              <a:rPr lang="en-AU" dirty="0"/>
              <a:t>    #- core           # Per CPU core usage</a:t>
            </a:r>
            <a:br>
              <a:rPr lang="en-AU" dirty="0"/>
            </a:br>
            <a:r>
              <a:rPr lang="en-AU" dirty="0"/>
              <a:t>    #- </a:t>
            </a:r>
            <a:r>
              <a:rPr lang="en-AU" dirty="0" err="1"/>
              <a:t>diskio</a:t>
            </a:r>
            <a:r>
              <a:rPr lang="en-AU" dirty="0"/>
              <a:t>         # Disk IO</a:t>
            </a:r>
            <a:br>
              <a:rPr lang="en-AU" dirty="0"/>
            </a:br>
            <a:r>
              <a:rPr lang="en-AU" dirty="0"/>
              <a:t>    #- filesystem     # File system usage for each mountpoint</a:t>
            </a:r>
            <a:br>
              <a:rPr lang="en-AU" dirty="0"/>
            </a:br>
            <a:r>
              <a:rPr lang="en-AU" dirty="0"/>
              <a:t>    #- </a:t>
            </a:r>
            <a:r>
              <a:rPr lang="en-AU" dirty="0" err="1"/>
              <a:t>fsstat</a:t>
            </a:r>
            <a:r>
              <a:rPr lang="en-AU" dirty="0"/>
              <a:t>         # File system summary metrics</a:t>
            </a:r>
            <a:br>
              <a:rPr lang="en-AU" dirty="0"/>
            </a:br>
            <a:r>
              <a:rPr lang="en-AU" dirty="0"/>
              <a:t>    #- raid           # Raid</a:t>
            </a:r>
            <a:br>
              <a:rPr lang="en-AU" dirty="0"/>
            </a:br>
            <a:r>
              <a:rPr lang="en-AU" dirty="0"/>
              <a:t>    #- socket         # Sockets and connection info (</a:t>
            </a:r>
            <a:r>
              <a:rPr lang="en-AU" dirty="0" err="1"/>
              <a:t>linux</a:t>
            </a:r>
            <a:r>
              <a:rPr lang="en-AU" dirty="0"/>
              <a:t> only)</a:t>
            </a:r>
            <a:br>
              <a:rPr lang="en-AU" dirty="0"/>
            </a:br>
            <a:r>
              <a:rPr lang="en-AU" dirty="0"/>
              <a:t>    #- service        # </a:t>
            </a:r>
            <a:r>
              <a:rPr lang="en-AU" dirty="0" err="1"/>
              <a:t>systemd</a:t>
            </a:r>
            <a:r>
              <a:rPr lang="en-AU" dirty="0"/>
              <a:t> service information</a:t>
            </a:r>
          </a:p>
          <a:p>
            <a:endParaRPr lang="en-US" dirty="0"/>
          </a:p>
        </p:txBody>
      </p:sp>
    </p:spTree>
    <p:extLst>
      <p:ext uri="{BB962C8B-B14F-4D97-AF65-F5344CB8AC3E}">
        <p14:creationId xmlns:p14="http://schemas.microsoft.com/office/powerpoint/2010/main" val="841762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1E9F227-BCC6-C943-9C5B-38507DD64C3A}"/>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dirty="0"/>
              <a:t>Metricbeat - webserver</a:t>
            </a:r>
          </a:p>
        </p:txBody>
      </p:sp>
      <p:pic>
        <p:nvPicPr>
          <p:cNvPr id="7" name="Picture 6" descr="A screenshot of text&#10;&#10;Description automatically generated">
            <a:extLst>
              <a:ext uri="{FF2B5EF4-FFF2-40B4-BE49-F238E27FC236}">
                <a16:creationId xmlns:a16="http://schemas.microsoft.com/office/drawing/2014/main" id="{D35DBFEB-FEB0-0A4A-B034-674769F3015D}"/>
              </a:ext>
            </a:extLst>
          </p:cNvPr>
          <p:cNvPicPr>
            <a:picLocks noChangeAspect="1"/>
          </p:cNvPicPr>
          <p:nvPr/>
        </p:nvPicPr>
        <p:blipFill>
          <a:blip r:embed="rId4"/>
          <a:stretch>
            <a:fillRect/>
          </a:stretch>
        </p:blipFill>
        <p:spPr>
          <a:xfrm>
            <a:off x="749921" y="162916"/>
            <a:ext cx="8013080" cy="46075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4768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7" name="Picture 10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769506E-2268-6C47-B6D4-49FEE9D98C37}"/>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dirty="0"/>
              <a:t>Metricbeat – ELK</a:t>
            </a:r>
          </a:p>
        </p:txBody>
      </p:sp>
      <p:pic>
        <p:nvPicPr>
          <p:cNvPr id="14" name="Picture 13" descr="A close up of a logo&#10;&#10;Description automatically generated">
            <a:extLst>
              <a:ext uri="{FF2B5EF4-FFF2-40B4-BE49-F238E27FC236}">
                <a16:creationId xmlns:a16="http://schemas.microsoft.com/office/drawing/2014/main" id="{3C797688-4230-9146-840D-7686EF50411C}"/>
              </a:ext>
            </a:extLst>
          </p:cNvPr>
          <p:cNvPicPr>
            <a:picLocks noChangeAspect="1"/>
          </p:cNvPicPr>
          <p:nvPr/>
        </p:nvPicPr>
        <p:blipFill>
          <a:blip r:embed="rId4"/>
          <a:stretch>
            <a:fillRect/>
          </a:stretch>
        </p:blipFill>
        <p:spPr>
          <a:xfrm>
            <a:off x="843562" y="639098"/>
            <a:ext cx="6493860"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97069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E782813-4FF0-DD45-8FC6-D1ED2B3CA136}"/>
              </a:ext>
            </a:extLst>
          </p:cNvPr>
          <p:cNvSpPr>
            <a:spLocks noGrp="1"/>
          </p:cNvSpPr>
          <p:nvPr>
            <p:ph type="title"/>
          </p:nvPr>
        </p:nvSpPr>
        <p:spPr>
          <a:xfrm>
            <a:off x="1032933" y="4538133"/>
            <a:ext cx="10127192" cy="931341"/>
          </a:xfrm>
        </p:spPr>
        <p:txBody>
          <a:bodyPr vert="horz" lIns="91440" tIns="45720" rIns="91440" bIns="45720" rtlCol="0" anchor="b">
            <a:normAutofit/>
          </a:bodyPr>
          <a:lstStyle/>
          <a:p>
            <a:pPr algn="r"/>
            <a:r>
              <a:rPr lang="en-US" sz="4000"/>
              <a:t>Production monitoring cluster</a:t>
            </a:r>
          </a:p>
        </p:txBody>
      </p:sp>
      <p:pic>
        <p:nvPicPr>
          <p:cNvPr id="5" name="Content Placeholder 4" descr="A picture containing text, map&#10;&#10;Description automatically generated">
            <a:extLst>
              <a:ext uri="{FF2B5EF4-FFF2-40B4-BE49-F238E27FC236}">
                <a16:creationId xmlns:a16="http://schemas.microsoft.com/office/drawing/2014/main" id="{C9EF010D-B6C5-F745-ABE6-7886C9843EDB}"/>
              </a:ext>
            </a:extLst>
          </p:cNvPr>
          <p:cNvPicPr>
            <a:picLocks noChangeAspect="1"/>
          </p:cNvPicPr>
          <p:nvPr/>
        </p:nvPicPr>
        <p:blipFill>
          <a:blip r:embed="rId4"/>
          <a:stretch>
            <a:fillRect/>
          </a:stretch>
        </p:blipFill>
        <p:spPr>
          <a:xfrm>
            <a:off x="2339049" y="645517"/>
            <a:ext cx="7513902"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8388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0514-8BCB-D64A-A454-44A3D8328B34}"/>
              </a:ext>
            </a:extLst>
          </p:cNvPr>
          <p:cNvSpPr>
            <a:spLocks noGrp="1"/>
          </p:cNvSpPr>
          <p:nvPr>
            <p:ph type="title"/>
          </p:nvPr>
        </p:nvSpPr>
        <p:spPr/>
        <p:txBody>
          <a:bodyPr/>
          <a:lstStyle/>
          <a:p>
            <a:r>
              <a:rPr lang="en-US" dirty="0"/>
              <a:t>Metricbeat - config</a:t>
            </a:r>
          </a:p>
        </p:txBody>
      </p:sp>
      <p:graphicFrame>
        <p:nvGraphicFramePr>
          <p:cNvPr id="4" name="Content Placeholder 3">
            <a:extLst>
              <a:ext uri="{FF2B5EF4-FFF2-40B4-BE49-F238E27FC236}">
                <a16:creationId xmlns:a16="http://schemas.microsoft.com/office/drawing/2014/main" id="{E7674ABB-0DD1-2049-AFA3-EC795838903C}"/>
              </a:ext>
            </a:extLst>
          </p:cNvPr>
          <p:cNvGraphicFramePr>
            <a:graphicFrameLocks noGrp="1"/>
          </p:cNvGraphicFramePr>
          <p:nvPr>
            <p:ph idx="1"/>
            <p:extLst>
              <p:ext uri="{D42A27DB-BD31-4B8C-83A1-F6EECF244321}">
                <p14:modId xmlns:p14="http://schemas.microsoft.com/office/powerpoint/2010/main" val="3525620868"/>
              </p:ext>
            </p:extLst>
          </p:nvPr>
        </p:nvGraphicFramePr>
        <p:xfrm>
          <a:off x="685800" y="2141538"/>
          <a:ext cx="10131426" cy="2656840"/>
        </p:xfrm>
        <a:graphic>
          <a:graphicData uri="http://schemas.openxmlformats.org/drawingml/2006/table">
            <a:tbl>
              <a:tblPr firstRow="1" bandRow="1">
                <a:tableStyleId>{21E4AEA4-8DFA-4A89-87EB-49C32662AFE0}</a:tableStyleId>
              </a:tblPr>
              <a:tblGrid>
                <a:gridCol w="5065713">
                  <a:extLst>
                    <a:ext uri="{9D8B030D-6E8A-4147-A177-3AD203B41FA5}">
                      <a16:colId xmlns:a16="http://schemas.microsoft.com/office/drawing/2014/main" val="4269832701"/>
                    </a:ext>
                  </a:extLst>
                </a:gridCol>
                <a:gridCol w="5065713">
                  <a:extLst>
                    <a:ext uri="{9D8B030D-6E8A-4147-A177-3AD203B41FA5}">
                      <a16:colId xmlns:a16="http://schemas.microsoft.com/office/drawing/2014/main" val="2679338292"/>
                    </a:ext>
                  </a:extLst>
                </a:gridCol>
              </a:tblGrid>
              <a:tr h="370840">
                <a:tc>
                  <a:txBody>
                    <a:bodyPr/>
                    <a:lstStyle/>
                    <a:p>
                      <a:r>
                        <a:rPr lang="en-US" dirty="0"/>
                        <a:t>ELK</a:t>
                      </a:r>
                    </a:p>
                  </a:txBody>
                  <a:tcPr/>
                </a:tc>
                <a:tc>
                  <a:txBody>
                    <a:bodyPr/>
                    <a:lstStyle/>
                    <a:p>
                      <a:r>
                        <a:rPr lang="en-US" dirty="0"/>
                        <a:t>Webservers</a:t>
                      </a:r>
                    </a:p>
                  </a:txBody>
                  <a:tcPr/>
                </a:tc>
                <a:extLst>
                  <a:ext uri="{0D108BD9-81ED-4DB2-BD59-A6C34878D82A}">
                    <a16:rowId xmlns:a16="http://schemas.microsoft.com/office/drawing/2014/main" val="2984954359"/>
                  </a:ext>
                </a:extLst>
              </a:tr>
              <a:tr h="370840">
                <a:tc>
                  <a:txBody>
                    <a:bodyPr/>
                    <a:lstStyle/>
                    <a:p>
                      <a:r>
                        <a:rPr lang="en-AU" sz="1800" kern="1200" dirty="0">
                          <a:solidFill>
                            <a:schemeClr val="dk1"/>
                          </a:solidFill>
                          <a:effectLst/>
                          <a:latin typeface="+mn-lt"/>
                          <a:ea typeface="+mn-ea"/>
                          <a:cs typeface="+mn-cs"/>
                        </a:rPr>
                        <a:t>Elasticsearch-</a:t>
                      </a:r>
                      <a:r>
                        <a:rPr lang="en-AU" sz="1800" kern="1200" dirty="0" err="1">
                          <a:solidFill>
                            <a:schemeClr val="dk1"/>
                          </a:solidFill>
                          <a:effectLst/>
                          <a:latin typeface="+mn-lt"/>
                          <a:ea typeface="+mn-ea"/>
                          <a:cs typeface="+mn-cs"/>
                        </a:rPr>
                        <a:t>xpack</a:t>
                      </a:r>
                      <a:r>
                        <a:rPr lang="en-AU" sz="1800" kern="1200" dirty="0">
                          <a:solidFill>
                            <a:schemeClr val="dk1"/>
                          </a:solidFill>
                          <a:effectLst/>
                          <a:latin typeface="+mn-lt"/>
                          <a:ea typeface="+mn-ea"/>
                          <a:cs typeface="+mn-cs"/>
                        </a:rPr>
                        <a:t> - provides monitoring information for Elasticsearch cluster</a:t>
                      </a:r>
                    </a:p>
                    <a:p>
                      <a:r>
                        <a:rPr lang="en-AU" sz="1800" kern="1200" dirty="0">
                          <a:solidFill>
                            <a:schemeClr val="dk1"/>
                          </a:solidFill>
                          <a:effectLst/>
                          <a:latin typeface="+mn-lt"/>
                          <a:ea typeface="+mn-ea"/>
                          <a:cs typeface="+mn-cs"/>
                        </a:rPr>
                        <a:t>Kibana-pack - provides monitoring information for </a:t>
                      </a:r>
                      <a:r>
                        <a:rPr lang="en-AU" sz="1800" kern="1200" dirty="0" err="1">
                          <a:solidFill>
                            <a:schemeClr val="dk1"/>
                          </a:solidFill>
                          <a:effectLst/>
                          <a:latin typeface="+mn-lt"/>
                          <a:ea typeface="+mn-ea"/>
                          <a:cs typeface="+mn-cs"/>
                        </a:rPr>
                        <a:t>kibana</a:t>
                      </a:r>
                      <a:endParaRPr lang="en-AU" sz="1800" kern="1200" dirty="0">
                        <a:solidFill>
                          <a:schemeClr val="dk1"/>
                        </a:solidFill>
                        <a:effectLst/>
                        <a:latin typeface="+mn-lt"/>
                        <a:ea typeface="+mn-ea"/>
                        <a:cs typeface="+mn-cs"/>
                      </a:endParaRPr>
                    </a:p>
                    <a:p>
                      <a:r>
                        <a:rPr lang="en-AU" sz="1800" kern="1200" dirty="0">
                          <a:solidFill>
                            <a:schemeClr val="dk1"/>
                          </a:solidFill>
                          <a:effectLst/>
                          <a:latin typeface="+mn-lt"/>
                          <a:ea typeface="+mn-ea"/>
                          <a:cs typeface="+mn-cs"/>
                        </a:rPr>
                        <a:t>Beat-</a:t>
                      </a:r>
                      <a:r>
                        <a:rPr lang="en-AU" sz="1800" kern="1200" dirty="0" err="1">
                          <a:solidFill>
                            <a:schemeClr val="dk1"/>
                          </a:solidFill>
                          <a:effectLst/>
                          <a:latin typeface="+mn-lt"/>
                          <a:ea typeface="+mn-ea"/>
                          <a:cs typeface="+mn-cs"/>
                        </a:rPr>
                        <a:t>xpack</a:t>
                      </a:r>
                      <a:r>
                        <a:rPr lang="en-AU" sz="1800" kern="1200" dirty="0">
                          <a:solidFill>
                            <a:schemeClr val="dk1"/>
                          </a:solidFill>
                          <a:effectLst/>
                          <a:latin typeface="+mn-lt"/>
                          <a:ea typeface="+mn-ea"/>
                          <a:cs typeface="+mn-cs"/>
                        </a:rPr>
                        <a:t> - provides monitoring information about beats</a:t>
                      </a:r>
                    </a:p>
                    <a:p>
                      <a:endParaRPr lang="en-AU" sz="1800" kern="1200" dirty="0">
                        <a:solidFill>
                          <a:schemeClr val="dk1"/>
                        </a:solidFill>
                        <a:effectLst/>
                        <a:latin typeface="+mn-lt"/>
                        <a:ea typeface="+mn-ea"/>
                        <a:cs typeface="+mn-cs"/>
                      </a:endParaRPr>
                    </a:p>
                    <a:p>
                      <a:endParaRPr lang="en-US" dirty="0"/>
                    </a:p>
                  </a:txBody>
                  <a:tcPr/>
                </a:tc>
                <a:tc>
                  <a:txBody>
                    <a:bodyPr/>
                    <a:lstStyle/>
                    <a:p>
                      <a:r>
                        <a:rPr lang="en-AU" sz="1800" kern="1200" dirty="0">
                          <a:solidFill>
                            <a:schemeClr val="dk1"/>
                          </a:solidFill>
                          <a:effectLst/>
                          <a:latin typeface="+mn-lt"/>
                          <a:ea typeface="+mn-ea"/>
                          <a:cs typeface="+mn-cs"/>
                        </a:rPr>
                        <a:t>Apache - provides the status of apache web server</a:t>
                      </a:r>
                    </a:p>
                    <a:p>
                      <a:r>
                        <a:rPr lang="en-AU" sz="1800" kern="1200" dirty="0">
                          <a:solidFill>
                            <a:schemeClr val="dk1"/>
                          </a:solidFill>
                          <a:effectLst/>
                          <a:latin typeface="+mn-lt"/>
                          <a:ea typeface="+mn-ea"/>
                          <a:cs typeface="+mn-cs"/>
                        </a:rPr>
                        <a:t>System - provides system related information </a:t>
                      </a:r>
                    </a:p>
                    <a:p>
                      <a:r>
                        <a:rPr lang="en-AU" sz="1800" kern="1200" dirty="0">
                          <a:solidFill>
                            <a:schemeClr val="dk1"/>
                          </a:solidFill>
                          <a:effectLst/>
                          <a:latin typeface="+mn-lt"/>
                          <a:ea typeface="+mn-ea"/>
                          <a:cs typeface="+mn-cs"/>
                        </a:rPr>
                        <a:t>Beat-</a:t>
                      </a:r>
                      <a:r>
                        <a:rPr lang="en-AU" sz="1800" kern="1200" dirty="0" err="1">
                          <a:solidFill>
                            <a:schemeClr val="dk1"/>
                          </a:solidFill>
                          <a:effectLst/>
                          <a:latin typeface="+mn-lt"/>
                          <a:ea typeface="+mn-ea"/>
                          <a:cs typeface="+mn-cs"/>
                        </a:rPr>
                        <a:t>xpack</a:t>
                      </a:r>
                      <a:r>
                        <a:rPr lang="en-AU" sz="1800" kern="1200" dirty="0">
                          <a:solidFill>
                            <a:schemeClr val="dk1"/>
                          </a:solidFill>
                          <a:effectLst/>
                          <a:latin typeface="+mn-lt"/>
                          <a:ea typeface="+mn-ea"/>
                          <a:cs typeface="+mn-cs"/>
                        </a:rPr>
                        <a:t> - provides monitoring information about the beat itself </a:t>
                      </a:r>
                    </a:p>
                    <a:p>
                      <a:endParaRPr lang="en-US" dirty="0"/>
                    </a:p>
                  </a:txBody>
                  <a:tcPr/>
                </a:tc>
                <a:extLst>
                  <a:ext uri="{0D108BD9-81ED-4DB2-BD59-A6C34878D82A}">
                    <a16:rowId xmlns:a16="http://schemas.microsoft.com/office/drawing/2014/main" val="3547910201"/>
                  </a:ext>
                </a:extLst>
              </a:tr>
            </a:tbl>
          </a:graphicData>
        </a:graphic>
      </p:graphicFrame>
    </p:spTree>
    <p:extLst>
      <p:ext uri="{BB962C8B-B14F-4D97-AF65-F5344CB8AC3E}">
        <p14:creationId xmlns:p14="http://schemas.microsoft.com/office/powerpoint/2010/main" val="689174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712329-94D3-4141-AA8C-B2A04777EB58}"/>
              </a:ext>
            </a:extLst>
          </p:cNvPr>
          <p:cNvSpPr>
            <a:spLocks noGrp="1"/>
          </p:cNvSpPr>
          <p:nvPr>
            <p:ph type="title"/>
          </p:nvPr>
        </p:nvSpPr>
        <p:spPr>
          <a:xfrm>
            <a:off x="718457" y="531278"/>
            <a:ext cx="3211517" cy="5292579"/>
          </a:xfrm>
        </p:spPr>
        <p:txBody>
          <a:bodyPr>
            <a:normAutofit/>
          </a:bodyPr>
          <a:lstStyle/>
          <a:p>
            <a:r>
              <a:rPr lang="en-US" dirty="0">
                <a:solidFill>
                  <a:srgbClr val="FFFFFF"/>
                </a:solidFill>
              </a:rPr>
              <a:t>Metricbeat - elk</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BA7B618E-AAAC-40B7-B385-DCB0FAB389A8}"/>
              </a:ext>
            </a:extLst>
          </p:cNvPr>
          <p:cNvGraphicFramePr>
            <a:graphicFrameLocks noGrp="1"/>
          </p:cNvGraphicFramePr>
          <p:nvPr>
            <p:ph idx="1"/>
            <p:extLst>
              <p:ext uri="{D42A27DB-BD31-4B8C-83A1-F6EECF244321}">
                <p14:modId xmlns:p14="http://schemas.microsoft.com/office/powerpoint/2010/main" val="273400048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05962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1"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C5E8F0A-ECF0-9742-B1CA-C77F64FB5E36}"/>
              </a:ext>
            </a:extLst>
          </p:cNvPr>
          <p:cNvSpPr>
            <a:spLocks noGrp="1"/>
          </p:cNvSpPr>
          <p:nvPr>
            <p:ph type="title"/>
          </p:nvPr>
        </p:nvSpPr>
        <p:spPr>
          <a:xfrm>
            <a:off x="718457" y="531278"/>
            <a:ext cx="3211517" cy="5292579"/>
          </a:xfrm>
        </p:spPr>
        <p:txBody>
          <a:bodyPr>
            <a:normAutofit/>
          </a:bodyPr>
          <a:lstStyle/>
          <a:p>
            <a:r>
              <a:rPr lang="en-US" dirty="0">
                <a:solidFill>
                  <a:srgbClr val="FFFFFF"/>
                </a:solidFill>
              </a:rPr>
              <a:t>Metricbeat - webserver</a:t>
            </a:r>
          </a:p>
        </p:txBody>
      </p:sp>
      <p:sp useBgFill="1">
        <p:nvSpPr>
          <p:cNvPr id="32"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33" name="Content Placeholder 2">
            <a:extLst>
              <a:ext uri="{FF2B5EF4-FFF2-40B4-BE49-F238E27FC236}">
                <a16:creationId xmlns:a16="http://schemas.microsoft.com/office/drawing/2014/main" id="{103429E9-CA45-4AC8-85AA-F11EC99A8FFC}"/>
              </a:ext>
            </a:extLst>
          </p:cNvPr>
          <p:cNvGraphicFramePr>
            <a:graphicFrameLocks noGrp="1"/>
          </p:cNvGraphicFramePr>
          <p:nvPr>
            <p:ph idx="1"/>
            <p:extLst>
              <p:ext uri="{D42A27DB-BD31-4B8C-83A1-F6EECF244321}">
                <p14:modId xmlns:p14="http://schemas.microsoft.com/office/powerpoint/2010/main" val="314210430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987662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1756147"/>
            <a:ext cx="5076230" cy="2601011"/>
          </a:xfrm>
        </p:spPr>
        <p:txBody>
          <a:bodyPr>
            <a:normAutofit/>
          </a:bodyPr>
          <a:lstStyle/>
          <a:p>
            <a:pPr>
              <a:lnSpc>
                <a:spcPct val="90000"/>
              </a:lnSpc>
            </a:pPr>
            <a:r>
              <a:rPr lang="en-US" sz="4400" dirty="0"/>
              <a:t>Install and configure FILEBEAT</a:t>
            </a:r>
            <a:br>
              <a:rPr lang="en-US" sz="4400" dirty="0"/>
            </a:br>
            <a:r>
              <a:rPr lang="en-US" sz="4400"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357159"/>
            <a:ext cx="5076230" cy="914403"/>
          </a:xfrm>
        </p:spPr>
        <p:txBody>
          <a:bodyPr>
            <a:normAutofit/>
          </a:bodyPr>
          <a:lstStyle/>
          <a:p>
            <a:r>
              <a:rPr lang="en-US" dirty="0"/>
              <a:t>Elasticsearch, Logstash, Kibana</a:t>
            </a:r>
          </a:p>
        </p:txBody>
      </p:sp>
      <p:sp>
        <p:nvSpPr>
          <p:cNvPr id="185" name="Rounded Rectangle 34">
            <a:extLst>
              <a:ext uri="{FF2B5EF4-FFF2-40B4-BE49-F238E27FC236}">
                <a16:creationId xmlns:a16="http://schemas.microsoft.com/office/drawing/2014/main" id="{34A918FF-5290-4B4B-83A9-D73C8CA8E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3"/>
          <a:stretch>
            <a:fillRect/>
          </a:stretch>
        </p:blipFill>
        <p:spPr>
          <a:xfrm>
            <a:off x="7795963" y="728133"/>
            <a:ext cx="2029850" cy="2497667"/>
          </a:xfrm>
          <a:prstGeom prst="roundRect">
            <a:avLst>
              <a:gd name="adj" fmla="val 5453"/>
            </a:avLst>
          </a:prstGeom>
          <a:ln w="50800" cap="sq" cmpd="dbl">
            <a:noFill/>
            <a:miter lim="800000"/>
          </a:ln>
          <a:effectLst/>
        </p:spPr>
      </p:pic>
      <p:sp>
        <p:nvSpPr>
          <p:cNvPr id="187" name="Rounded Rectangle 37">
            <a:extLst>
              <a:ext uri="{FF2B5EF4-FFF2-40B4-BE49-F238E27FC236}">
                <a16:creationId xmlns:a16="http://schemas.microsoft.com/office/drawing/2014/main" id="{35BB87D9-C656-40D9-982C-E5C527908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AB61A5F9-2603-0048-AC1A-B19DBC775690}"/>
              </a:ext>
            </a:extLst>
          </p:cNvPr>
          <p:cNvPicPr>
            <a:picLocks noChangeAspect="1"/>
          </p:cNvPicPr>
          <p:nvPr/>
        </p:nvPicPr>
        <p:blipFill>
          <a:blip r:embed="rId4"/>
          <a:stretch>
            <a:fillRect/>
          </a:stretch>
        </p:blipFill>
        <p:spPr>
          <a:xfrm>
            <a:off x="7645818" y="3617588"/>
            <a:ext cx="2330140" cy="2497667"/>
          </a:xfrm>
          <a:prstGeom prst="roundRect">
            <a:avLst>
              <a:gd name="adj" fmla="val 5453"/>
            </a:avLst>
          </a:prstGeom>
          <a:ln w="50800" cap="sq" cmpd="dbl">
            <a:noFill/>
            <a:miter lim="800000"/>
          </a:ln>
          <a:effectLst/>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5"/>
          <a:stretch>
            <a:fillRect/>
          </a:stretch>
        </p:blipFill>
        <p:spPr>
          <a:xfrm>
            <a:off x="221573" y="5765800"/>
            <a:ext cx="990600" cy="990600"/>
          </a:xfrm>
          <a:prstGeom prst="rect">
            <a:avLst/>
          </a:prstGeom>
        </p:spPr>
      </p:pic>
      <p:sp>
        <p:nvSpPr>
          <p:cNvPr id="9" name="TextBox 8">
            <a:extLst>
              <a:ext uri="{FF2B5EF4-FFF2-40B4-BE49-F238E27FC236}">
                <a16:creationId xmlns:a16="http://schemas.microsoft.com/office/drawing/2014/main" id="{8635A0A3-C73B-F044-94F0-0454C16135C6}"/>
              </a:ext>
            </a:extLst>
          </p:cNvPr>
          <p:cNvSpPr txBox="1"/>
          <p:nvPr/>
        </p:nvSpPr>
        <p:spPr>
          <a:xfrm>
            <a:off x="7983645" y="5765800"/>
            <a:ext cx="1992313" cy="461665"/>
          </a:xfrm>
          <a:prstGeom prst="rect">
            <a:avLst/>
          </a:prstGeom>
          <a:noFill/>
        </p:spPr>
        <p:txBody>
          <a:bodyPr wrap="square" rtlCol="0">
            <a:spAutoFit/>
          </a:bodyPr>
          <a:lstStyle/>
          <a:p>
            <a:pPr>
              <a:spcAft>
                <a:spcPts val="600"/>
              </a:spcAft>
            </a:pPr>
            <a:r>
              <a:rPr lang="en-US" sz="2400" dirty="0">
                <a:solidFill>
                  <a:schemeClr val="bg1"/>
                </a:solidFill>
              </a:rPr>
              <a:t>File beat</a:t>
            </a:r>
          </a:p>
        </p:txBody>
      </p:sp>
    </p:spTree>
    <p:extLst>
      <p:ext uri="{BB962C8B-B14F-4D97-AF65-F5344CB8AC3E}">
        <p14:creationId xmlns:p14="http://schemas.microsoft.com/office/powerpoint/2010/main" val="3105834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49496-5A9F-A847-979E-8E455DCFFDA7}"/>
              </a:ext>
            </a:extLst>
          </p:cNvPr>
          <p:cNvSpPr>
            <a:spLocks noGrp="1"/>
          </p:cNvSpPr>
          <p:nvPr>
            <p:ph type="title"/>
          </p:nvPr>
        </p:nvSpPr>
        <p:spPr>
          <a:xfrm>
            <a:off x="685799" y="1150076"/>
            <a:ext cx="3659389" cy="4557849"/>
          </a:xfrm>
        </p:spPr>
        <p:txBody>
          <a:bodyPr>
            <a:normAutofit/>
          </a:bodyPr>
          <a:lstStyle/>
          <a:p>
            <a:pPr algn="r"/>
            <a:r>
              <a:rPr lang="en-US" dirty="0"/>
              <a:t>FILEBEAT - OVERVIEW</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1FE419-6D45-1B46-9F53-23D19BCA4AD4}"/>
              </a:ext>
            </a:extLst>
          </p:cNvPr>
          <p:cNvSpPr>
            <a:spLocks noGrp="1"/>
          </p:cNvSpPr>
          <p:nvPr>
            <p:ph idx="1"/>
          </p:nvPr>
        </p:nvSpPr>
        <p:spPr>
          <a:xfrm>
            <a:off x="4988658" y="1150076"/>
            <a:ext cx="6517543" cy="4557849"/>
          </a:xfrm>
        </p:spPr>
        <p:txBody>
          <a:bodyPr>
            <a:normAutofit/>
          </a:bodyPr>
          <a:lstStyle/>
          <a:p>
            <a:r>
              <a:rPr lang="en-AU" dirty="0"/>
              <a:t>File beat is a lightweight shipper for forwarding and centralizing log data. </a:t>
            </a:r>
          </a:p>
          <a:p>
            <a:r>
              <a:rPr lang="en-AU" dirty="0"/>
              <a:t>Installed as an agent on your servers, File beat monitors the log files or locations that you specify, collects log events, and forwards them either to Elasticsearch or log stash for indexing.</a:t>
            </a:r>
          </a:p>
          <a:p>
            <a:r>
              <a:rPr lang="en-AU" dirty="0"/>
              <a:t>Two components </a:t>
            </a:r>
          </a:p>
          <a:p>
            <a:pPr lvl="1"/>
            <a:r>
              <a:rPr lang="en-AU" dirty="0"/>
              <a:t>Harvester - A harvester is responsible for reading the content of a single file. The harvester reads each file, line by line, and sends the content to the output. </a:t>
            </a:r>
          </a:p>
          <a:p>
            <a:pPr lvl="1"/>
            <a:r>
              <a:rPr lang="en-AU" dirty="0"/>
              <a:t>Input - An input is responsible for managing the harvesters and finding all sources to read from.</a:t>
            </a:r>
            <a:endParaRPr lang="en-US" dirty="0"/>
          </a:p>
        </p:txBody>
      </p:sp>
    </p:spTree>
    <p:extLst>
      <p:ext uri="{BB962C8B-B14F-4D97-AF65-F5344CB8AC3E}">
        <p14:creationId xmlns:p14="http://schemas.microsoft.com/office/powerpoint/2010/main" val="130713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6D17-14A2-EF4C-B84E-91CBDDFEB918}"/>
              </a:ext>
            </a:extLst>
          </p:cNvPr>
          <p:cNvSpPr>
            <a:spLocks noGrp="1"/>
          </p:cNvSpPr>
          <p:nvPr>
            <p:ph type="title"/>
          </p:nvPr>
        </p:nvSpPr>
        <p:spPr>
          <a:xfrm>
            <a:off x="6400800" y="609600"/>
            <a:ext cx="5147730" cy="1641987"/>
          </a:xfrm>
        </p:spPr>
        <p:txBody>
          <a:bodyPr>
            <a:normAutofit/>
          </a:bodyPr>
          <a:lstStyle/>
          <a:p>
            <a:r>
              <a:rPr lang="en-US" dirty="0"/>
              <a:t>Beats</a:t>
            </a:r>
          </a:p>
        </p:txBody>
      </p:sp>
      <p:sp>
        <p:nvSpPr>
          <p:cNvPr id="3" name="Content Placeholder 2">
            <a:extLst>
              <a:ext uri="{FF2B5EF4-FFF2-40B4-BE49-F238E27FC236}">
                <a16:creationId xmlns:a16="http://schemas.microsoft.com/office/drawing/2014/main" id="{47328775-EFDE-4849-A00B-4FF2A2C46993}"/>
              </a:ext>
            </a:extLst>
          </p:cNvPr>
          <p:cNvSpPr>
            <a:spLocks noGrp="1"/>
          </p:cNvSpPr>
          <p:nvPr>
            <p:ph idx="1"/>
          </p:nvPr>
        </p:nvSpPr>
        <p:spPr>
          <a:xfrm>
            <a:off x="6400800" y="2251587"/>
            <a:ext cx="5147730" cy="3637935"/>
          </a:xfrm>
        </p:spPr>
        <p:txBody>
          <a:bodyPr>
            <a:normAutofit/>
          </a:bodyPr>
          <a:lstStyle/>
          <a:p>
            <a:pPr marL="0" indent="0">
              <a:lnSpc>
                <a:spcPct val="90000"/>
              </a:lnSpc>
              <a:buNone/>
            </a:pPr>
            <a:r>
              <a:rPr lang="en-AU" sz="1400" b="1" dirty="0"/>
              <a:t>Beats </a:t>
            </a:r>
            <a:r>
              <a:rPr lang="en-AU" sz="1400" dirty="0"/>
              <a:t>are essentially </a:t>
            </a:r>
            <a:r>
              <a:rPr lang="en-AU" sz="1400" b="1" dirty="0"/>
              <a:t>lightweight, purpose-built agents</a:t>
            </a:r>
            <a:r>
              <a:rPr lang="en-AU" sz="1400" dirty="0"/>
              <a:t> that acquire data and then feed it to </a:t>
            </a:r>
            <a:r>
              <a:rPr lang="en-AU" sz="1400" b="1" dirty="0"/>
              <a:t>elastic search</a:t>
            </a:r>
            <a:r>
              <a:rPr lang="en-AU" sz="1400" dirty="0"/>
              <a:t>. Beats are built upon </a:t>
            </a:r>
            <a:r>
              <a:rPr lang="en-AU" sz="1400" b="1" dirty="0" err="1"/>
              <a:t>libbeat</a:t>
            </a:r>
            <a:r>
              <a:rPr lang="en-AU" sz="1400" dirty="0"/>
              <a:t> framework and it makes it easy to create customised </a:t>
            </a:r>
            <a:r>
              <a:rPr lang="en-AU" sz="1400" b="1" dirty="0"/>
              <a:t>beats</a:t>
            </a:r>
            <a:r>
              <a:rPr lang="en-AU" sz="1400" dirty="0"/>
              <a:t> for any type of data you'd like to send to </a:t>
            </a:r>
            <a:r>
              <a:rPr lang="en-AU" sz="1400" b="1" dirty="0"/>
              <a:t>Elasticsearch. </a:t>
            </a:r>
            <a:endParaRPr lang="en-AU" sz="1400" dirty="0"/>
          </a:p>
          <a:p>
            <a:pPr lvl="1">
              <a:lnSpc>
                <a:spcPct val="90000"/>
              </a:lnSpc>
            </a:pPr>
            <a:r>
              <a:rPr lang="en-AU" sz="1400" b="1" dirty="0" err="1"/>
              <a:t>Filebeat</a:t>
            </a:r>
            <a:r>
              <a:rPr lang="en-AU" sz="1400" dirty="0"/>
              <a:t> </a:t>
            </a:r>
          </a:p>
          <a:p>
            <a:pPr lvl="1">
              <a:lnSpc>
                <a:spcPct val="90000"/>
              </a:lnSpc>
            </a:pPr>
            <a:r>
              <a:rPr lang="en-AU" sz="1400" b="1" dirty="0" err="1"/>
              <a:t>Auditbeat</a:t>
            </a:r>
            <a:r>
              <a:rPr lang="en-AU" sz="1400" dirty="0"/>
              <a:t> </a:t>
            </a:r>
          </a:p>
          <a:p>
            <a:pPr lvl="1">
              <a:lnSpc>
                <a:spcPct val="90000"/>
              </a:lnSpc>
            </a:pPr>
            <a:r>
              <a:rPr lang="en-AU" sz="1400" b="1" dirty="0" err="1"/>
              <a:t>Metricbeat</a:t>
            </a:r>
            <a:endParaRPr lang="en-AU" sz="1400" b="1" dirty="0"/>
          </a:p>
          <a:p>
            <a:pPr lvl="1">
              <a:lnSpc>
                <a:spcPct val="90000"/>
              </a:lnSpc>
            </a:pPr>
            <a:r>
              <a:rPr lang="en-AU" sz="1400" b="1" dirty="0" err="1"/>
              <a:t>Hearbeat</a:t>
            </a:r>
            <a:endParaRPr lang="en-AU" sz="1400" b="1" dirty="0"/>
          </a:p>
          <a:p>
            <a:pPr lvl="1">
              <a:lnSpc>
                <a:spcPct val="90000"/>
              </a:lnSpc>
            </a:pPr>
            <a:r>
              <a:rPr lang="en-AU" sz="1400" b="1" dirty="0" err="1"/>
              <a:t>Packetbeat</a:t>
            </a:r>
            <a:endParaRPr lang="en-AU" sz="1400" b="1" dirty="0"/>
          </a:p>
          <a:p>
            <a:pPr lvl="1">
              <a:lnSpc>
                <a:spcPct val="90000"/>
              </a:lnSpc>
            </a:pPr>
            <a:r>
              <a:rPr lang="en-AU" sz="1400" b="1" dirty="0" err="1"/>
              <a:t>Journalbeat</a:t>
            </a:r>
            <a:endParaRPr lang="en-AU" sz="1400" b="1" dirty="0"/>
          </a:p>
          <a:p>
            <a:pPr lvl="1">
              <a:lnSpc>
                <a:spcPct val="90000"/>
              </a:lnSpc>
            </a:pPr>
            <a:r>
              <a:rPr lang="en-AU" sz="1400" b="1" dirty="0" err="1"/>
              <a:t>winlogbeat</a:t>
            </a:r>
            <a:endParaRPr lang="en-AU" sz="1400" b="1" dirty="0"/>
          </a:p>
          <a:p>
            <a:pPr lvl="1">
              <a:lnSpc>
                <a:spcPct val="90000"/>
              </a:lnSpc>
            </a:pPr>
            <a:r>
              <a:rPr lang="en-AU" sz="1400" b="1" dirty="0" err="1"/>
              <a:t>Functionbeat</a:t>
            </a:r>
            <a:r>
              <a:rPr lang="en-AU" sz="1400" dirty="0"/>
              <a:t> </a:t>
            </a:r>
            <a:endParaRPr lang="en-US" sz="1400" dirty="0"/>
          </a:p>
        </p:txBody>
      </p:sp>
      <p:pic>
        <p:nvPicPr>
          <p:cNvPr id="5" name="Picture 4" descr="A screenshot of a cell phone&#10;&#10;Description automatically generated">
            <a:extLst>
              <a:ext uri="{FF2B5EF4-FFF2-40B4-BE49-F238E27FC236}">
                <a16:creationId xmlns:a16="http://schemas.microsoft.com/office/drawing/2014/main" id="{27E5B4ED-0E42-CA4E-AED5-A2B9D36452BF}"/>
              </a:ext>
            </a:extLst>
          </p:cNvPr>
          <p:cNvPicPr>
            <a:picLocks noChangeAspect="1"/>
          </p:cNvPicPr>
          <p:nvPr/>
        </p:nvPicPr>
        <p:blipFill>
          <a:blip r:embed="rId3"/>
          <a:stretch>
            <a:fillRect/>
          </a:stretch>
        </p:blipFill>
        <p:spPr>
          <a:xfrm>
            <a:off x="648930" y="1630189"/>
            <a:ext cx="5447070" cy="32682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559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BB51-19F7-AF4D-B23A-FC7A63D2F502}"/>
              </a:ext>
            </a:extLst>
          </p:cNvPr>
          <p:cNvSpPr>
            <a:spLocks noGrp="1"/>
          </p:cNvSpPr>
          <p:nvPr>
            <p:ph type="title"/>
          </p:nvPr>
        </p:nvSpPr>
        <p:spPr>
          <a:xfrm>
            <a:off x="825909" y="808055"/>
            <a:ext cx="3979205" cy="1453363"/>
          </a:xfrm>
        </p:spPr>
        <p:txBody>
          <a:bodyPr>
            <a:normAutofit/>
          </a:bodyPr>
          <a:lstStyle/>
          <a:p>
            <a:r>
              <a:rPr lang="en-AU" dirty="0"/>
              <a:t>how File beat works</a:t>
            </a:r>
            <a:endParaRPr lang="en-US" dirty="0"/>
          </a:p>
        </p:txBody>
      </p:sp>
      <p:sp>
        <p:nvSpPr>
          <p:cNvPr id="3" name="Content Placeholder 2">
            <a:extLst>
              <a:ext uri="{FF2B5EF4-FFF2-40B4-BE49-F238E27FC236}">
                <a16:creationId xmlns:a16="http://schemas.microsoft.com/office/drawing/2014/main" id="{B326F5F9-DCC6-9C42-9DE7-DA06EE40FF1F}"/>
              </a:ext>
            </a:extLst>
          </p:cNvPr>
          <p:cNvSpPr>
            <a:spLocks noGrp="1"/>
          </p:cNvSpPr>
          <p:nvPr>
            <p:ph idx="1"/>
          </p:nvPr>
        </p:nvSpPr>
        <p:spPr>
          <a:xfrm>
            <a:off x="802178" y="2261420"/>
            <a:ext cx="4002936" cy="3637935"/>
          </a:xfrm>
        </p:spPr>
        <p:txBody>
          <a:bodyPr>
            <a:normAutofit/>
          </a:bodyPr>
          <a:lstStyle/>
          <a:p>
            <a:pPr>
              <a:lnSpc>
                <a:spcPct val="90000"/>
              </a:lnSpc>
            </a:pPr>
            <a:r>
              <a:rPr lang="en-AU"/>
              <a:t>It starts one or more inputs that look in the locations you’ve specified for log data. </a:t>
            </a:r>
          </a:p>
          <a:p>
            <a:pPr>
              <a:lnSpc>
                <a:spcPct val="90000"/>
              </a:lnSpc>
            </a:pPr>
            <a:r>
              <a:rPr lang="en-AU"/>
              <a:t>For each log that File beat locates, File beat starts a harvester. </a:t>
            </a:r>
          </a:p>
          <a:p>
            <a:pPr>
              <a:lnSpc>
                <a:spcPct val="90000"/>
              </a:lnSpc>
            </a:pPr>
            <a:r>
              <a:rPr lang="en-AU"/>
              <a:t>Each harvester reads a single log for new content and sends the new log data to lib beat, </a:t>
            </a:r>
          </a:p>
          <a:p>
            <a:pPr>
              <a:lnSpc>
                <a:spcPct val="90000"/>
              </a:lnSpc>
            </a:pPr>
            <a:r>
              <a:rPr lang="en-AU"/>
              <a:t>Lib beat aggregates the events and sends the aggregated data to the output that you’ve configured for File beat.</a:t>
            </a:r>
            <a:endParaRPr lang="en-US"/>
          </a:p>
        </p:txBody>
      </p:sp>
      <p:pic>
        <p:nvPicPr>
          <p:cNvPr id="5" name="Picture 4" descr="A screenshot of a cell phone&#10;&#10;Description automatically generated">
            <a:extLst>
              <a:ext uri="{FF2B5EF4-FFF2-40B4-BE49-F238E27FC236}">
                <a16:creationId xmlns:a16="http://schemas.microsoft.com/office/drawing/2014/main" id="{A764FA27-FD80-E145-A21E-E792B8D0EE99}"/>
              </a:ext>
            </a:extLst>
          </p:cNvPr>
          <p:cNvPicPr>
            <a:picLocks noChangeAspect="1"/>
          </p:cNvPicPr>
          <p:nvPr/>
        </p:nvPicPr>
        <p:blipFill>
          <a:blip r:embed="rId3"/>
          <a:stretch>
            <a:fillRect/>
          </a:stretch>
        </p:blipFill>
        <p:spPr>
          <a:xfrm>
            <a:off x="5289752" y="940126"/>
            <a:ext cx="6095593" cy="481551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18473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04712329-94D3-4141-AA8C-B2A04777EB58}"/>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FILE beat - elk</a:t>
            </a:r>
          </a:p>
        </p:txBody>
      </p:sp>
      <p:graphicFrame>
        <p:nvGraphicFramePr>
          <p:cNvPr id="5" name="Content Placeholder 2">
            <a:extLst>
              <a:ext uri="{FF2B5EF4-FFF2-40B4-BE49-F238E27FC236}">
                <a16:creationId xmlns:a16="http://schemas.microsoft.com/office/drawing/2014/main" id="{BA7B618E-AAAC-40B7-B385-DCB0FAB389A8}"/>
              </a:ext>
            </a:extLst>
          </p:cNvPr>
          <p:cNvGraphicFramePr>
            <a:graphicFrameLocks noGrp="1"/>
          </p:cNvGraphicFramePr>
          <p:nvPr>
            <p:ph idx="1"/>
            <p:extLst>
              <p:ext uri="{D42A27DB-BD31-4B8C-83A1-F6EECF244321}">
                <p14:modId xmlns:p14="http://schemas.microsoft.com/office/powerpoint/2010/main" val="3725631401"/>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3999821"/>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55">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64" name="Rectangle 57">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65" name="Picture 59">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04712329-94D3-4141-AA8C-B2A04777EB58}"/>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FILE beat - webserver</a:t>
            </a:r>
            <a:endParaRPr lang="en-US" sz="4400" dirty="0">
              <a:solidFill>
                <a:srgbClr val="FFFFFF"/>
              </a:solidFill>
            </a:endParaRPr>
          </a:p>
        </p:txBody>
      </p:sp>
      <p:graphicFrame>
        <p:nvGraphicFramePr>
          <p:cNvPr id="5" name="Content Placeholder 2">
            <a:extLst>
              <a:ext uri="{FF2B5EF4-FFF2-40B4-BE49-F238E27FC236}">
                <a16:creationId xmlns:a16="http://schemas.microsoft.com/office/drawing/2014/main" id="{BA7B618E-AAAC-40B7-B385-DCB0FAB389A8}"/>
              </a:ext>
            </a:extLst>
          </p:cNvPr>
          <p:cNvGraphicFramePr>
            <a:graphicFrameLocks noGrp="1"/>
          </p:cNvGraphicFramePr>
          <p:nvPr>
            <p:ph idx="1"/>
            <p:extLst>
              <p:ext uri="{D42A27DB-BD31-4B8C-83A1-F6EECF244321}">
                <p14:modId xmlns:p14="http://schemas.microsoft.com/office/powerpoint/2010/main" val="3529429076"/>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311573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a:bodyPr>
          <a:lstStyle/>
          <a:p>
            <a:pPr algn="l">
              <a:lnSpc>
                <a:spcPct val="90000"/>
              </a:lnSpc>
            </a:pPr>
            <a:r>
              <a:rPr lang="en-US" sz="4400" dirty="0"/>
              <a:t>Install and configure </a:t>
            </a:r>
            <a:br>
              <a:rPr lang="en-US" sz="4400" dirty="0"/>
            </a:br>
            <a:r>
              <a:rPr lang="en-US" sz="4400" dirty="0"/>
              <a:t>Audit beat</a:t>
            </a:r>
            <a:br>
              <a:rPr lang="en-US" sz="4400" dirty="0"/>
            </a:br>
            <a:r>
              <a:rPr lang="en-US" sz="4400"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pPr algn="l"/>
            <a:r>
              <a:rPr lang="en-US" dirty="0"/>
              <a:t>Elasticsearch, Logstash, Kibana</a:t>
            </a:r>
          </a:p>
        </p:txBody>
      </p:sp>
      <p:sp>
        <p:nvSpPr>
          <p:cNvPr id="151"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3"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6" name="Straight Connector 155">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184">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186">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3"/>
          <a:stretch>
            <a:fillRect/>
          </a:stretch>
        </p:blipFill>
        <p:spPr>
          <a:xfrm>
            <a:off x="8297768" y="1731777"/>
            <a:ext cx="1801375" cy="221653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B3DDFFF-567A-6E47-977A-7AEDF2901462}"/>
              </a:ext>
            </a:extLst>
          </p:cNvPr>
          <p:cNvPicPr>
            <a:picLocks noChangeAspect="1"/>
          </p:cNvPicPr>
          <p:nvPr/>
        </p:nvPicPr>
        <p:blipFill>
          <a:blip r:embed="rId4"/>
          <a:stretch>
            <a:fillRect/>
          </a:stretch>
        </p:blipFill>
        <p:spPr>
          <a:xfrm>
            <a:off x="8328880" y="4123994"/>
            <a:ext cx="1739151" cy="2219821"/>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5"/>
          <a:stretch>
            <a:fillRect/>
          </a:stretch>
        </p:blipFill>
        <p:spPr>
          <a:xfrm>
            <a:off x="221573" y="5765800"/>
            <a:ext cx="990600" cy="990600"/>
          </a:xfrm>
          <a:prstGeom prst="rect">
            <a:avLst/>
          </a:prstGeom>
        </p:spPr>
      </p:pic>
      <p:sp>
        <p:nvSpPr>
          <p:cNvPr id="9" name="TextBox 8">
            <a:extLst>
              <a:ext uri="{FF2B5EF4-FFF2-40B4-BE49-F238E27FC236}">
                <a16:creationId xmlns:a16="http://schemas.microsoft.com/office/drawing/2014/main" id="{8635A0A3-C73B-F044-94F0-0454C16135C6}"/>
              </a:ext>
            </a:extLst>
          </p:cNvPr>
          <p:cNvSpPr txBox="1"/>
          <p:nvPr/>
        </p:nvSpPr>
        <p:spPr>
          <a:xfrm>
            <a:off x="8093919" y="6256406"/>
            <a:ext cx="2209071" cy="544058"/>
          </a:xfrm>
          <a:prstGeom prst="rect">
            <a:avLst/>
          </a:prstGeom>
          <a:solidFill>
            <a:schemeClr val="tx1">
              <a:alpha val="50000"/>
            </a:schemeClr>
          </a:solidFill>
          <a:ln>
            <a:noFill/>
          </a:ln>
        </p:spPr>
        <p:txBody>
          <a:bodyPr wrap="square" rtlCol="0">
            <a:noAutofit/>
          </a:bodyPr>
          <a:lstStyle/>
          <a:p>
            <a:pPr algn="ctr">
              <a:spcAft>
                <a:spcPts val="600"/>
              </a:spcAft>
            </a:pPr>
            <a:r>
              <a:rPr lang="en-US" sz="2400" dirty="0">
                <a:solidFill>
                  <a:schemeClr val="bg1"/>
                </a:solidFill>
              </a:rPr>
              <a:t>Audit beat</a:t>
            </a:r>
          </a:p>
        </p:txBody>
      </p:sp>
    </p:spTree>
    <p:extLst>
      <p:ext uri="{BB962C8B-B14F-4D97-AF65-F5344CB8AC3E}">
        <p14:creationId xmlns:p14="http://schemas.microsoft.com/office/powerpoint/2010/main" val="1573833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1" name="Picture 2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A5690FE4-555B-EC4C-BECB-F5B124A2C2D9}"/>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Auditbeat overview</a:t>
            </a:r>
          </a:p>
        </p:txBody>
      </p:sp>
      <p:graphicFrame>
        <p:nvGraphicFramePr>
          <p:cNvPr id="5" name="Content Placeholder 2">
            <a:extLst>
              <a:ext uri="{FF2B5EF4-FFF2-40B4-BE49-F238E27FC236}">
                <a16:creationId xmlns:a16="http://schemas.microsoft.com/office/drawing/2014/main" id="{D53FBC6D-462B-4961-B274-29A24E3D7DA6}"/>
              </a:ext>
            </a:extLst>
          </p:cNvPr>
          <p:cNvGraphicFramePr>
            <a:graphicFrameLocks noGrp="1"/>
          </p:cNvGraphicFramePr>
          <p:nvPr>
            <p:ph idx="1"/>
            <p:extLst>
              <p:ext uri="{D42A27DB-BD31-4B8C-83A1-F6EECF244321}">
                <p14:modId xmlns:p14="http://schemas.microsoft.com/office/powerpoint/2010/main" val="2851888551"/>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00813344"/>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2329-94D3-4141-AA8C-B2A04777EB58}"/>
              </a:ext>
            </a:extLst>
          </p:cNvPr>
          <p:cNvSpPr>
            <a:spLocks noGrp="1"/>
          </p:cNvSpPr>
          <p:nvPr>
            <p:ph type="title"/>
          </p:nvPr>
        </p:nvSpPr>
        <p:spPr>
          <a:xfrm>
            <a:off x="685801" y="609600"/>
            <a:ext cx="10131425" cy="1456267"/>
          </a:xfrm>
        </p:spPr>
        <p:txBody>
          <a:bodyPr>
            <a:normAutofit/>
          </a:bodyPr>
          <a:lstStyle/>
          <a:p>
            <a:r>
              <a:rPr lang="en-US" dirty="0" err="1"/>
              <a:t>auditbeat</a:t>
            </a:r>
            <a:r>
              <a:rPr lang="en-US" dirty="0"/>
              <a:t>- elk</a:t>
            </a:r>
          </a:p>
        </p:txBody>
      </p:sp>
      <p:sp>
        <p:nvSpPr>
          <p:cNvPr id="3" name="TextBox 2">
            <a:extLst>
              <a:ext uri="{FF2B5EF4-FFF2-40B4-BE49-F238E27FC236}">
                <a16:creationId xmlns:a16="http://schemas.microsoft.com/office/drawing/2014/main" id="{4CFC3527-89B1-C44E-B9F6-7B48F65A4CE4}"/>
              </a:ext>
            </a:extLst>
          </p:cNvPr>
          <p:cNvSpPr txBox="1"/>
          <p:nvPr/>
        </p:nvSpPr>
        <p:spPr>
          <a:xfrm>
            <a:off x="0" y="6533495"/>
            <a:ext cx="4387548" cy="369332"/>
          </a:xfrm>
          <a:prstGeom prst="rect">
            <a:avLst/>
          </a:prstGeom>
          <a:noFill/>
        </p:spPr>
        <p:txBody>
          <a:bodyPr wrap="none" rtlCol="0">
            <a:spAutoFit/>
          </a:bodyPr>
          <a:lstStyle/>
          <a:p>
            <a:pPr>
              <a:spcAft>
                <a:spcPts val="600"/>
              </a:spcAft>
            </a:pPr>
            <a:r>
              <a:rPr lang="en-US"/>
              <a:t>** There is no live reload option in auditbeat</a:t>
            </a:r>
          </a:p>
        </p:txBody>
      </p:sp>
      <p:graphicFrame>
        <p:nvGraphicFramePr>
          <p:cNvPr id="103" name="Content Placeholder 2">
            <a:extLst>
              <a:ext uri="{FF2B5EF4-FFF2-40B4-BE49-F238E27FC236}">
                <a16:creationId xmlns:a16="http://schemas.microsoft.com/office/drawing/2014/main" id="{BA7B618E-AAAC-40B7-B385-DCB0FAB389A8}"/>
              </a:ext>
            </a:extLst>
          </p:cNvPr>
          <p:cNvGraphicFramePr>
            <a:graphicFrameLocks noGrp="1"/>
          </p:cNvGraphicFramePr>
          <p:nvPr>
            <p:ph idx="1"/>
            <p:extLst>
              <p:ext uri="{D42A27DB-BD31-4B8C-83A1-F6EECF244321}">
                <p14:modId xmlns:p14="http://schemas.microsoft.com/office/powerpoint/2010/main" val="1157219365"/>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6585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D9E8B5F7-F3EE-C942-B372-C88C0615AE8F}"/>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AuditD Module</a:t>
            </a:r>
          </a:p>
        </p:txBody>
      </p:sp>
      <p:sp>
        <p:nvSpPr>
          <p:cNvPr id="3" name="Content Placeholder 2">
            <a:extLst>
              <a:ext uri="{FF2B5EF4-FFF2-40B4-BE49-F238E27FC236}">
                <a16:creationId xmlns:a16="http://schemas.microsoft.com/office/drawing/2014/main" id="{F36ED9F1-1BFC-FA49-86B3-892DD28B5788}"/>
              </a:ext>
            </a:extLst>
          </p:cNvPr>
          <p:cNvSpPr>
            <a:spLocks noGrp="1"/>
          </p:cNvSpPr>
          <p:nvPr>
            <p:ph idx="1"/>
          </p:nvPr>
        </p:nvSpPr>
        <p:spPr>
          <a:xfrm>
            <a:off x="685801" y="2592572"/>
            <a:ext cx="10820400" cy="3198627"/>
          </a:xfrm>
        </p:spPr>
        <p:txBody>
          <a:bodyPr>
            <a:normAutofit/>
          </a:bodyPr>
          <a:lstStyle/>
          <a:p>
            <a:pPr>
              <a:lnSpc>
                <a:spcPct val="90000"/>
              </a:lnSpc>
            </a:pPr>
            <a:r>
              <a:rPr lang="en-AU" sz="1000" dirty="0" err="1"/>
              <a:t>auditd</a:t>
            </a:r>
            <a:r>
              <a:rPr lang="en-AU" sz="1000" dirty="0"/>
              <a:t> module receives audit events from the Linux Audit Framework that is a part of the Linux kernel(Only available for Linux)</a:t>
            </a:r>
          </a:p>
          <a:p>
            <a:pPr>
              <a:lnSpc>
                <a:spcPct val="90000"/>
              </a:lnSpc>
            </a:pPr>
            <a:r>
              <a:rPr lang="en-AU" sz="1000" dirty="0"/>
              <a:t>establishes a subscription to the kernel to receive the events as they occur ( period configuration is unused)</a:t>
            </a:r>
          </a:p>
          <a:p>
            <a:pPr>
              <a:lnSpc>
                <a:spcPct val="90000"/>
              </a:lnSpc>
            </a:pPr>
            <a:r>
              <a:rPr lang="en-AU" sz="1000" dirty="0"/>
              <a:t>Might need to stop other services such </a:t>
            </a:r>
            <a:r>
              <a:rPr lang="en-AU" sz="1000" dirty="0" err="1"/>
              <a:t>auditd</a:t>
            </a:r>
            <a:r>
              <a:rPr lang="en-AU" sz="1000" dirty="0"/>
              <a:t>/</a:t>
            </a:r>
            <a:r>
              <a:rPr lang="en-AU" sz="1000" dirty="0" err="1"/>
              <a:t>journald</a:t>
            </a:r>
            <a:endParaRPr lang="en-AU" sz="1000" dirty="0"/>
          </a:p>
          <a:p>
            <a:pPr>
              <a:lnSpc>
                <a:spcPct val="90000"/>
              </a:lnSpc>
            </a:pPr>
            <a:r>
              <a:rPr lang="en-AU" sz="1000" dirty="0"/>
              <a:t>File System rule - file watches, allow the auditing of access to a particular file or a directory.</a:t>
            </a:r>
          </a:p>
          <a:p>
            <a:pPr lvl="1">
              <a:lnSpc>
                <a:spcPct val="90000"/>
              </a:lnSpc>
            </a:pPr>
            <a:r>
              <a:rPr lang="en-AU" sz="1000" dirty="0"/>
              <a:t>-w </a:t>
            </a:r>
            <a:r>
              <a:rPr lang="en-AU" sz="1000" i="1" dirty="0" err="1"/>
              <a:t>path_to_file</a:t>
            </a:r>
            <a:r>
              <a:rPr lang="en-AU" sz="1000" dirty="0"/>
              <a:t> -p </a:t>
            </a:r>
            <a:r>
              <a:rPr lang="en-AU" sz="1000" i="1" dirty="0"/>
              <a:t>permissions</a:t>
            </a:r>
            <a:r>
              <a:rPr lang="en-AU" sz="1000" dirty="0"/>
              <a:t> -k </a:t>
            </a:r>
            <a:r>
              <a:rPr lang="en-AU" sz="1000" i="1" dirty="0" err="1"/>
              <a:t>key_name</a:t>
            </a:r>
            <a:endParaRPr lang="en-AU" sz="1000" i="1" dirty="0"/>
          </a:p>
          <a:p>
            <a:pPr lvl="1">
              <a:lnSpc>
                <a:spcPct val="90000"/>
              </a:lnSpc>
            </a:pPr>
            <a:r>
              <a:rPr lang="en-AU" sz="1000" i="1" dirty="0"/>
              <a:t>Permission : </a:t>
            </a:r>
            <a:r>
              <a:rPr lang="en-AU" sz="1000" i="1" dirty="0" err="1"/>
              <a:t>rwxa</a:t>
            </a:r>
            <a:endParaRPr lang="en-AU" sz="1000" i="1" dirty="0"/>
          </a:p>
          <a:p>
            <a:pPr>
              <a:lnSpc>
                <a:spcPct val="90000"/>
              </a:lnSpc>
            </a:pPr>
            <a:r>
              <a:rPr lang="en-AU" sz="1000" i="1" dirty="0"/>
              <a:t>System call rule - allow logging of system calls that any specified program makes</a:t>
            </a:r>
          </a:p>
          <a:p>
            <a:pPr lvl="1">
              <a:lnSpc>
                <a:spcPct val="90000"/>
              </a:lnSpc>
            </a:pPr>
            <a:r>
              <a:rPr lang="en-AU" sz="1000" dirty="0"/>
              <a:t>-a </a:t>
            </a:r>
            <a:r>
              <a:rPr lang="en-AU" sz="1000" i="1" dirty="0" err="1"/>
              <a:t>action</a:t>
            </a:r>
            <a:r>
              <a:rPr lang="en-AU" sz="1000" dirty="0" err="1"/>
              <a:t>,</a:t>
            </a:r>
            <a:r>
              <a:rPr lang="en-AU" sz="1000" i="1" dirty="0" err="1"/>
              <a:t>filter</a:t>
            </a:r>
            <a:r>
              <a:rPr lang="en-AU" sz="1000" dirty="0"/>
              <a:t> -S </a:t>
            </a:r>
            <a:r>
              <a:rPr lang="en-AU" sz="1000" i="1" dirty="0" err="1"/>
              <a:t>system_call</a:t>
            </a:r>
            <a:r>
              <a:rPr lang="en-AU" sz="1000" dirty="0"/>
              <a:t> -F </a:t>
            </a:r>
            <a:r>
              <a:rPr lang="en-AU" sz="1000" i="1" dirty="0"/>
              <a:t>field</a:t>
            </a:r>
            <a:r>
              <a:rPr lang="en-AU" sz="1000" dirty="0"/>
              <a:t>=</a:t>
            </a:r>
            <a:r>
              <a:rPr lang="en-AU" sz="1000" i="1" dirty="0"/>
              <a:t>value</a:t>
            </a:r>
            <a:r>
              <a:rPr lang="en-AU" sz="1000" dirty="0"/>
              <a:t> -k </a:t>
            </a:r>
            <a:r>
              <a:rPr lang="en-AU" sz="1000" i="1" dirty="0" err="1"/>
              <a:t>key_name</a:t>
            </a:r>
            <a:endParaRPr lang="en-AU" sz="1000" i="1" dirty="0"/>
          </a:p>
          <a:p>
            <a:pPr lvl="1">
              <a:lnSpc>
                <a:spcPct val="90000"/>
              </a:lnSpc>
            </a:pPr>
            <a:r>
              <a:rPr lang="en-US" sz="1000" dirty="0"/>
              <a:t>Action: always/never </a:t>
            </a:r>
          </a:p>
          <a:p>
            <a:pPr lvl="1">
              <a:lnSpc>
                <a:spcPct val="90000"/>
              </a:lnSpc>
            </a:pPr>
            <a:r>
              <a:rPr lang="en-US" sz="1000" dirty="0"/>
              <a:t>Filter: </a:t>
            </a:r>
            <a:r>
              <a:rPr lang="en-AU" sz="1000" dirty="0"/>
              <a:t>task, exit, user, and exclude</a:t>
            </a:r>
          </a:p>
          <a:p>
            <a:pPr lvl="1">
              <a:lnSpc>
                <a:spcPct val="90000"/>
              </a:lnSpc>
            </a:pPr>
            <a:r>
              <a:rPr lang="en-AU" sz="1000" i="1" dirty="0" err="1"/>
              <a:t>system_call</a:t>
            </a:r>
            <a:r>
              <a:rPr lang="en-AU" sz="1000" dirty="0"/>
              <a:t> specifies the system call by </a:t>
            </a:r>
            <a:r>
              <a:rPr lang="en-AU" sz="1000"/>
              <a:t>its name</a:t>
            </a:r>
            <a:endParaRPr lang="en-AU" sz="1000" dirty="0"/>
          </a:p>
          <a:p>
            <a:pPr lvl="1">
              <a:lnSpc>
                <a:spcPct val="90000"/>
              </a:lnSpc>
            </a:pPr>
            <a:r>
              <a:rPr lang="en-AU" sz="1000" i="1" dirty="0"/>
              <a:t>field</a:t>
            </a:r>
            <a:r>
              <a:rPr lang="en-AU" sz="1000" dirty="0"/>
              <a:t>=</a:t>
            </a:r>
            <a:r>
              <a:rPr lang="en-AU" sz="1000" i="1" dirty="0"/>
              <a:t>value</a:t>
            </a:r>
            <a:r>
              <a:rPr lang="en-AU" sz="1000" dirty="0"/>
              <a:t> specifies additional options that furthermore modify the rule to match events based on a specified architecture, group ID, process ID, and others.</a:t>
            </a:r>
            <a:endParaRPr lang="en-US" sz="1000" dirty="0"/>
          </a:p>
        </p:txBody>
      </p:sp>
    </p:spTree>
    <p:extLst>
      <p:ext uri="{BB962C8B-B14F-4D97-AF65-F5344CB8AC3E}">
        <p14:creationId xmlns:p14="http://schemas.microsoft.com/office/powerpoint/2010/main" val="77035547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3" name="Picture 22">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D1F16828-32E0-9F42-8778-E6DD83D9A335}"/>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File integrity module</a:t>
            </a:r>
          </a:p>
        </p:txBody>
      </p:sp>
      <p:sp>
        <p:nvSpPr>
          <p:cNvPr id="3" name="Content Placeholder 2">
            <a:extLst>
              <a:ext uri="{FF2B5EF4-FFF2-40B4-BE49-F238E27FC236}">
                <a16:creationId xmlns:a16="http://schemas.microsoft.com/office/drawing/2014/main" id="{85A274F9-F0E5-B847-9E6F-655EB42CA88F}"/>
              </a:ext>
            </a:extLst>
          </p:cNvPr>
          <p:cNvSpPr>
            <a:spLocks noGrp="1"/>
          </p:cNvSpPr>
          <p:nvPr>
            <p:ph idx="1"/>
          </p:nvPr>
        </p:nvSpPr>
        <p:spPr>
          <a:xfrm>
            <a:off x="685801" y="2592572"/>
            <a:ext cx="10820400" cy="3198627"/>
          </a:xfrm>
        </p:spPr>
        <p:txBody>
          <a:bodyPr>
            <a:normAutofit/>
          </a:bodyPr>
          <a:lstStyle/>
          <a:p>
            <a:r>
              <a:rPr lang="en-AU" dirty="0"/>
              <a:t> </a:t>
            </a:r>
            <a:r>
              <a:rPr lang="en-AU" dirty="0" err="1"/>
              <a:t>file_integrity</a:t>
            </a:r>
            <a:r>
              <a:rPr lang="en-AU" dirty="0"/>
              <a:t> module sends events when a file is changed (created, updated, or deleted) on disk. The events contain file metadata and hashes.</a:t>
            </a:r>
          </a:p>
          <a:p>
            <a:r>
              <a:rPr lang="en-AU" dirty="0"/>
              <a:t>creates a subscription with the OS to receive notifications of changes to the specified files or directories. Upon receiving notification of a change the module will read the file’s metadata and the compute a hash of the file’s contents.</a:t>
            </a:r>
          </a:p>
          <a:p>
            <a:r>
              <a:rPr lang="en-AU" dirty="0"/>
              <a:t>At </a:t>
            </a:r>
            <a:r>
              <a:rPr lang="en-AU" dirty="0" err="1"/>
              <a:t>startup</a:t>
            </a:r>
            <a:r>
              <a:rPr lang="en-AU" dirty="0"/>
              <a:t> this module will perform an initial scan of the configured files and directories to generate baseline data for the monitored paths and detect changes since the last time it was run. It uses locally persisted data in order to only send events for new or modified files.</a:t>
            </a:r>
            <a:endParaRPr lang="en-US" dirty="0"/>
          </a:p>
        </p:txBody>
      </p:sp>
    </p:spTree>
    <p:extLst>
      <p:ext uri="{BB962C8B-B14F-4D97-AF65-F5344CB8AC3E}">
        <p14:creationId xmlns:p14="http://schemas.microsoft.com/office/powerpoint/2010/main" val="257571358"/>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EE317E93-841D-2F47-BC50-E7B9872E10D7}"/>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System module</a:t>
            </a:r>
          </a:p>
        </p:txBody>
      </p:sp>
      <p:sp>
        <p:nvSpPr>
          <p:cNvPr id="3" name="Content Placeholder 2">
            <a:extLst>
              <a:ext uri="{FF2B5EF4-FFF2-40B4-BE49-F238E27FC236}">
                <a16:creationId xmlns:a16="http://schemas.microsoft.com/office/drawing/2014/main" id="{C8EBA5D1-4E3C-2549-AB44-089785180158}"/>
              </a:ext>
            </a:extLst>
          </p:cNvPr>
          <p:cNvSpPr>
            <a:spLocks noGrp="1"/>
          </p:cNvSpPr>
          <p:nvPr>
            <p:ph idx="1"/>
          </p:nvPr>
        </p:nvSpPr>
        <p:spPr>
          <a:xfrm>
            <a:off x="685801" y="2592572"/>
            <a:ext cx="10820400" cy="3198627"/>
          </a:xfrm>
        </p:spPr>
        <p:txBody>
          <a:bodyPr>
            <a:normAutofit/>
          </a:bodyPr>
          <a:lstStyle/>
          <a:p>
            <a:r>
              <a:rPr lang="en-AU" dirty="0"/>
              <a:t>The system module collects various security related information about a system. All datasets send both periodic state information (e.g. all currently running processes) and real-time changes (e.g. when a new process starts or stops).</a:t>
            </a:r>
          </a:p>
          <a:p>
            <a:r>
              <a:rPr lang="en-AU" dirty="0"/>
              <a:t>Each dataset sends two kinds of information: state and events</a:t>
            </a:r>
          </a:p>
          <a:p>
            <a:pPr lvl="1"/>
            <a:r>
              <a:rPr lang="en-AU" dirty="0"/>
              <a:t>State information is sent periodically and (for some datasets) on </a:t>
            </a:r>
            <a:r>
              <a:rPr lang="en-AU" dirty="0" err="1"/>
              <a:t>startup</a:t>
            </a:r>
            <a:r>
              <a:rPr lang="en-AU" dirty="0"/>
              <a:t>.</a:t>
            </a:r>
          </a:p>
          <a:p>
            <a:pPr lvl="2"/>
            <a:r>
              <a:rPr lang="en-AU" dirty="0"/>
              <a:t>frequency of state updates can be controlled for all datasets using the </a:t>
            </a:r>
            <a:r>
              <a:rPr lang="en-AU" dirty="0" err="1"/>
              <a:t>state.period</a:t>
            </a:r>
            <a:endParaRPr lang="en-AU" dirty="0"/>
          </a:p>
          <a:p>
            <a:pPr lvl="1"/>
            <a:r>
              <a:rPr lang="en-AU" dirty="0"/>
              <a:t>Event information is sent as the events occur (e.g. a process starts or stops). </a:t>
            </a:r>
          </a:p>
          <a:p>
            <a:pPr lvl="2"/>
            <a:r>
              <a:rPr lang="en-AU" dirty="0"/>
              <a:t>All datasets are currently using a poll model to retrieve their data. The frequency of these polls is controlled by the period configuration parameter</a:t>
            </a:r>
            <a:endParaRPr lang="en-US" dirty="0"/>
          </a:p>
        </p:txBody>
      </p:sp>
    </p:spTree>
    <p:extLst>
      <p:ext uri="{BB962C8B-B14F-4D97-AF65-F5344CB8AC3E}">
        <p14:creationId xmlns:p14="http://schemas.microsoft.com/office/powerpoint/2010/main" val="376990423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a:bodyPr>
          <a:lstStyle/>
          <a:p>
            <a:pPr algn="l">
              <a:lnSpc>
                <a:spcPct val="90000"/>
              </a:lnSpc>
            </a:pPr>
            <a:r>
              <a:rPr lang="en-US" sz="4400" dirty="0"/>
              <a:t>Install and configure </a:t>
            </a:r>
            <a:br>
              <a:rPr lang="en-US" sz="4400" dirty="0"/>
            </a:br>
            <a:r>
              <a:rPr lang="en-US" sz="4400" dirty="0"/>
              <a:t>heartbeat</a:t>
            </a:r>
            <a:br>
              <a:rPr lang="en-US" sz="4400" dirty="0"/>
            </a:br>
            <a:r>
              <a:rPr lang="en-US" sz="4400"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pPr algn="l"/>
            <a:r>
              <a:rPr lang="en-US" dirty="0"/>
              <a:t>Elasticsearch, Logstash, Kibana</a:t>
            </a:r>
          </a:p>
        </p:txBody>
      </p:sp>
      <p:sp>
        <p:nvSpPr>
          <p:cNvPr id="151"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3"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6" name="Straight Connector 155">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184">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186">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3"/>
          <a:stretch>
            <a:fillRect/>
          </a:stretch>
        </p:blipFill>
        <p:spPr>
          <a:xfrm>
            <a:off x="8297768" y="1731777"/>
            <a:ext cx="1801375" cy="2216536"/>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4"/>
          <a:stretch>
            <a:fillRect/>
          </a:stretch>
        </p:blipFill>
        <p:spPr>
          <a:xfrm>
            <a:off x="221573" y="5765800"/>
            <a:ext cx="990600" cy="990600"/>
          </a:xfrm>
          <a:prstGeom prst="rect">
            <a:avLst/>
          </a:prstGeom>
        </p:spPr>
      </p:pic>
      <p:sp>
        <p:nvSpPr>
          <p:cNvPr id="9" name="TextBox 8">
            <a:extLst>
              <a:ext uri="{FF2B5EF4-FFF2-40B4-BE49-F238E27FC236}">
                <a16:creationId xmlns:a16="http://schemas.microsoft.com/office/drawing/2014/main" id="{8635A0A3-C73B-F044-94F0-0454C16135C6}"/>
              </a:ext>
            </a:extLst>
          </p:cNvPr>
          <p:cNvSpPr txBox="1"/>
          <p:nvPr/>
        </p:nvSpPr>
        <p:spPr>
          <a:xfrm>
            <a:off x="8093919" y="6256406"/>
            <a:ext cx="2209071" cy="544058"/>
          </a:xfrm>
          <a:prstGeom prst="rect">
            <a:avLst/>
          </a:prstGeom>
          <a:solidFill>
            <a:schemeClr val="tx1">
              <a:alpha val="50000"/>
            </a:schemeClr>
          </a:solidFill>
          <a:ln>
            <a:noFill/>
          </a:ln>
        </p:spPr>
        <p:txBody>
          <a:bodyPr wrap="square" rtlCol="0">
            <a:noAutofit/>
          </a:bodyPr>
          <a:lstStyle/>
          <a:p>
            <a:pPr algn="ctr">
              <a:spcAft>
                <a:spcPts val="600"/>
              </a:spcAft>
            </a:pPr>
            <a:r>
              <a:rPr lang="en-US" sz="2400" dirty="0">
                <a:solidFill>
                  <a:schemeClr val="bg1"/>
                </a:solidFill>
              </a:rPr>
              <a:t>Heartbeat</a:t>
            </a:r>
          </a:p>
        </p:txBody>
      </p:sp>
      <p:pic>
        <p:nvPicPr>
          <p:cNvPr id="8" name="Picture 7" descr="A close up of a logo&#10;&#10;Description automatically generated">
            <a:extLst>
              <a:ext uri="{FF2B5EF4-FFF2-40B4-BE49-F238E27FC236}">
                <a16:creationId xmlns:a16="http://schemas.microsoft.com/office/drawing/2014/main" id="{69DFFAFC-DCEA-424B-A4C1-DF1521C5643B}"/>
              </a:ext>
            </a:extLst>
          </p:cNvPr>
          <p:cNvPicPr>
            <a:picLocks noChangeAspect="1"/>
          </p:cNvPicPr>
          <p:nvPr/>
        </p:nvPicPr>
        <p:blipFill>
          <a:blip r:embed="rId5"/>
          <a:stretch>
            <a:fillRect/>
          </a:stretch>
        </p:blipFill>
        <p:spPr>
          <a:xfrm>
            <a:off x="8193232" y="4275655"/>
            <a:ext cx="1935114" cy="1935114"/>
          </a:xfrm>
          <a:prstGeom prst="rect">
            <a:avLst/>
          </a:prstGeom>
        </p:spPr>
      </p:pic>
    </p:spTree>
    <p:extLst>
      <p:ext uri="{BB962C8B-B14F-4D97-AF65-F5344CB8AC3E}">
        <p14:creationId xmlns:p14="http://schemas.microsoft.com/office/powerpoint/2010/main" val="383370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4" name="Picture 323">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6" name="Rectangle 325">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28" name="Picture 327">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486876" y="2032000"/>
            <a:ext cx="4513792" cy="2819398"/>
          </a:xfrm>
        </p:spPr>
        <p:txBody>
          <a:bodyPr vert="horz" lIns="91440" tIns="45720" rIns="91440" bIns="45720" rtlCol="0" anchor="b">
            <a:normAutofit fontScale="90000"/>
          </a:bodyPr>
          <a:lstStyle/>
          <a:p>
            <a:pPr algn="r"/>
            <a:r>
              <a:rPr lang="en-US" sz="4800" dirty="0">
                <a:solidFill>
                  <a:srgbClr val="FFFFFF"/>
                </a:solidFill>
              </a:rPr>
              <a:t>Setup  gcp trial account and  </a:t>
            </a:r>
            <a:br>
              <a:rPr lang="en-US" sz="4800" dirty="0">
                <a:solidFill>
                  <a:srgbClr val="FFFFFF"/>
                </a:solidFill>
              </a:rPr>
            </a:br>
            <a:r>
              <a:rPr lang="en-US" sz="4800" dirty="0">
                <a:solidFill>
                  <a:srgbClr val="FFFFFF"/>
                </a:solidFill>
              </a:rPr>
              <a:t>Get $300 free trial credit</a:t>
            </a:r>
          </a:p>
        </p:txBody>
      </p:sp>
      <p:sp useBgFill="1">
        <p:nvSpPr>
          <p:cNvPr id="330"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32"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333">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35" name="Straight Connector 334">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 name="Picture 8" descr="A close up of a logo&#10;&#10;Description automatically generated">
            <a:extLst>
              <a:ext uri="{FF2B5EF4-FFF2-40B4-BE49-F238E27FC236}">
                <a16:creationId xmlns:a16="http://schemas.microsoft.com/office/drawing/2014/main" id="{58AAFB5D-31AC-054D-B571-A8EF1C01DBFA}"/>
              </a:ext>
            </a:extLst>
          </p:cNvPr>
          <p:cNvPicPr>
            <a:picLocks noChangeAspect="1"/>
          </p:cNvPicPr>
          <p:nvPr/>
        </p:nvPicPr>
        <p:blipFill>
          <a:blip r:embed="rId3"/>
          <a:stretch>
            <a:fillRect/>
          </a:stretch>
        </p:blipFill>
        <p:spPr>
          <a:xfrm>
            <a:off x="6664679" y="2591876"/>
            <a:ext cx="5124328" cy="2895245"/>
          </a:xfrm>
          <a:prstGeom prst="rect">
            <a:avLst/>
          </a:prstGeom>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4"/>
          <a:stretch>
            <a:fillRect/>
          </a:stretch>
        </p:blipFill>
        <p:spPr>
          <a:xfrm>
            <a:off x="135638" y="5636627"/>
            <a:ext cx="992260" cy="992260"/>
          </a:xfrm>
          <a:prstGeom prst="rect">
            <a:avLst/>
          </a:prstGeom>
        </p:spPr>
      </p:pic>
    </p:spTree>
    <p:extLst>
      <p:ext uri="{BB962C8B-B14F-4D97-AF65-F5344CB8AC3E}">
        <p14:creationId xmlns:p14="http://schemas.microsoft.com/office/powerpoint/2010/main" val="668176659"/>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BDBDB-3BE1-9942-8929-035578374C80}"/>
              </a:ext>
            </a:extLst>
          </p:cNvPr>
          <p:cNvSpPr>
            <a:spLocks noGrp="1"/>
          </p:cNvSpPr>
          <p:nvPr>
            <p:ph type="title"/>
          </p:nvPr>
        </p:nvSpPr>
        <p:spPr>
          <a:xfrm>
            <a:off x="685799" y="1150076"/>
            <a:ext cx="3659389" cy="4557849"/>
          </a:xfrm>
        </p:spPr>
        <p:txBody>
          <a:bodyPr>
            <a:normAutofit/>
          </a:bodyPr>
          <a:lstStyle/>
          <a:p>
            <a:pPr algn="r"/>
            <a:r>
              <a:rPr lang="en-US" dirty="0"/>
              <a:t>Heartbeat overview</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9A864E-ED70-AD4A-9EA4-6E721BABD2B1}"/>
              </a:ext>
            </a:extLst>
          </p:cNvPr>
          <p:cNvSpPr>
            <a:spLocks noGrp="1"/>
          </p:cNvSpPr>
          <p:nvPr>
            <p:ph idx="1"/>
          </p:nvPr>
        </p:nvSpPr>
        <p:spPr>
          <a:xfrm>
            <a:off x="4988658" y="1150076"/>
            <a:ext cx="6517543" cy="4557849"/>
          </a:xfrm>
        </p:spPr>
        <p:txBody>
          <a:bodyPr>
            <a:normAutofit/>
          </a:bodyPr>
          <a:lstStyle/>
          <a:p>
            <a:r>
              <a:rPr lang="en-AU" dirty="0"/>
              <a:t>Periodically check the status of your services and determine whether they are available</a:t>
            </a:r>
          </a:p>
          <a:p>
            <a:r>
              <a:rPr lang="en-AU" dirty="0"/>
              <a:t>Heartbeat currently supports monitors for checking hosts via:</a:t>
            </a:r>
          </a:p>
          <a:p>
            <a:pPr lvl="1"/>
            <a:r>
              <a:rPr lang="en-AU" dirty="0"/>
              <a:t>ICMP (v4 and v6) Echo Requests. Use the </a:t>
            </a:r>
            <a:r>
              <a:rPr lang="en-AU" dirty="0" err="1"/>
              <a:t>icmp</a:t>
            </a:r>
            <a:r>
              <a:rPr lang="en-AU" dirty="0"/>
              <a:t> monitor when you simply want to check whether a service is available. This monitor requires root access.</a:t>
            </a:r>
          </a:p>
          <a:p>
            <a:pPr lvl="1"/>
            <a:r>
              <a:rPr lang="en-AU" dirty="0"/>
              <a:t>TCP. Use the </a:t>
            </a:r>
            <a:r>
              <a:rPr lang="en-AU" dirty="0" err="1"/>
              <a:t>tcp</a:t>
            </a:r>
            <a:r>
              <a:rPr lang="en-AU" dirty="0"/>
              <a:t> monitor to connect via TCP. You can optionally configure this monitor to verify the endpoint by sending and/or receiving a custom payload.</a:t>
            </a:r>
          </a:p>
          <a:p>
            <a:pPr lvl="1"/>
            <a:r>
              <a:rPr lang="en-AU" dirty="0"/>
              <a:t>HTTP. Use the http monitor to connect via HTTP. You can optionally configure this monitor to verify that the service returns the expected response, such as a specific status code, response header, or content.</a:t>
            </a:r>
          </a:p>
          <a:p>
            <a:endParaRPr lang="en-US" dirty="0"/>
          </a:p>
        </p:txBody>
      </p:sp>
    </p:spTree>
    <p:extLst>
      <p:ext uri="{BB962C8B-B14F-4D97-AF65-F5344CB8AC3E}">
        <p14:creationId xmlns:p14="http://schemas.microsoft.com/office/powerpoint/2010/main" val="2657495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55D1-8473-2348-A939-0E3FD1EBE296}"/>
              </a:ext>
            </a:extLst>
          </p:cNvPr>
          <p:cNvSpPr>
            <a:spLocks noGrp="1"/>
          </p:cNvSpPr>
          <p:nvPr>
            <p:ph type="title"/>
          </p:nvPr>
        </p:nvSpPr>
        <p:spPr>
          <a:xfrm>
            <a:off x="1030288" y="4572000"/>
            <a:ext cx="10131425" cy="1219200"/>
          </a:xfrm>
        </p:spPr>
        <p:txBody>
          <a:bodyPr>
            <a:normAutofit/>
          </a:bodyPr>
          <a:lstStyle/>
          <a:p>
            <a:pPr algn="ctr"/>
            <a:r>
              <a:rPr lang="en-US" sz="4400"/>
              <a:t>Heartbeat - elk</a:t>
            </a:r>
          </a:p>
        </p:txBody>
      </p:sp>
      <p:graphicFrame>
        <p:nvGraphicFramePr>
          <p:cNvPr id="5" name="Content Placeholder 2">
            <a:extLst>
              <a:ext uri="{FF2B5EF4-FFF2-40B4-BE49-F238E27FC236}">
                <a16:creationId xmlns:a16="http://schemas.microsoft.com/office/drawing/2014/main" id="{53182A0D-62B6-451A-9A22-C940C28CF128}"/>
              </a:ext>
            </a:extLst>
          </p:cNvPr>
          <p:cNvGraphicFramePr>
            <a:graphicFrameLocks noGrp="1"/>
          </p:cNvGraphicFramePr>
          <p:nvPr>
            <p:ph idx="1"/>
            <p:extLst>
              <p:ext uri="{D42A27DB-BD31-4B8C-83A1-F6EECF244321}">
                <p14:modId xmlns:p14="http://schemas.microsoft.com/office/powerpoint/2010/main" val="2784203912"/>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0129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a:bodyPr>
          <a:lstStyle/>
          <a:p>
            <a:pPr algn="l">
              <a:lnSpc>
                <a:spcPct val="90000"/>
              </a:lnSpc>
            </a:pPr>
            <a:r>
              <a:rPr lang="en-US" sz="4400" dirty="0"/>
              <a:t>Install and configure </a:t>
            </a:r>
            <a:br>
              <a:rPr lang="en-US" sz="4400" dirty="0"/>
            </a:br>
            <a:r>
              <a:rPr lang="en-US" sz="4400" dirty="0"/>
              <a:t>packet beat</a:t>
            </a:r>
            <a:br>
              <a:rPr lang="en-US" sz="4400" dirty="0"/>
            </a:br>
            <a:r>
              <a:rPr lang="en-US" sz="4400"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pPr algn="l"/>
            <a:r>
              <a:rPr lang="en-US" dirty="0"/>
              <a:t>Elasticsearch, Logstash, Kibana</a:t>
            </a:r>
          </a:p>
        </p:txBody>
      </p:sp>
      <p:sp>
        <p:nvSpPr>
          <p:cNvPr id="151"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3"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6" name="Straight Connector 155">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184">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186">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3"/>
          <a:stretch>
            <a:fillRect/>
          </a:stretch>
        </p:blipFill>
        <p:spPr>
          <a:xfrm>
            <a:off x="8297768" y="1731777"/>
            <a:ext cx="1801375" cy="2216536"/>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4"/>
          <a:stretch>
            <a:fillRect/>
          </a:stretch>
        </p:blipFill>
        <p:spPr>
          <a:xfrm>
            <a:off x="221573" y="5765800"/>
            <a:ext cx="990600" cy="990600"/>
          </a:xfrm>
          <a:prstGeom prst="rect">
            <a:avLst/>
          </a:prstGeom>
        </p:spPr>
      </p:pic>
      <p:sp>
        <p:nvSpPr>
          <p:cNvPr id="9" name="TextBox 8">
            <a:extLst>
              <a:ext uri="{FF2B5EF4-FFF2-40B4-BE49-F238E27FC236}">
                <a16:creationId xmlns:a16="http://schemas.microsoft.com/office/drawing/2014/main" id="{8635A0A3-C73B-F044-94F0-0454C16135C6}"/>
              </a:ext>
            </a:extLst>
          </p:cNvPr>
          <p:cNvSpPr txBox="1"/>
          <p:nvPr/>
        </p:nvSpPr>
        <p:spPr>
          <a:xfrm>
            <a:off x="8093919" y="6256406"/>
            <a:ext cx="2209071" cy="544058"/>
          </a:xfrm>
          <a:prstGeom prst="rect">
            <a:avLst/>
          </a:prstGeom>
          <a:solidFill>
            <a:schemeClr val="tx1">
              <a:alpha val="50000"/>
            </a:schemeClr>
          </a:solidFill>
          <a:ln>
            <a:noFill/>
          </a:ln>
        </p:spPr>
        <p:txBody>
          <a:bodyPr wrap="square" rtlCol="0">
            <a:noAutofit/>
          </a:bodyPr>
          <a:lstStyle/>
          <a:p>
            <a:pPr algn="ctr">
              <a:spcAft>
                <a:spcPts val="600"/>
              </a:spcAft>
            </a:pPr>
            <a:r>
              <a:rPr lang="en-US" sz="2400" dirty="0">
                <a:solidFill>
                  <a:schemeClr val="bg1"/>
                </a:solidFill>
              </a:rPr>
              <a:t>Packet beat</a:t>
            </a:r>
          </a:p>
        </p:txBody>
      </p:sp>
      <p:pic>
        <p:nvPicPr>
          <p:cNvPr id="8" name="Picture 7" descr="A picture containing toy&#10;&#10;Description automatically generated">
            <a:extLst>
              <a:ext uri="{FF2B5EF4-FFF2-40B4-BE49-F238E27FC236}">
                <a16:creationId xmlns:a16="http://schemas.microsoft.com/office/drawing/2014/main" id="{7B7FEF2F-9FE5-1746-828A-C73A9DA5D697}"/>
              </a:ext>
            </a:extLst>
          </p:cNvPr>
          <p:cNvPicPr>
            <a:picLocks noChangeAspect="1"/>
          </p:cNvPicPr>
          <p:nvPr/>
        </p:nvPicPr>
        <p:blipFill>
          <a:blip r:embed="rId5"/>
          <a:stretch>
            <a:fillRect/>
          </a:stretch>
        </p:blipFill>
        <p:spPr>
          <a:xfrm>
            <a:off x="8207127" y="4213687"/>
            <a:ext cx="1949445" cy="1949445"/>
          </a:xfrm>
          <a:prstGeom prst="rect">
            <a:avLst/>
          </a:prstGeom>
        </p:spPr>
      </p:pic>
    </p:spTree>
    <p:extLst>
      <p:ext uri="{BB962C8B-B14F-4D97-AF65-F5344CB8AC3E}">
        <p14:creationId xmlns:p14="http://schemas.microsoft.com/office/powerpoint/2010/main" val="2400775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7580997-46DA-48C1-9929-FE4F5CE96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84"/>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32" name="Picture 10">
            <a:extLst>
              <a:ext uri="{FF2B5EF4-FFF2-40B4-BE49-F238E27FC236}">
                <a16:creationId xmlns:a16="http://schemas.microsoft.com/office/drawing/2014/main" id="{93F92867-10AA-410C-8AD1-2D2DBFE3FA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D1FCBC2-8A83-9D4A-BB86-FC8446A21959}"/>
              </a:ext>
            </a:extLst>
          </p:cNvPr>
          <p:cNvSpPr>
            <a:spLocks noGrp="1"/>
          </p:cNvSpPr>
          <p:nvPr>
            <p:ph type="title"/>
          </p:nvPr>
        </p:nvSpPr>
        <p:spPr>
          <a:xfrm>
            <a:off x="8119870" y="639097"/>
            <a:ext cx="3462530" cy="5575439"/>
          </a:xfrm>
        </p:spPr>
        <p:txBody>
          <a:bodyPr>
            <a:normAutofit/>
          </a:bodyPr>
          <a:lstStyle/>
          <a:p>
            <a:r>
              <a:rPr lang="en-US" sz="4000">
                <a:solidFill>
                  <a:srgbClr val="FFFFFF"/>
                </a:solidFill>
              </a:rPr>
              <a:t>Packet beat - overview</a:t>
            </a:r>
          </a:p>
        </p:txBody>
      </p:sp>
      <p:sp useBgFill="1">
        <p:nvSpPr>
          <p:cNvPr id="33" name="Rounded Rectangle 3">
            <a:extLst>
              <a:ext uri="{FF2B5EF4-FFF2-40B4-BE49-F238E27FC236}">
                <a16:creationId xmlns:a16="http://schemas.microsoft.com/office/drawing/2014/main" id="{80A7F0DD-3DB5-48D0-A338-52932ECF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71" y="639097"/>
            <a:ext cx="6881185"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graphicFrame>
        <p:nvGraphicFramePr>
          <p:cNvPr id="34" name="Content Placeholder 2">
            <a:extLst>
              <a:ext uri="{FF2B5EF4-FFF2-40B4-BE49-F238E27FC236}">
                <a16:creationId xmlns:a16="http://schemas.microsoft.com/office/drawing/2014/main" id="{6F825971-E05B-43D5-BDD6-E10D5E5B5829}"/>
              </a:ext>
            </a:extLst>
          </p:cNvPr>
          <p:cNvGraphicFramePr>
            <a:graphicFrameLocks noGrp="1"/>
          </p:cNvGraphicFramePr>
          <p:nvPr>
            <p:ph idx="1"/>
            <p:extLst>
              <p:ext uri="{D42A27DB-BD31-4B8C-83A1-F6EECF244321}">
                <p14:modId xmlns:p14="http://schemas.microsoft.com/office/powerpoint/2010/main" val="3341686945"/>
              </p:ext>
            </p:extLst>
          </p:nvPr>
        </p:nvGraphicFramePr>
        <p:xfrm>
          <a:off x="1286934" y="1282565"/>
          <a:ext cx="5604255" cy="433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942395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54E0-B29E-A342-BE36-3CE5F74A5496}"/>
              </a:ext>
            </a:extLst>
          </p:cNvPr>
          <p:cNvSpPr>
            <a:spLocks noGrp="1"/>
          </p:cNvSpPr>
          <p:nvPr>
            <p:ph type="title"/>
          </p:nvPr>
        </p:nvSpPr>
        <p:spPr>
          <a:xfrm>
            <a:off x="1030288" y="4572000"/>
            <a:ext cx="10131425" cy="1219200"/>
          </a:xfrm>
        </p:spPr>
        <p:txBody>
          <a:bodyPr>
            <a:normAutofit/>
          </a:bodyPr>
          <a:lstStyle/>
          <a:p>
            <a:pPr algn="ctr"/>
            <a:r>
              <a:rPr lang="en-US" sz="4400" dirty="0"/>
              <a:t>packetbeat </a:t>
            </a:r>
          </a:p>
        </p:txBody>
      </p:sp>
      <p:graphicFrame>
        <p:nvGraphicFramePr>
          <p:cNvPr id="19" name="Content Placeholder 2">
            <a:extLst>
              <a:ext uri="{FF2B5EF4-FFF2-40B4-BE49-F238E27FC236}">
                <a16:creationId xmlns:a16="http://schemas.microsoft.com/office/drawing/2014/main" id="{CF2466CC-7A5B-4EEC-A7D6-05E5CD1242E8}"/>
              </a:ext>
            </a:extLst>
          </p:cNvPr>
          <p:cNvGraphicFramePr>
            <a:graphicFrameLocks noGrp="1"/>
          </p:cNvGraphicFramePr>
          <p:nvPr>
            <p:ph idx="1"/>
            <p:extLst>
              <p:ext uri="{D42A27DB-BD31-4B8C-83A1-F6EECF244321}">
                <p14:modId xmlns:p14="http://schemas.microsoft.com/office/powerpoint/2010/main" val="3064073948"/>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0555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2250385"/>
            <a:ext cx="4529422" cy="2601011"/>
          </a:xfrm>
        </p:spPr>
        <p:txBody>
          <a:bodyPr>
            <a:normAutofit/>
          </a:bodyPr>
          <a:lstStyle/>
          <a:p>
            <a:pPr algn="l">
              <a:lnSpc>
                <a:spcPct val="90000"/>
              </a:lnSpc>
            </a:pPr>
            <a:r>
              <a:rPr lang="en-US" sz="4400" dirty="0"/>
              <a:t>Deploy elk beats using ansible</a:t>
            </a:r>
            <a:br>
              <a:rPr lang="en-US" sz="4400" dirty="0"/>
            </a:br>
            <a:r>
              <a:rPr lang="en-US" sz="4400" dirty="0"/>
              <a:t>[7.x] </a:t>
            </a:r>
          </a:p>
        </p:txBody>
      </p:sp>
      <p:sp>
        <p:nvSpPr>
          <p:cNvPr id="3" name="Subtitle 2">
            <a:extLst>
              <a:ext uri="{FF2B5EF4-FFF2-40B4-BE49-F238E27FC236}">
                <a16:creationId xmlns:a16="http://schemas.microsoft.com/office/drawing/2014/main" id="{FB34AED3-F6F4-A043-98BF-82BD75A8BA11}"/>
              </a:ext>
            </a:extLst>
          </p:cNvPr>
          <p:cNvSpPr>
            <a:spLocks noGrp="1"/>
          </p:cNvSpPr>
          <p:nvPr>
            <p:ph type="subTitle" idx="1"/>
          </p:nvPr>
        </p:nvSpPr>
        <p:spPr>
          <a:xfrm>
            <a:off x="486877" y="4851397"/>
            <a:ext cx="4529422" cy="914403"/>
          </a:xfrm>
        </p:spPr>
        <p:txBody>
          <a:bodyPr>
            <a:normAutofit/>
          </a:bodyPr>
          <a:lstStyle/>
          <a:p>
            <a:pPr algn="l"/>
            <a:r>
              <a:rPr lang="en-US" dirty="0"/>
              <a:t>Elasticsearch, Logstash, Kibana</a:t>
            </a:r>
          </a:p>
        </p:txBody>
      </p:sp>
      <p:sp>
        <p:nvSpPr>
          <p:cNvPr id="151"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3"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6" name="Straight Connector 155">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184">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186">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4"/>
          <a:stretch>
            <a:fillRect/>
          </a:stretch>
        </p:blipFill>
        <p:spPr>
          <a:xfrm>
            <a:off x="8297768" y="1731777"/>
            <a:ext cx="1801375" cy="2216536"/>
          </a:xfrm>
          <a:prstGeom prst="rect">
            <a:avLst/>
          </a:prstGeom>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5"/>
          <a:stretch>
            <a:fillRect/>
          </a:stretch>
        </p:blipFill>
        <p:spPr>
          <a:xfrm>
            <a:off x="221573" y="5765800"/>
            <a:ext cx="990600" cy="990600"/>
          </a:xfrm>
          <a:prstGeom prst="rect">
            <a:avLst/>
          </a:prstGeom>
        </p:spPr>
      </p:pic>
      <p:pic>
        <p:nvPicPr>
          <p:cNvPr id="8" name="Picture 7" descr="A picture containing toy&#10;&#10;Description automatically generated">
            <a:extLst>
              <a:ext uri="{FF2B5EF4-FFF2-40B4-BE49-F238E27FC236}">
                <a16:creationId xmlns:a16="http://schemas.microsoft.com/office/drawing/2014/main" id="{7B7FEF2F-9FE5-1746-828A-C73A9DA5D697}"/>
              </a:ext>
            </a:extLst>
          </p:cNvPr>
          <p:cNvPicPr>
            <a:picLocks noChangeAspect="1"/>
          </p:cNvPicPr>
          <p:nvPr/>
        </p:nvPicPr>
        <p:blipFill>
          <a:blip r:embed="rId6"/>
          <a:stretch>
            <a:fillRect/>
          </a:stretch>
        </p:blipFill>
        <p:spPr>
          <a:xfrm>
            <a:off x="8574817" y="4603125"/>
            <a:ext cx="1297187" cy="1297187"/>
          </a:xfrm>
          <a:prstGeom prst="rect">
            <a:avLst/>
          </a:prstGeom>
        </p:spPr>
      </p:pic>
      <p:pic>
        <p:nvPicPr>
          <p:cNvPr id="89" name="Picture 88" descr="A close up of a logo&#10;&#10;Description automatically generated">
            <a:extLst>
              <a:ext uri="{FF2B5EF4-FFF2-40B4-BE49-F238E27FC236}">
                <a16:creationId xmlns:a16="http://schemas.microsoft.com/office/drawing/2014/main" id="{9D4B367D-25CD-214A-992C-80413245E386}"/>
              </a:ext>
            </a:extLst>
          </p:cNvPr>
          <p:cNvPicPr>
            <a:picLocks noChangeAspect="1"/>
          </p:cNvPicPr>
          <p:nvPr/>
        </p:nvPicPr>
        <p:blipFill>
          <a:blip r:embed="rId7"/>
          <a:stretch>
            <a:fillRect/>
          </a:stretch>
        </p:blipFill>
        <p:spPr>
          <a:xfrm>
            <a:off x="6266558" y="4687633"/>
            <a:ext cx="1031535" cy="1031535"/>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D29E3D5B-0D50-DD4B-8EF0-0161E49671A3}"/>
              </a:ext>
            </a:extLst>
          </p:cNvPr>
          <p:cNvPicPr>
            <a:picLocks noChangeAspect="1"/>
          </p:cNvPicPr>
          <p:nvPr/>
        </p:nvPicPr>
        <p:blipFill>
          <a:blip r:embed="rId8"/>
          <a:stretch>
            <a:fillRect/>
          </a:stretch>
        </p:blipFill>
        <p:spPr>
          <a:xfrm>
            <a:off x="9957353" y="4779086"/>
            <a:ext cx="776710" cy="991378"/>
          </a:xfrm>
          <a:prstGeom prst="rect">
            <a:avLst/>
          </a:prstGeom>
        </p:spPr>
      </p:pic>
      <p:pic>
        <p:nvPicPr>
          <p:cNvPr id="91" name="Picture 90" descr="A close up of a logo&#10;&#10;Description automatically generated">
            <a:extLst>
              <a:ext uri="{FF2B5EF4-FFF2-40B4-BE49-F238E27FC236}">
                <a16:creationId xmlns:a16="http://schemas.microsoft.com/office/drawing/2014/main" id="{1D05F68C-2992-794A-8FFC-DE0A2B6BB3CF}"/>
              </a:ext>
            </a:extLst>
          </p:cNvPr>
          <p:cNvPicPr>
            <a:picLocks noChangeAspect="1"/>
          </p:cNvPicPr>
          <p:nvPr/>
        </p:nvPicPr>
        <p:blipFill>
          <a:blip r:embed="rId9"/>
          <a:stretch>
            <a:fillRect/>
          </a:stretch>
        </p:blipFill>
        <p:spPr>
          <a:xfrm>
            <a:off x="7430657" y="4755169"/>
            <a:ext cx="977023" cy="1047267"/>
          </a:xfrm>
          <a:prstGeom prst="roundRect">
            <a:avLst>
              <a:gd name="adj" fmla="val 5453"/>
            </a:avLst>
          </a:prstGeom>
          <a:ln w="50800" cap="sq" cmpd="dbl">
            <a:noFill/>
            <a:miter lim="800000"/>
          </a:ln>
          <a:effectLst/>
        </p:spPr>
      </p:pic>
      <p:pic>
        <p:nvPicPr>
          <p:cNvPr id="92" name="Graphic 91">
            <a:extLst>
              <a:ext uri="{FF2B5EF4-FFF2-40B4-BE49-F238E27FC236}">
                <a16:creationId xmlns:a16="http://schemas.microsoft.com/office/drawing/2014/main" id="{9562A7AE-EF09-E145-947C-38EB0EDE3E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53672" y="4788584"/>
            <a:ext cx="1102739" cy="1102739"/>
          </a:xfrm>
          <a:prstGeom prst="rect">
            <a:avLst/>
          </a:prstGeom>
        </p:spPr>
      </p:pic>
    </p:spTree>
    <p:extLst>
      <p:ext uri="{BB962C8B-B14F-4D97-AF65-F5344CB8AC3E}">
        <p14:creationId xmlns:p14="http://schemas.microsoft.com/office/powerpoint/2010/main" val="1907141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C427-9338-9641-9801-817D2244952C}"/>
              </a:ext>
            </a:extLst>
          </p:cNvPr>
          <p:cNvSpPr>
            <a:spLocks noGrp="1"/>
          </p:cNvSpPr>
          <p:nvPr>
            <p:ph type="title"/>
          </p:nvPr>
        </p:nvSpPr>
        <p:spPr>
          <a:xfrm>
            <a:off x="6400800" y="609600"/>
            <a:ext cx="5147730" cy="1641987"/>
          </a:xfrm>
        </p:spPr>
        <p:txBody>
          <a:bodyPr>
            <a:normAutofit/>
          </a:bodyPr>
          <a:lstStyle/>
          <a:p>
            <a:r>
              <a:rPr lang="en-US" dirty="0"/>
              <a:t>procedure</a:t>
            </a:r>
          </a:p>
        </p:txBody>
      </p:sp>
      <p:sp>
        <p:nvSpPr>
          <p:cNvPr id="3" name="Content Placeholder 2">
            <a:extLst>
              <a:ext uri="{FF2B5EF4-FFF2-40B4-BE49-F238E27FC236}">
                <a16:creationId xmlns:a16="http://schemas.microsoft.com/office/drawing/2014/main" id="{5EE19C63-ABD6-944A-A5F3-371ADB9C5C54}"/>
              </a:ext>
            </a:extLst>
          </p:cNvPr>
          <p:cNvSpPr>
            <a:spLocks noGrp="1"/>
          </p:cNvSpPr>
          <p:nvPr>
            <p:ph idx="1"/>
          </p:nvPr>
        </p:nvSpPr>
        <p:spPr>
          <a:xfrm>
            <a:off x="6400800" y="2251587"/>
            <a:ext cx="5147730" cy="3637935"/>
          </a:xfrm>
        </p:spPr>
        <p:txBody>
          <a:bodyPr>
            <a:normAutofit fontScale="92500" lnSpcReduction="10000"/>
          </a:bodyPr>
          <a:lstStyle/>
          <a:p>
            <a:endParaRPr lang="en-US" dirty="0"/>
          </a:p>
          <a:p>
            <a:r>
              <a:rPr lang="en-US" dirty="0"/>
              <a:t>Download sample configuration files</a:t>
            </a:r>
          </a:p>
          <a:p>
            <a:r>
              <a:rPr lang="en-US" dirty="0"/>
              <a:t>Create </a:t>
            </a:r>
            <a:r>
              <a:rPr lang="en-US"/>
              <a:t>Ansible roles</a:t>
            </a:r>
          </a:p>
          <a:p>
            <a:r>
              <a:rPr lang="en-US"/>
              <a:t>Beat </a:t>
            </a:r>
            <a:r>
              <a:rPr lang="en-US" dirty="0"/>
              <a:t>Installation and configuration</a:t>
            </a:r>
          </a:p>
          <a:p>
            <a:pPr lvl="1"/>
            <a:r>
              <a:rPr lang="en-US" dirty="0"/>
              <a:t>Install Beat</a:t>
            </a:r>
          </a:p>
          <a:p>
            <a:pPr lvl="1"/>
            <a:r>
              <a:rPr lang="en-US" dirty="0"/>
              <a:t>Templatize configuration files</a:t>
            </a:r>
          </a:p>
          <a:p>
            <a:pPr lvl="1"/>
            <a:r>
              <a:rPr lang="en-US" dirty="0"/>
              <a:t>Replace configuration files</a:t>
            </a:r>
          </a:p>
          <a:p>
            <a:pPr lvl="1"/>
            <a:r>
              <a:rPr lang="en-US" dirty="0"/>
              <a:t>Start and enable beat</a:t>
            </a:r>
          </a:p>
          <a:p>
            <a:r>
              <a:rPr lang="en-US" dirty="0"/>
              <a:t>Module Configuration</a:t>
            </a:r>
          </a:p>
          <a:p>
            <a:pPr lvl="1"/>
            <a:r>
              <a:rPr lang="en-US" dirty="0"/>
              <a:t>Deploy module configuration file</a:t>
            </a:r>
          </a:p>
          <a:p>
            <a:endParaRPr lang="en-US" dirty="0"/>
          </a:p>
          <a:p>
            <a:endParaRPr lang="en-US" dirty="0"/>
          </a:p>
        </p:txBody>
      </p:sp>
      <p:graphicFrame>
        <p:nvGraphicFramePr>
          <p:cNvPr id="4" name="Table 4">
            <a:extLst>
              <a:ext uri="{FF2B5EF4-FFF2-40B4-BE49-F238E27FC236}">
                <a16:creationId xmlns:a16="http://schemas.microsoft.com/office/drawing/2014/main" id="{4DDFFC5F-4F67-DF43-901E-34A4B31957DD}"/>
              </a:ext>
            </a:extLst>
          </p:cNvPr>
          <p:cNvGraphicFramePr>
            <a:graphicFrameLocks noGrp="1"/>
          </p:cNvGraphicFramePr>
          <p:nvPr>
            <p:extLst>
              <p:ext uri="{D42A27DB-BD31-4B8C-83A1-F6EECF244321}">
                <p14:modId xmlns:p14="http://schemas.microsoft.com/office/powerpoint/2010/main" val="3658796927"/>
              </p:ext>
            </p:extLst>
          </p:nvPr>
        </p:nvGraphicFramePr>
        <p:xfrm>
          <a:off x="680287" y="639097"/>
          <a:ext cx="5384356" cy="5250431"/>
        </p:xfrm>
        <a:graphic>
          <a:graphicData uri="http://schemas.openxmlformats.org/drawingml/2006/table">
            <a:tbl>
              <a:tblPr firstRow="1" bandRow="1">
                <a:noFill/>
                <a:tableStyleId>{5C22544A-7EE6-4342-B048-85BDC9FD1C3A}</a:tableStyleId>
              </a:tblPr>
              <a:tblGrid>
                <a:gridCol w="5384356">
                  <a:extLst>
                    <a:ext uri="{9D8B030D-6E8A-4147-A177-3AD203B41FA5}">
                      <a16:colId xmlns:a16="http://schemas.microsoft.com/office/drawing/2014/main" val="698797605"/>
                    </a:ext>
                  </a:extLst>
                </a:gridCol>
              </a:tblGrid>
              <a:tr h="707312">
                <a:tc>
                  <a:txBody>
                    <a:bodyPr/>
                    <a:lstStyle/>
                    <a:p>
                      <a:r>
                        <a:rPr lang="en-US" sz="2000" b="0" cap="all" spc="150">
                          <a:solidFill>
                            <a:schemeClr val="lt1"/>
                          </a:solidFill>
                        </a:rPr>
                        <a:t>Ansible Roles</a:t>
                      </a:r>
                    </a:p>
                  </a:txBody>
                  <a:tcPr marL="174885" marR="174885" marT="174885" marB="174885">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774114385"/>
                  </a:ext>
                </a:extLst>
              </a:tr>
              <a:tr h="649017">
                <a:tc>
                  <a:txBody>
                    <a:bodyPr/>
                    <a:lstStyle/>
                    <a:p>
                      <a:r>
                        <a:rPr lang="en-US" sz="1700" cap="none" spc="0">
                          <a:solidFill>
                            <a:schemeClr val="tx1"/>
                          </a:solidFill>
                        </a:rPr>
                        <a:t>Metricbeat</a:t>
                      </a:r>
                    </a:p>
                  </a:txBody>
                  <a:tcPr marL="174885" marR="174885" marT="174885" marB="17488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33843917"/>
                  </a:ext>
                </a:extLst>
              </a:tr>
              <a:tr h="649017">
                <a:tc>
                  <a:txBody>
                    <a:bodyPr/>
                    <a:lstStyle/>
                    <a:p>
                      <a:r>
                        <a:rPr lang="en-US" sz="1700" cap="none" spc="0">
                          <a:solidFill>
                            <a:schemeClr val="tx1"/>
                          </a:solidFill>
                        </a:rPr>
                        <a:t>File beat</a:t>
                      </a:r>
                    </a:p>
                  </a:txBody>
                  <a:tcPr marL="174885" marR="174885" marT="174885" marB="17488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504257030"/>
                  </a:ext>
                </a:extLst>
              </a:tr>
              <a:tr h="649017">
                <a:tc>
                  <a:txBody>
                    <a:bodyPr/>
                    <a:lstStyle/>
                    <a:p>
                      <a:r>
                        <a:rPr lang="en-US" sz="1700" cap="none" spc="0">
                          <a:solidFill>
                            <a:schemeClr val="tx1"/>
                          </a:solidFill>
                        </a:rPr>
                        <a:t>Audit beat</a:t>
                      </a:r>
                    </a:p>
                  </a:txBody>
                  <a:tcPr marL="174885" marR="174885" marT="174885" marB="17488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18309055"/>
                  </a:ext>
                </a:extLst>
              </a:tr>
              <a:tr h="649017">
                <a:tc>
                  <a:txBody>
                    <a:bodyPr/>
                    <a:lstStyle/>
                    <a:p>
                      <a:r>
                        <a:rPr lang="en-US" sz="1700" cap="none" spc="0">
                          <a:solidFill>
                            <a:schemeClr val="tx1"/>
                          </a:solidFill>
                        </a:rPr>
                        <a:t>Heartbeat</a:t>
                      </a:r>
                    </a:p>
                  </a:txBody>
                  <a:tcPr marL="174885" marR="174885" marT="174885" marB="17488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84082154"/>
                  </a:ext>
                </a:extLst>
              </a:tr>
              <a:tr h="649017">
                <a:tc>
                  <a:txBody>
                    <a:bodyPr/>
                    <a:lstStyle/>
                    <a:p>
                      <a:r>
                        <a:rPr lang="en-US" sz="1700" cap="none" spc="0">
                          <a:solidFill>
                            <a:schemeClr val="tx1"/>
                          </a:solidFill>
                        </a:rPr>
                        <a:t>Packet beat</a:t>
                      </a:r>
                    </a:p>
                  </a:txBody>
                  <a:tcPr marL="174885" marR="174885" marT="174885" marB="17488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18630846"/>
                  </a:ext>
                </a:extLst>
              </a:tr>
              <a:tr h="649017">
                <a:tc>
                  <a:txBody>
                    <a:bodyPr/>
                    <a:lstStyle/>
                    <a:p>
                      <a:r>
                        <a:rPr lang="en-US" sz="1700" cap="none" spc="0">
                          <a:solidFill>
                            <a:schemeClr val="tx1"/>
                          </a:solidFill>
                        </a:rPr>
                        <a:t>Config-beats-elastic</a:t>
                      </a:r>
                    </a:p>
                  </a:txBody>
                  <a:tcPr marL="174885" marR="174885" marT="174885" marB="174885">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08618012"/>
                  </a:ext>
                </a:extLst>
              </a:tr>
              <a:tr h="649017">
                <a:tc>
                  <a:txBody>
                    <a:bodyPr/>
                    <a:lstStyle/>
                    <a:p>
                      <a:r>
                        <a:rPr lang="en-US" sz="1700" cap="none" spc="0" dirty="0">
                          <a:solidFill>
                            <a:schemeClr val="tx1"/>
                          </a:solidFill>
                        </a:rPr>
                        <a:t>Config-beats-apache</a:t>
                      </a:r>
                    </a:p>
                  </a:txBody>
                  <a:tcPr marL="174885" marR="174885" marT="174885" marB="17488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99854168"/>
                  </a:ext>
                </a:extLst>
              </a:tr>
            </a:tbl>
          </a:graphicData>
        </a:graphic>
      </p:graphicFrame>
    </p:spTree>
    <p:extLst>
      <p:ext uri="{BB962C8B-B14F-4D97-AF65-F5344CB8AC3E}">
        <p14:creationId xmlns:p14="http://schemas.microsoft.com/office/powerpoint/2010/main" val="296379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BEC0-BEF9-4F43-AF94-D223706DCBF0}"/>
              </a:ext>
            </a:extLst>
          </p:cNvPr>
          <p:cNvSpPr>
            <a:spLocks noGrp="1"/>
          </p:cNvSpPr>
          <p:nvPr>
            <p:ph type="ctrTitle"/>
          </p:nvPr>
        </p:nvSpPr>
        <p:spPr>
          <a:xfrm>
            <a:off x="486877" y="1756147"/>
            <a:ext cx="5076230" cy="2601011"/>
          </a:xfrm>
        </p:spPr>
        <p:txBody>
          <a:bodyPr>
            <a:normAutofit/>
          </a:bodyPr>
          <a:lstStyle/>
          <a:p>
            <a:pPr>
              <a:lnSpc>
                <a:spcPct val="90000"/>
              </a:lnSpc>
            </a:pPr>
            <a:r>
              <a:rPr lang="en-US" sz="4400"/>
              <a:t>Securing your sensitive data using ansible vault</a:t>
            </a:r>
          </a:p>
        </p:txBody>
      </p:sp>
      <p:sp>
        <p:nvSpPr>
          <p:cNvPr id="443" name="Rounded Rectangle 34">
            <a:extLst>
              <a:ext uri="{FF2B5EF4-FFF2-40B4-BE49-F238E27FC236}">
                <a16:creationId xmlns:a16="http://schemas.microsoft.com/office/drawing/2014/main" id="{F113AC04-7659-4C4D-AFEB-1FAE32A28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3" name="Content Placeholder 8" descr="A picture containing drawing&#10;&#10;Description automatically generated">
            <a:extLst>
              <a:ext uri="{FF2B5EF4-FFF2-40B4-BE49-F238E27FC236}">
                <a16:creationId xmlns:a16="http://schemas.microsoft.com/office/drawing/2014/main" id="{10878725-2BE4-5B4D-9A56-02005C4E3F8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208709" y="836623"/>
            <a:ext cx="5204358" cy="2849386"/>
          </a:xfrm>
          <a:prstGeom prst="roundRect">
            <a:avLst>
              <a:gd name="adj" fmla="val 5453"/>
            </a:avLst>
          </a:prstGeom>
          <a:ln w="50800" cap="sq" cmpd="dbl">
            <a:noFill/>
            <a:miter lim="800000"/>
          </a:ln>
          <a:effectLst/>
        </p:spPr>
      </p:pic>
      <p:sp>
        <p:nvSpPr>
          <p:cNvPr id="445" name="Rounded Rectangle 37">
            <a:extLst>
              <a:ext uri="{FF2B5EF4-FFF2-40B4-BE49-F238E27FC236}">
                <a16:creationId xmlns:a16="http://schemas.microsoft.com/office/drawing/2014/main" id="{54EA01AF-011D-421E-963F-040EB47D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2A72482E-6042-F049-A7DB-F8AD5E78C669}"/>
              </a:ext>
            </a:extLst>
          </p:cNvPr>
          <p:cNvPicPr>
            <a:picLocks noChangeAspect="1"/>
          </p:cNvPicPr>
          <p:nvPr/>
        </p:nvPicPr>
        <p:blipFill>
          <a:blip r:embed="rId6"/>
          <a:stretch>
            <a:fillRect/>
          </a:stretch>
        </p:blipFill>
        <p:spPr>
          <a:xfrm>
            <a:off x="6631187" y="4203079"/>
            <a:ext cx="1554022" cy="1912176"/>
          </a:xfrm>
          <a:prstGeom prst="roundRect">
            <a:avLst>
              <a:gd name="adj" fmla="val 5453"/>
            </a:avLst>
          </a:prstGeom>
          <a:ln w="50800" cap="sq" cmpd="dbl">
            <a:noFill/>
            <a:miter lim="800000"/>
          </a:ln>
          <a:effectLst/>
        </p:spPr>
      </p:pic>
      <p:sp>
        <p:nvSpPr>
          <p:cNvPr id="447" name="Rounded Rectangle 20">
            <a:extLst>
              <a:ext uri="{FF2B5EF4-FFF2-40B4-BE49-F238E27FC236}">
                <a16:creationId xmlns:a16="http://schemas.microsoft.com/office/drawing/2014/main" id="{A1676C45-64BB-443B-95DB-2D4823D2A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342"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10;&#10;Description automatically generated">
            <a:extLst>
              <a:ext uri="{FF2B5EF4-FFF2-40B4-BE49-F238E27FC236}">
                <a16:creationId xmlns:a16="http://schemas.microsoft.com/office/drawing/2014/main" id="{C7CF7A6D-4CAA-0242-9441-5392653DBAA1}"/>
              </a:ext>
            </a:extLst>
          </p:cNvPr>
          <p:cNvPicPr>
            <a:picLocks noChangeAspect="1"/>
          </p:cNvPicPr>
          <p:nvPr/>
        </p:nvPicPr>
        <p:blipFill>
          <a:blip r:embed="rId7"/>
          <a:stretch>
            <a:fillRect/>
          </a:stretch>
        </p:blipFill>
        <p:spPr>
          <a:xfrm>
            <a:off x="9263043" y="4203079"/>
            <a:ext cx="1912176" cy="1912176"/>
          </a:xfrm>
          <a:prstGeom prst="roundRect">
            <a:avLst>
              <a:gd name="adj" fmla="val 5453"/>
            </a:avLst>
          </a:prstGeom>
          <a:ln w="50800" cap="sq" cmpd="dbl">
            <a:noFill/>
            <a:miter lim="800000"/>
          </a:ln>
          <a:effectLst/>
        </p:spPr>
      </p:pic>
      <p:pic>
        <p:nvPicPr>
          <p:cNvPr id="7" name="Picture 6">
            <a:extLst>
              <a:ext uri="{FF2B5EF4-FFF2-40B4-BE49-F238E27FC236}">
                <a16:creationId xmlns:a16="http://schemas.microsoft.com/office/drawing/2014/main" id="{2EB7A65F-2B51-EB40-A0DA-89BC618D7E0D}"/>
              </a:ext>
            </a:extLst>
          </p:cNvPr>
          <p:cNvPicPr>
            <a:picLocks noChangeAspect="1"/>
          </p:cNvPicPr>
          <p:nvPr/>
        </p:nvPicPr>
        <p:blipFill>
          <a:blip r:embed="rId8"/>
          <a:stretch>
            <a:fillRect/>
          </a:stretch>
        </p:blipFill>
        <p:spPr>
          <a:xfrm>
            <a:off x="221573" y="5765800"/>
            <a:ext cx="990600" cy="990600"/>
          </a:xfrm>
          <a:prstGeom prst="rect">
            <a:avLst/>
          </a:prstGeom>
        </p:spPr>
      </p:pic>
    </p:spTree>
    <p:extLst>
      <p:ext uri="{BB962C8B-B14F-4D97-AF65-F5344CB8AC3E}">
        <p14:creationId xmlns:p14="http://schemas.microsoft.com/office/powerpoint/2010/main" val="6259780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D59E-643F-6343-8601-BD86235F4EC1}"/>
              </a:ext>
            </a:extLst>
          </p:cNvPr>
          <p:cNvSpPr>
            <a:spLocks noGrp="1"/>
          </p:cNvSpPr>
          <p:nvPr>
            <p:ph type="title"/>
          </p:nvPr>
        </p:nvSpPr>
        <p:spPr/>
        <p:txBody>
          <a:bodyPr/>
          <a:lstStyle/>
          <a:p>
            <a:r>
              <a:rPr lang="en-US" dirty="0"/>
              <a:t>Securing your sensitive data using ansible vault</a:t>
            </a:r>
          </a:p>
        </p:txBody>
      </p:sp>
      <p:sp>
        <p:nvSpPr>
          <p:cNvPr id="3" name="Content Placeholder 2">
            <a:extLst>
              <a:ext uri="{FF2B5EF4-FFF2-40B4-BE49-F238E27FC236}">
                <a16:creationId xmlns:a16="http://schemas.microsoft.com/office/drawing/2014/main" id="{2FAB37EC-0667-5040-A3A5-7F87688E8B1B}"/>
              </a:ext>
            </a:extLst>
          </p:cNvPr>
          <p:cNvSpPr>
            <a:spLocks noGrp="1"/>
          </p:cNvSpPr>
          <p:nvPr>
            <p:ph idx="1"/>
          </p:nvPr>
        </p:nvSpPr>
        <p:spPr/>
        <p:txBody>
          <a:bodyPr/>
          <a:lstStyle/>
          <a:p>
            <a:r>
              <a:rPr lang="en-US" dirty="0"/>
              <a:t>Encrypting </a:t>
            </a:r>
            <a:r>
              <a:rPr lang="en-US" dirty="0" err="1"/>
              <a:t>credentials.yml</a:t>
            </a:r>
            <a:endParaRPr lang="en-US" dirty="0"/>
          </a:p>
          <a:p>
            <a:r>
              <a:rPr lang="en-US" dirty="0"/>
              <a:t>Decrypting </a:t>
            </a:r>
            <a:r>
              <a:rPr lang="en-US" dirty="0" err="1"/>
              <a:t>credentials.yml</a:t>
            </a:r>
            <a:endParaRPr lang="en-US" dirty="0"/>
          </a:p>
          <a:p>
            <a:r>
              <a:rPr lang="en-US" dirty="0"/>
              <a:t>Running Ansible with vault-password encrypted files</a:t>
            </a:r>
          </a:p>
          <a:p>
            <a:pPr lvl="1"/>
            <a:r>
              <a:rPr lang="en-US" dirty="0"/>
              <a:t>Interactively </a:t>
            </a:r>
          </a:p>
          <a:p>
            <a:pPr lvl="1"/>
            <a:r>
              <a:rPr lang="en-US" dirty="0"/>
              <a:t>Using password file</a:t>
            </a:r>
          </a:p>
          <a:p>
            <a:endParaRPr lang="en-US" dirty="0"/>
          </a:p>
        </p:txBody>
      </p:sp>
    </p:spTree>
    <p:extLst>
      <p:ext uri="{BB962C8B-B14F-4D97-AF65-F5344CB8AC3E}">
        <p14:creationId xmlns:p14="http://schemas.microsoft.com/office/powerpoint/2010/main" val="50295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DC3A-5500-F746-9BC7-6EB8D588249E}"/>
              </a:ext>
            </a:extLst>
          </p:cNvPr>
          <p:cNvSpPr>
            <a:spLocks noGrp="1"/>
          </p:cNvSpPr>
          <p:nvPr>
            <p:ph type="title"/>
          </p:nvPr>
        </p:nvSpPr>
        <p:spPr>
          <a:xfrm>
            <a:off x="825909" y="808055"/>
            <a:ext cx="3979205" cy="1453363"/>
          </a:xfrm>
        </p:spPr>
        <p:txBody>
          <a:bodyPr>
            <a:normAutofit/>
          </a:bodyPr>
          <a:lstStyle/>
          <a:p>
            <a:r>
              <a:rPr lang="en-US" dirty="0"/>
              <a:t>Lab Architecture</a:t>
            </a:r>
          </a:p>
        </p:txBody>
      </p:sp>
      <p:sp>
        <p:nvSpPr>
          <p:cNvPr id="9" name="Content Placeholder 8">
            <a:extLst>
              <a:ext uri="{FF2B5EF4-FFF2-40B4-BE49-F238E27FC236}">
                <a16:creationId xmlns:a16="http://schemas.microsoft.com/office/drawing/2014/main" id="{6D5466D8-0B3B-4140-BBD9-5DA2D1065B70}"/>
              </a:ext>
            </a:extLst>
          </p:cNvPr>
          <p:cNvSpPr>
            <a:spLocks noGrp="1"/>
          </p:cNvSpPr>
          <p:nvPr>
            <p:ph idx="1"/>
          </p:nvPr>
        </p:nvSpPr>
        <p:spPr>
          <a:xfrm>
            <a:off x="802178" y="2261420"/>
            <a:ext cx="4002936" cy="3637935"/>
          </a:xfrm>
        </p:spPr>
        <p:txBody>
          <a:bodyPr>
            <a:normAutofit fontScale="77500" lnSpcReduction="20000"/>
          </a:bodyPr>
          <a:lstStyle/>
          <a:p>
            <a:r>
              <a:rPr lang="en-US" dirty="0"/>
              <a:t>GCP Platform – provides $300 USD free</a:t>
            </a:r>
          </a:p>
          <a:p>
            <a:r>
              <a:rPr lang="en-US" dirty="0"/>
              <a:t>GCP setup</a:t>
            </a:r>
          </a:p>
          <a:p>
            <a:pPr lvl="1"/>
            <a:r>
              <a:rPr lang="en-US" dirty="0"/>
              <a:t>VPC</a:t>
            </a:r>
          </a:p>
          <a:p>
            <a:pPr lvl="1"/>
            <a:r>
              <a:rPr lang="en-US" dirty="0"/>
              <a:t>Firewall rules</a:t>
            </a:r>
          </a:p>
          <a:p>
            <a:pPr lvl="1"/>
            <a:r>
              <a:rPr lang="en-US" dirty="0"/>
              <a:t>2 Subnets</a:t>
            </a:r>
          </a:p>
          <a:p>
            <a:r>
              <a:rPr lang="en-US" dirty="0"/>
              <a:t>1 ELK node</a:t>
            </a:r>
          </a:p>
          <a:p>
            <a:r>
              <a:rPr lang="en-US" dirty="0"/>
              <a:t>2 web servers</a:t>
            </a:r>
          </a:p>
          <a:p>
            <a:r>
              <a:rPr lang="en-US" dirty="0"/>
              <a:t>Access – </a:t>
            </a:r>
          </a:p>
          <a:p>
            <a:pPr lvl="1"/>
            <a:r>
              <a:rPr lang="en-US" dirty="0"/>
              <a:t>Admin </a:t>
            </a:r>
            <a:r>
              <a:rPr lang="en-US" dirty="0" err="1"/>
              <a:t>ssh</a:t>
            </a:r>
            <a:r>
              <a:rPr lang="en-US" dirty="0"/>
              <a:t> access secured using </a:t>
            </a:r>
            <a:r>
              <a:rPr lang="en-US" dirty="0" err="1"/>
              <a:t>ssh</a:t>
            </a:r>
            <a:r>
              <a:rPr lang="en-US" dirty="0"/>
              <a:t> key</a:t>
            </a:r>
          </a:p>
          <a:p>
            <a:pPr lvl="1"/>
            <a:r>
              <a:rPr lang="en-US" dirty="0"/>
              <a:t>Public access – </a:t>
            </a:r>
          </a:p>
          <a:p>
            <a:pPr lvl="2"/>
            <a:r>
              <a:rPr lang="en-US" dirty="0"/>
              <a:t>ELK – port 9200, 5601 { secured using </a:t>
            </a:r>
            <a:r>
              <a:rPr lang="en-US" dirty="0" err="1"/>
              <a:t>xpack</a:t>
            </a:r>
            <a:r>
              <a:rPr lang="en-US" dirty="0"/>
              <a:t> authentication }</a:t>
            </a:r>
          </a:p>
          <a:p>
            <a:pPr lvl="2"/>
            <a:r>
              <a:rPr lang="en-US" dirty="0"/>
              <a:t>http</a:t>
            </a:r>
          </a:p>
          <a:p>
            <a:pPr lvl="2"/>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FF42083B-0A28-D548-AED5-0AE941386E93}"/>
              </a:ext>
            </a:extLst>
          </p:cNvPr>
          <p:cNvPicPr>
            <a:picLocks noChangeAspect="1"/>
          </p:cNvPicPr>
          <p:nvPr/>
        </p:nvPicPr>
        <p:blipFill>
          <a:blip r:embed="rId3"/>
          <a:stretch>
            <a:fillRect/>
          </a:stretch>
        </p:blipFill>
        <p:spPr>
          <a:xfrm>
            <a:off x="5309096" y="796413"/>
            <a:ext cx="6056905"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5812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84" name="Picture 288">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FD40B0-87A1-0A44-99DE-A7D57B1B985B}"/>
              </a:ext>
            </a:extLst>
          </p:cNvPr>
          <p:cNvSpPr>
            <a:spLocks noGrp="1"/>
          </p:cNvSpPr>
          <p:nvPr>
            <p:ph type="title"/>
          </p:nvPr>
        </p:nvSpPr>
        <p:spPr>
          <a:xfrm>
            <a:off x="486877" y="2250385"/>
            <a:ext cx="4529422" cy="2601011"/>
          </a:xfrm>
        </p:spPr>
        <p:txBody>
          <a:bodyPr vert="horz" lIns="91440" tIns="45720" rIns="91440" bIns="45720" rtlCol="0" anchor="b">
            <a:normAutofit/>
          </a:bodyPr>
          <a:lstStyle/>
          <a:p>
            <a:pPr>
              <a:lnSpc>
                <a:spcPct val="90000"/>
              </a:lnSpc>
            </a:pPr>
            <a:r>
              <a:rPr lang="en-US" sz="4400" dirty="0"/>
              <a:t>Setup  gcp trial account and  </a:t>
            </a:r>
            <a:br>
              <a:rPr lang="en-US" sz="4400" dirty="0"/>
            </a:br>
            <a:r>
              <a:rPr lang="en-US" sz="4400" dirty="0"/>
              <a:t>Get $300 free trial credit</a:t>
            </a:r>
          </a:p>
        </p:txBody>
      </p:sp>
      <p:sp>
        <p:nvSpPr>
          <p:cNvPr id="585"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86"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7" name="Group 294">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96" name="Straight Connector 295">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470">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472">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 name="Picture 8" descr="A close up of a logo&#10;&#10;Description automatically generated">
            <a:extLst>
              <a:ext uri="{FF2B5EF4-FFF2-40B4-BE49-F238E27FC236}">
                <a16:creationId xmlns:a16="http://schemas.microsoft.com/office/drawing/2014/main" id="{58AAFB5D-31AC-054D-B571-A8EF1C01DBFA}"/>
              </a:ext>
            </a:extLst>
          </p:cNvPr>
          <p:cNvPicPr>
            <a:picLocks noChangeAspect="1"/>
          </p:cNvPicPr>
          <p:nvPr/>
        </p:nvPicPr>
        <p:blipFill>
          <a:blip r:embed="rId4"/>
          <a:stretch>
            <a:fillRect/>
          </a:stretch>
        </p:blipFill>
        <p:spPr>
          <a:xfrm>
            <a:off x="7355001" y="1798493"/>
            <a:ext cx="3686910" cy="2083104"/>
          </a:xfrm>
          <a:prstGeom prst="rect">
            <a:avLst/>
          </a:prstGeom>
        </p:spPr>
      </p:pic>
      <p:pic>
        <p:nvPicPr>
          <p:cNvPr id="89" name="Content Placeholder 4" descr="A screenshot of a cell phone&#10;&#10;Description automatically generated">
            <a:extLst>
              <a:ext uri="{FF2B5EF4-FFF2-40B4-BE49-F238E27FC236}">
                <a16:creationId xmlns:a16="http://schemas.microsoft.com/office/drawing/2014/main" id="{DC3AD747-371B-B34A-B854-423C23F0A380}"/>
              </a:ext>
            </a:extLst>
          </p:cNvPr>
          <p:cNvPicPr>
            <a:picLocks noChangeAspect="1"/>
          </p:cNvPicPr>
          <p:nvPr/>
        </p:nvPicPr>
        <p:blipFill>
          <a:blip r:embed="rId5"/>
          <a:stretch>
            <a:fillRect/>
          </a:stretch>
        </p:blipFill>
        <p:spPr>
          <a:xfrm>
            <a:off x="7881055" y="4123994"/>
            <a:ext cx="2634802" cy="2219821"/>
          </a:xfrm>
          <a:prstGeom prst="rect">
            <a:avLst/>
          </a:prstGeom>
        </p:spPr>
      </p:pic>
      <p:pic>
        <p:nvPicPr>
          <p:cNvPr id="220" name="Picture 219" descr="A picture containing drawing&#10;&#10;Description automatically generated">
            <a:extLst>
              <a:ext uri="{FF2B5EF4-FFF2-40B4-BE49-F238E27FC236}">
                <a16:creationId xmlns:a16="http://schemas.microsoft.com/office/drawing/2014/main" id="{D2066E9B-3680-5F4E-91F3-FADF57B2CD78}"/>
              </a:ext>
            </a:extLst>
          </p:cNvPr>
          <p:cNvPicPr>
            <a:picLocks noChangeAspect="1"/>
          </p:cNvPicPr>
          <p:nvPr/>
        </p:nvPicPr>
        <p:blipFill>
          <a:blip r:embed="rId6"/>
          <a:stretch>
            <a:fillRect/>
          </a:stretch>
        </p:blipFill>
        <p:spPr>
          <a:xfrm>
            <a:off x="135638" y="5636627"/>
            <a:ext cx="992260" cy="992260"/>
          </a:xfrm>
          <a:prstGeom prst="rect">
            <a:avLst/>
          </a:prstGeom>
        </p:spPr>
      </p:pic>
    </p:spTree>
    <p:extLst>
      <p:ext uri="{BB962C8B-B14F-4D97-AF65-F5344CB8AC3E}">
        <p14:creationId xmlns:p14="http://schemas.microsoft.com/office/powerpoint/2010/main" val="354782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17A2-5AC9-FE45-BB2A-D48313CA4035}"/>
              </a:ext>
            </a:extLst>
          </p:cNvPr>
          <p:cNvSpPr>
            <a:spLocks noGrp="1"/>
          </p:cNvSpPr>
          <p:nvPr>
            <p:ph type="title"/>
          </p:nvPr>
        </p:nvSpPr>
        <p:spPr>
          <a:xfrm>
            <a:off x="825909" y="808055"/>
            <a:ext cx="3979205" cy="1453363"/>
          </a:xfrm>
        </p:spPr>
        <p:txBody>
          <a:bodyPr>
            <a:normAutofit/>
          </a:bodyPr>
          <a:lstStyle/>
          <a:p>
            <a:r>
              <a:rPr lang="en-US" dirty="0"/>
              <a:t>Gcp provisioning</a:t>
            </a:r>
          </a:p>
        </p:txBody>
      </p:sp>
      <p:sp>
        <p:nvSpPr>
          <p:cNvPr id="3" name="Content Placeholder 2">
            <a:extLst>
              <a:ext uri="{FF2B5EF4-FFF2-40B4-BE49-F238E27FC236}">
                <a16:creationId xmlns:a16="http://schemas.microsoft.com/office/drawing/2014/main" id="{2DC8E421-906F-4541-A4DE-00197CC332E9}"/>
              </a:ext>
            </a:extLst>
          </p:cNvPr>
          <p:cNvSpPr>
            <a:spLocks noGrp="1"/>
          </p:cNvSpPr>
          <p:nvPr>
            <p:ph idx="1"/>
          </p:nvPr>
        </p:nvSpPr>
        <p:spPr>
          <a:xfrm>
            <a:off x="802178" y="2261420"/>
            <a:ext cx="4002936" cy="3637935"/>
          </a:xfrm>
        </p:spPr>
        <p:txBody>
          <a:bodyPr>
            <a:normAutofit lnSpcReduction="10000"/>
          </a:bodyPr>
          <a:lstStyle/>
          <a:p>
            <a:pPr>
              <a:lnSpc>
                <a:spcPct val="90000"/>
              </a:lnSpc>
            </a:pPr>
            <a:r>
              <a:rPr lang="en-US" sz="1400" dirty="0"/>
              <a:t>Account Setup</a:t>
            </a:r>
          </a:p>
          <a:p>
            <a:pPr>
              <a:lnSpc>
                <a:spcPct val="90000"/>
              </a:lnSpc>
            </a:pPr>
            <a:r>
              <a:rPr lang="en-US" sz="1400" dirty="0"/>
              <a:t>Create new project </a:t>
            </a:r>
          </a:p>
          <a:p>
            <a:pPr>
              <a:lnSpc>
                <a:spcPct val="90000"/>
              </a:lnSpc>
            </a:pPr>
            <a:r>
              <a:rPr lang="en-US" sz="1400" dirty="0"/>
              <a:t>Create new VPC</a:t>
            </a:r>
          </a:p>
          <a:p>
            <a:pPr>
              <a:lnSpc>
                <a:spcPct val="90000"/>
              </a:lnSpc>
            </a:pPr>
            <a:r>
              <a:rPr lang="en-US" sz="1400" dirty="0"/>
              <a:t>Create subnets inside the new VPC</a:t>
            </a:r>
          </a:p>
          <a:p>
            <a:pPr>
              <a:lnSpc>
                <a:spcPct val="90000"/>
              </a:lnSpc>
            </a:pPr>
            <a:r>
              <a:rPr lang="en-US" sz="1400" dirty="0"/>
              <a:t>Create firewall rules</a:t>
            </a:r>
          </a:p>
          <a:p>
            <a:pPr>
              <a:lnSpc>
                <a:spcPct val="90000"/>
              </a:lnSpc>
            </a:pPr>
            <a:r>
              <a:rPr lang="en-US" sz="1400" dirty="0"/>
              <a:t>Create compute engine instances</a:t>
            </a:r>
          </a:p>
          <a:p>
            <a:pPr>
              <a:lnSpc>
                <a:spcPct val="90000"/>
              </a:lnSpc>
            </a:pPr>
            <a:r>
              <a:rPr lang="en-US" sz="1400" dirty="0"/>
              <a:t>Validate connectivity</a:t>
            </a:r>
          </a:p>
          <a:p>
            <a:pPr lvl="1">
              <a:lnSpc>
                <a:spcPct val="90000"/>
              </a:lnSpc>
            </a:pPr>
            <a:r>
              <a:rPr lang="en-US" sz="1400" dirty="0"/>
              <a:t>Generate SSH key</a:t>
            </a:r>
          </a:p>
          <a:p>
            <a:pPr lvl="1">
              <a:lnSpc>
                <a:spcPct val="90000"/>
              </a:lnSpc>
            </a:pPr>
            <a:r>
              <a:rPr lang="en-US" sz="1400" dirty="0"/>
              <a:t>Configure your access key in gcp</a:t>
            </a:r>
          </a:p>
          <a:p>
            <a:pPr lvl="1">
              <a:lnSpc>
                <a:spcPct val="90000"/>
              </a:lnSpc>
            </a:pPr>
            <a:r>
              <a:rPr lang="en-US" sz="1400" dirty="0"/>
              <a:t>Validate </a:t>
            </a:r>
            <a:r>
              <a:rPr lang="en-US" sz="1400" dirty="0" err="1"/>
              <a:t>ssh</a:t>
            </a:r>
            <a:r>
              <a:rPr lang="en-US" sz="1400" dirty="0"/>
              <a:t> access to gcp instances</a:t>
            </a:r>
          </a:p>
          <a:p>
            <a:pPr lvl="1">
              <a:lnSpc>
                <a:spcPct val="90000"/>
              </a:lnSpc>
            </a:pPr>
            <a:r>
              <a:rPr lang="en-US" sz="1400" dirty="0"/>
              <a:t>Validate ansible access for your gcp instances</a:t>
            </a:r>
          </a:p>
          <a:p>
            <a:pPr>
              <a:lnSpc>
                <a:spcPct val="90000"/>
              </a:lnSpc>
            </a:pPr>
            <a:endParaRPr lang="en-US" sz="1400" dirty="0"/>
          </a:p>
        </p:txBody>
      </p:sp>
      <p:pic>
        <p:nvPicPr>
          <p:cNvPr id="4" name="Content Placeholder 4" descr="A screenshot of a cell phone&#10;&#10;Description automatically generated">
            <a:extLst>
              <a:ext uri="{FF2B5EF4-FFF2-40B4-BE49-F238E27FC236}">
                <a16:creationId xmlns:a16="http://schemas.microsoft.com/office/drawing/2014/main" id="{D881779D-92FD-E942-9F18-DE05402C2481}"/>
              </a:ext>
            </a:extLst>
          </p:cNvPr>
          <p:cNvPicPr>
            <a:picLocks noChangeAspect="1"/>
          </p:cNvPicPr>
          <p:nvPr/>
        </p:nvPicPr>
        <p:blipFill>
          <a:blip r:embed="rId3"/>
          <a:stretch>
            <a:fillRect/>
          </a:stretch>
        </p:blipFill>
        <p:spPr>
          <a:xfrm>
            <a:off x="5309096" y="796413"/>
            <a:ext cx="6056905"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0055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1BF0-F8BB-074B-9CB6-CDE9BDB6A614}"/>
              </a:ext>
            </a:extLst>
          </p:cNvPr>
          <p:cNvSpPr>
            <a:spLocks noGrp="1"/>
          </p:cNvSpPr>
          <p:nvPr>
            <p:ph type="title"/>
          </p:nvPr>
        </p:nvSpPr>
        <p:spPr/>
        <p:txBody>
          <a:bodyPr/>
          <a:lstStyle/>
          <a:p>
            <a:r>
              <a:rPr lang="en-US" dirty="0" err="1"/>
              <a:t>ROles</a:t>
            </a:r>
            <a:br>
              <a:rPr lang="en-US" dirty="0"/>
            </a:br>
            <a:endParaRPr lang="en-US" dirty="0"/>
          </a:p>
        </p:txBody>
      </p:sp>
      <p:graphicFrame>
        <p:nvGraphicFramePr>
          <p:cNvPr id="4" name="Table 3">
            <a:extLst>
              <a:ext uri="{FF2B5EF4-FFF2-40B4-BE49-F238E27FC236}">
                <a16:creationId xmlns:a16="http://schemas.microsoft.com/office/drawing/2014/main" id="{B0D857E3-1726-484E-BBDA-A38DD4684BFB}"/>
              </a:ext>
            </a:extLst>
          </p:cNvPr>
          <p:cNvGraphicFramePr>
            <a:graphicFrameLocks noGrp="1"/>
          </p:cNvGraphicFramePr>
          <p:nvPr>
            <p:extLst>
              <p:ext uri="{D42A27DB-BD31-4B8C-83A1-F6EECF244321}">
                <p14:modId xmlns:p14="http://schemas.microsoft.com/office/powerpoint/2010/main" val="2281188124"/>
              </p:ext>
            </p:extLst>
          </p:nvPr>
        </p:nvGraphicFramePr>
        <p:xfrm>
          <a:off x="685800" y="1427480"/>
          <a:ext cx="9494519" cy="4820920"/>
        </p:xfrm>
        <a:graphic>
          <a:graphicData uri="http://schemas.openxmlformats.org/drawingml/2006/table">
            <a:tbl>
              <a:tblPr firstRow="1" bandRow="1">
                <a:tableStyleId>{5C22544A-7EE6-4342-B048-85BDC9FD1C3A}</a:tableStyleId>
              </a:tblPr>
              <a:tblGrid>
                <a:gridCol w="2990772">
                  <a:extLst>
                    <a:ext uri="{9D8B030D-6E8A-4147-A177-3AD203B41FA5}">
                      <a16:colId xmlns:a16="http://schemas.microsoft.com/office/drawing/2014/main" val="2813953008"/>
                    </a:ext>
                  </a:extLst>
                </a:gridCol>
                <a:gridCol w="6503747">
                  <a:extLst>
                    <a:ext uri="{9D8B030D-6E8A-4147-A177-3AD203B41FA5}">
                      <a16:colId xmlns:a16="http://schemas.microsoft.com/office/drawing/2014/main" val="2941773175"/>
                    </a:ext>
                  </a:extLst>
                </a:gridCol>
              </a:tblGrid>
              <a:tr h="370840">
                <a:tc>
                  <a:txBody>
                    <a:bodyPr/>
                    <a:lstStyle/>
                    <a:p>
                      <a:r>
                        <a:rPr lang="en-US" dirty="0"/>
                        <a:t>Role</a:t>
                      </a:r>
                    </a:p>
                  </a:txBody>
                  <a:tcPr/>
                </a:tc>
                <a:tc>
                  <a:txBody>
                    <a:bodyPr/>
                    <a:lstStyle/>
                    <a:p>
                      <a:r>
                        <a:rPr lang="en-US" dirty="0"/>
                        <a:t>Description</a:t>
                      </a:r>
                    </a:p>
                  </a:txBody>
                  <a:tcPr/>
                </a:tc>
                <a:extLst>
                  <a:ext uri="{0D108BD9-81ED-4DB2-BD59-A6C34878D82A}">
                    <a16:rowId xmlns:a16="http://schemas.microsoft.com/office/drawing/2014/main" val="687425706"/>
                  </a:ext>
                </a:extLst>
              </a:tr>
              <a:tr h="370840">
                <a:tc>
                  <a:txBody>
                    <a:bodyPr/>
                    <a:lstStyle/>
                    <a:p>
                      <a:r>
                        <a:rPr lang="en-US" dirty="0" err="1"/>
                        <a:t>WebServer</a:t>
                      </a:r>
                      <a:endParaRPr lang="en-US" dirty="0"/>
                    </a:p>
                  </a:txBody>
                  <a:tcPr/>
                </a:tc>
                <a:tc>
                  <a:txBody>
                    <a:bodyPr/>
                    <a:lstStyle/>
                    <a:p>
                      <a:r>
                        <a:rPr lang="en-US" dirty="0"/>
                        <a:t>Install and configures apache webserver</a:t>
                      </a:r>
                    </a:p>
                  </a:txBody>
                  <a:tcPr/>
                </a:tc>
                <a:extLst>
                  <a:ext uri="{0D108BD9-81ED-4DB2-BD59-A6C34878D82A}">
                    <a16:rowId xmlns:a16="http://schemas.microsoft.com/office/drawing/2014/main" val="2749682787"/>
                  </a:ext>
                </a:extLst>
              </a:tr>
              <a:tr h="370840">
                <a:tc>
                  <a:txBody>
                    <a:bodyPr/>
                    <a:lstStyle/>
                    <a:p>
                      <a:r>
                        <a:rPr lang="en-US" dirty="0"/>
                        <a:t>Java</a:t>
                      </a:r>
                    </a:p>
                  </a:txBody>
                  <a:tcPr/>
                </a:tc>
                <a:tc>
                  <a:txBody>
                    <a:bodyPr/>
                    <a:lstStyle/>
                    <a:p>
                      <a:r>
                        <a:rPr lang="en-US" dirty="0"/>
                        <a:t>Installs Java( pre-requisite for ELK installation)</a:t>
                      </a:r>
                    </a:p>
                  </a:txBody>
                  <a:tcPr/>
                </a:tc>
                <a:extLst>
                  <a:ext uri="{0D108BD9-81ED-4DB2-BD59-A6C34878D82A}">
                    <a16:rowId xmlns:a16="http://schemas.microsoft.com/office/drawing/2014/main" val="376278684"/>
                  </a:ext>
                </a:extLst>
              </a:tr>
              <a:tr h="370840">
                <a:tc>
                  <a:txBody>
                    <a:bodyPr/>
                    <a:lstStyle/>
                    <a:p>
                      <a:r>
                        <a:rPr lang="en-US" dirty="0"/>
                        <a:t>Add-elastic-repo</a:t>
                      </a:r>
                    </a:p>
                  </a:txBody>
                  <a:tcPr/>
                </a:tc>
                <a:tc>
                  <a:txBody>
                    <a:bodyPr/>
                    <a:lstStyle/>
                    <a:p>
                      <a:r>
                        <a:rPr lang="en-US" dirty="0"/>
                        <a:t>Adds </a:t>
                      </a:r>
                      <a:r>
                        <a:rPr lang="en-US" dirty="0" err="1"/>
                        <a:t>elasticsearch</a:t>
                      </a:r>
                      <a:r>
                        <a:rPr lang="en-US" dirty="0"/>
                        <a:t> repository on target machines</a:t>
                      </a:r>
                    </a:p>
                  </a:txBody>
                  <a:tcPr/>
                </a:tc>
                <a:extLst>
                  <a:ext uri="{0D108BD9-81ED-4DB2-BD59-A6C34878D82A}">
                    <a16:rowId xmlns:a16="http://schemas.microsoft.com/office/drawing/2014/main" val="3467929420"/>
                  </a:ext>
                </a:extLst>
              </a:tr>
              <a:tr h="370840">
                <a:tc>
                  <a:txBody>
                    <a:bodyPr/>
                    <a:lstStyle/>
                    <a:p>
                      <a:r>
                        <a:rPr lang="en-US" dirty="0"/>
                        <a:t>Elasticsearch</a:t>
                      </a:r>
                    </a:p>
                  </a:txBody>
                  <a:tcPr/>
                </a:tc>
                <a:tc>
                  <a:txBody>
                    <a:bodyPr/>
                    <a:lstStyle/>
                    <a:p>
                      <a:r>
                        <a:rPr lang="en-US" dirty="0"/>
                        <a:t>Installs and configure </a:t>
                      </a:r>
                      <a:r>
                        <a:rPr lang="en-US" dirty="0" err="1"/>
                        <a:t>elasticsearch</a:t>
                      </a:r>
                      <a:r>
                        <a:rPr lang="en-US" dirty="0"/>
                        <a:t> and X-pack security</a:t>
                      </a:r>
                    </a:p>
                  </a:txBody>
                  <a:tcPr/>
                </a:tc>
                <a:extLst>
                  <a:ext uri="{0D108BD9-81ED-4DB2-BD59-A6C34878D82A}">
                    <a16:rowId xmlns:a16="http://schemas.microsoft.com/office/drawing/2014/main" val="3709516390"/>
                  </a:ext>
                </a:extLst>
              </a:tr>
              <a:tr h="370840">
                <a:tc>
                  <a:txBody>
                    <a:bodyPr/>
                    <a:lstStyle/>
                    <a:p>
                      <a:r>
                        <a:rPr lang="en-US" dirty="0"/>
                        <a:t>Kibana</a:t>
                      </a:r>
                    </a:p>
                  </a:txBody>
                  <a:tcPr/>
                </a:tc>
                <a:tc>
                  <a:txBody>
                    <a:bodyPr/>
                    <a:lstStyle/>
                    <a:p>
                      <a:r>
                        <a:rPr lang="en-US" dirty="0"/>
                        <a:t>Installs and configures Kibana</a:t>
                      </a:r>
                    </a:p>
                  </a:txBody>
                  <a:tcPr/>
                </a:tc>
                <a:extLst>
                  <a:ext uri="{0D108BD9-81ED-4DB2-BD59-A6C34878D82A}">
                    <a16:rowId xmlns:a16="http://schemas.microsoft.com/office/drawing/2014/main" val="2403273579"/>
                  </a:ext>
                </a:extLst>
              </a:tr>
              <a:tr h="370840">
                <a:tc>
                  <a:txBody>
                    <a:bodyPr/>
                    <a:lstStyle/>
                    <a:p>
                      <a:r>
                        <a:rPr lang="en-US" dirty="0"/>
                        <a:t>Metricbeat</a:t>
                      </a:r>
                    </a:p>
                  </a:txBody>
                  <a:tcPr/>
                </a:tc>
                <a:tc>
                  <a:txBody>
                    <a:bodyPr/>
                    <a:lstStyle/>
                    <a:p>
                      <a:r>
                        <a:rPr lang="en-US" dirty="0"/>
                        <a:t>Installs and configures Metricbeat</a:t>
                      </a:r>
                    </a:p>
                  </a:txBody>
                  <a:tcPr/>
                </a:tc>
                <a:extLst>
                  <a:ext uri="{0D108BD9-81ED-4DB2-BD59-A6C34878D82A}">
                    <a16:rowId xmlns:a16="http://schemas.microsoft.com/office/drawing/2014/main" val="3493714425"/>
                  </a:ext>
                </a:extLst>
              </a:tr>
              <a:tr h="370840">
                <a:tc>
                  <a:txBody>
                    <a:bodyPr/>
                    <a:lstStyle/>
                    <a:p>
                      <a:r>
                        <a:rPr lang="en-US" dirty="0" err="1"/>
                        <a:t>Filebeat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Installs and configures </a:t>
                      </a:r>
                      <a:r>
                        <a:rPr lang="en-US" dirty="0" err="1"/>
                        <a:t>Filebeat</a:t>
                      </a:r>
                      <a:endParaRPr lang="en-US" dirty="0"/>
                    </a:p>
                  </a:txBody>
                  <a:tcPr/>
                </a:tc>
                <a:extLst>
                  <a:ext uri="{0D108BD9-81ED-4DB2-BD59-A6C34878D82A}">
                    <a16:rowId xmlns:a16="http://schemas.microsoft.com/office/drawing/2014/main" val="2908817131"/>
                  </a:ext>
                </a:extLst>
              </a:tr>
              <a:tr h="370840">
                <a:tc>
                  <a:txBody>
                    <a:bodyPr/>
                    <a:lstStyle/>
                    <a:p>
                      <a:r>
                        <a:rPr lang="en-US" dirty="0" err="1"/>
                        <a:t>Auditbeat</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Installs and configures </a:t>
                      </a:r>
                      <a:r>
                        <a:rPr lang="en-US" dirty="0" err="1"/>
                        <a:t>Auditbeat</a:t>
                      </a:r>
                      <a:endParaRPr lang="en-US" dirty="0"/>
                    </a:p>
                  </a:txBody>
                  <a:tcPr/>
                </a:tc>
                <a:extLst>
                  <a:ext uri="{0D108BD9-81ED-4DB2-BD59-A6C34878D82A}">
                    <a16:rowId xmlns:a16="http://schemas.microsoft.com/office/drawing/2014/main" val="3539019393"/>
                  </a:ext>
                </a:extLst>
              </a:tr>
              <a:tr h="370840">
                <a:tc>
                  <a:txBody>
                    <a:bodyPr/>
                    <a:lstStyle/>
                    <a:p>
                      <a:r>
                        <a:rPr lang="en-US" dirty="0"/>
                        <a:t>Heartbeat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Installs and configures Heartbeat</a:t>
                      </a:r>
                    </a:p>
                  </a:txBody>
                  <a:tcPr/>
                </a:tc>
                <a:extLst>
                  <a:ext uri="{0D108BD9-81ED-4DB2-BD59-A6C34878D82A}">
                    <a16:rowId xmlns:a16="http://schemas.microsoft.com/office/drawing/2014/main" val="3821813708"/>
                  </a:ext>
                </a:extLst>
              </a:tr>
              <a:tr h="370840">
                <a:tc>
                  <a:txBody>
                    <a:bodyPr/>
                    <a:lstStyle/>
                    <a:p>
                      <a:r>
                        <a:rPr lang="en-US" dirty="0"/>
                        <a:t>Packetbeat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Installs and configures Packetbeat</a:t>
                      </a:r>
                    </a:p>
                  </a:txBody>
                  <a:tcPr/>
                </a:tc>
                <a:extLst>
                  <a:ext uri="{0D108BD9-81ED-4DB2-BD59-A6C34878D82A}">
                    <a16:rowId xmlns:a16="http://schemas.microsoft.com/office/drawing/2014/main" val="2048526455"/>
                  </a:ext>
                </a:extLst>
              </a:tr>
              <a:tr h="370840">
                <a:tc>
                  <a:txBody>
                    <a:bodyPr/>
                    <a:lstStyle/>
                    <a:p>
                      <a:r>
                        <a:rPr lang="en-US" dirty="0"/>
                        <a:t>Config-beats-</a:t>
                      </a:r>
                      <a:r>
                        <a:rPr lang="en-US" dirty="0" err="1"/>
                        <a:t>elatic</a:t>
                      </a:r>
                      <a:r>
                        <a:rPr lang="en-US" dirty="0"/>
                        <a:t>*</a:t>
                      </a:r>
                    </a:p>
                  </a:txBody>
                  <a:tcPr/>
                </a:tc>
                <a:tc>
                  <a:txBody>
                    <a:bodyPr/>
                    <a:lstStyle/>
                    <a:p>
                      <a:r>
                        <a:rPr lang="en-US" dirty="0"/>
                        <a:t>Configure beats modules on </a:t>
                      </a:r>
                      <a:r>
                        <a:rPr lang="en-US" dirty="0" err="1"/>
                        <a:t>elasticsearch</a:t>
                      </a:r>
                      <a:r>
                        <a:rPr lang="en-US" dirty="0"/>
                        <a:t> servers</a:t>
                      </a:r>
                    </a:p>
                  </a:txBody>
                  <a:tcPr/>
                </a:tc>
                <a:extLst>
                  <a:ext uri="{0D108BD9-81ED-4DB2-BD59-A6C34878D82A}">
                    <a16:rowId xmlns:a16="http://schemas.microsoft.com/office/drawing/2014/main" val="2622611245"/>
                  </a:ext>
                </a:extLst>
              </a:tr>
              <a:tr h="370840">
                <a:tc>
                  <a:txBody>
                    <a:bodyPr/>
                    <a:lstStyle/>
                    <a:p>
                      <a:r>
                        <a:rPr lang="en-US" dirty="0"/>
                        <a:t>Config-beats-web*</a:t>
                      </a:r>
                    </a:p>
                  </a:txBody>
                  <a:tcPr/>
                </a:tc>
                <a:tc>
                  <a:txBody>
                    <a:bodyPr/>
                    <a:lstStyle/>
                    <a:p>
                      <a:r>
                        <a:rPr lang="en-US" dirty="0"/>
                        <a:t>Configures beats module on webservers</a:t>
                      </a:r>
                    </a:p>
                  </a:txBody>
                  <a:tcPr/>
                </a:tc>
                <a:extLst>
                  <a:ext uri="{0D108BD9-81ED-4DB2-BD59-A6C34878D82A}">
                    <a16:rowId xmlns:a16="http://schemas.microsoft.com/office/drawing/2014/main" val="2024060472"/>
                  </a:ext>
                </a:extLst>
              </a:tr>
            </a:tbl>
          </a:graphicData>
        </a:graphic>
      </p:graphicFrame>
      <p:sp>
        <p:nvSpPr>
          <p:cNvPr id="7" name="TextBox 6">
            <a:extLst>
              <a:ext uri="{FF2B5EF4-FFF2-40B4-BE49-F238E27FC236}">
                <a16:creationId xmlns:a16="http://schemas.microsoft.com/office/drawing/2014/main" id="{7CAFAA4E-FDF9-5640-B1A0-8857CC84F887}"/>
              </a:ext>
            </a:extLst>
          </p:cNvPr>
          <p:cNvSpPr txBox="1"/>
          <p:nvPr/>
        </p:nvSpPr>
        <p:spPr>
          <a:xfrm>
            <a:off x="782322" y="6477000"/>
            <a:ext cx="3672840" cy="381000"/>
          </a:xfrm>
          <a:prstGeom prst="rect">
            <a:avLst/>
          </a:prstGeom>
          <a:noFill/>
        </p:spPr>
        <p:txBody>
          <a:bodyPr wrap="square" rtlCol="0">
            <a:spAutoFit/>
          </a:bodyPr>
          <a:lstStyle/>
          <a:p>
            <a:r>
              <a:rPr lang="en-US" dirty="0"/>
              <a:t>* non-idempotent roles</a:t>
            </a:r>
          </a:p>
        </p:txBody>
      </p:sp>
    </p:spTree>
    <p:extLst>
      <p:ext uri="{BB962C8B-B14F-4D97-AF65-F5344CB8AC3E}">
        <p14:creationId xmlns:p14="http://schemas.microsoft.com/office/powerpoint/2010/main" val="3022676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2209</Words>
  <Application>Microsoft Macintosh PowerPoint</Application>
  <PresentationFormat>Widescreen</PresentationFormat>
  <Paragraphs>360</Paragraphs>
  <Slides>58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Celestial</vt:lpstr>
      <vt:lpstr>Deploy ELK Stack  using Ansible</vt:lpstr>
      <vt:lpstr>Introduction</vt:lpstr>
      <vt:lpstr>ELK Stack</vt:lpstr>
      <vt:lpstr>Beats</vt:lpstr>
      <vt:lpstr>Setup  gcp trial account and   Get $300 free trial credit</vt:lpstr>
      <vt:lpstr>Lab Architecture</vt:lpstr>
      <vt:lpstr>Setup  gcp trial account and   Get $300 free trial credit</vt:lpstr>
      <vt:lpstr>Gcp provisioning</vt:lpstr>
      <vt:lpstr>ROles </vt:lpstr>
      <vt:lpstr>Deployment </vt:lpstr>
      <vt:lpstr>Automate Installation of  apache webserver using ansible</vt:lpstr>
      <vt:lpstr>Webserver</vt:lpstr>
      <vt:lpstr>Install openjdk-8 using ansible</vt:lpstr>
      <vt:lpstr>Java</vt:lpstr>
      <vt:lpstr>Learn to do Manual deploy before automating it</vt:lpstr>
      <vt:lpstr>Install and configure Elasticsearch  logstash Kibana ( ELK STACK)</vt:lpstr>
      <vt:lpstr>Elasticsearch – manual install</vt:lpstr>
      <vt:lpstr>Automate x-pack configuration  for Elasticsearch using ansible</vt:lpstr>
      <vt:lpstr>Configure X-Pack security  </vt:lpstr>
      <vt:lpstr>Deploying Elasticsearch with ansible</vt:lpstr>
      <vt:lpstr>Add-ELASTIC-REPO</vt:lpstr>
      <vt:lpstr>Elasticsearch</vt:lpstr>
      <vt:lpstr>Configure x-pack using ansible</vt:lpstr>
      <vt:lpstr>Automate Kibana deployment using ansible</vt:lpstr>
      <vt:lpstr>Install kibana using ansible</vt:lpstr>
      <vt:lpstr>Install and configure metric beat [7.x] </vt:lpstr>
      <vt:lpstr>PowerPoint Presentation</vt:lpstr>
      <vt:lpstr>ELK Beats</vt:lpstr>
      <vt:lpstr>Metric beat</vt:lpstr>
      <vt:lpstr>Metric beat - modules and metricset</vt:lpstr>
      <vt:lpstr>System module</vt:lpstr>
      <vt:lpstr>Metricbeat - webserver</vt:lpstr>
      <vt:lpstr>Metricbeat – ELK</vt:lpstr>
      <vt:lpstr>Production monitoring cluster</vt:lpstr>
      <vt:lpstr>Metricbeat - config</vt:lpstr>
      <vt:lpstr>Metricbeat - elk</vt:lpstr>
      <vt:lpstr>Metricbeat - webserver</vt:lpstr>
      <vt:lpstr>Install and configure FILEBEAT [7.x] </vt:lpstr>
      <vt:lpstr>FILEBEAT - OVERVIEW</vt:lpstr>
      <vt:lpstr>how File beat works</vt:lpstr>
      <vt:lpstr>FILE beat - elk</vt:lpstr>
      <vt:lpstr>FILE beat - webserver</vt:lpstr>
      <vt:lpstr>Install and configure  Audit beat [7.x] </vt:lpstr>
      <vt:lpstr>Auditbeat overview</vt:lpstr>
      <vt:lpstr>auditbeat- elk</vt:lpstr>
      <vt:lpstr>AuditD Module</vt:lpstr>
      <vt:lpstr>File integrity module</vt:lpstr>
      <vt:lpstr>System module</vt:lpstr>
      <vt:lpstr>Install and configure  heartbeat [7.x] </vt:lpstr>
      <vt:lpstr>Heartbeat overview</vt:lpstr>
      <vt:lpstr>Heartbeat - elk</vt:lpstr>
      <vt:lpstr>Install and configure  packet beat [7.x] </vt:lpstr>
      <vt:lpstr>Packet beat - overview</vt:lpstr>
      <vt:lpstr>packetbeat </vt:lpstr>
      <vt:lpstr>Deploy elk beats using ansible [7.x] </vt:lpstr>
      <vt:lpstr>procedure</vt:lpstr>
      <vt:lpstr>Securing your sensitive data using ansible vault</vt:lpstr>
      <vt:lpstr>Securing your sensitive data using ansible vault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ELK Stack  using Ansible</dc:title>
  <dc:creator>Lab IT</dc:creator>
  <cp:lastModifiedBy>Lab IT</cp:lastModifiedBy>
  <cp:revision>2</cp:revision>
  <dcterms:created xsi:type="dcterms:W3CDTF">2020-08-21T13:20:00Z</dcterms:created>
  <dcterms:modified xsi:type="dcterms:W3CDTF">2020-08-21T15:31:17Z</dcterms:modified>
</cp:coreProperties>
</file>