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7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B3CDCD-E3D3-4450-91C1-E2E906DDF8E4}">
  <a:tblStyle styleId="{5FB3CDCD-E3D3-4450-91C1-E2E906DDF8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6"/>
    <p:restoredTop sz="94593"/>
  </p:normalViewPr>
  <p:slideViewPr>
    <p:cSldViewPr snapToGrid="0" snapToObjects="1">
      <p:cViewPr varScale="1">
        <p:scale>
          <a:sx n="156" d="100"/>
          <a:sy n="156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2171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468925" y="535768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CloudFormation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Agenda: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090625" y="575499"/>
            <a:ext cx="5596200" cy="369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Why AWS CloudFormation</a:t>
            </a:r>
          </a:p>
          <a:p>
            <a:r>
              <a:rPr lang="en-US" dirty="0"/>
              <a:t>What is CloudFormation</a:t>
            </a:r>
          </a:p>
          <a:p>
            <a:r>
              <a:rPr lang="en-US" dirty="0"/>
              <a:t>Get Started in CloudFormation</a:t>
            </a:r>
          </a:p>
          <a:p>
            <a:r>
              <a:rPr lang="en-US" dirty="0"/>
              <a:t>Structure of JSON Document</a:t>
            </a:r>
          </a:p>
          <a:p>
            <a:r>
              <a:rPr lang="en-US" dirty="0"/>
              <a:t>Sample JSON</a:t>
            </a:r>
          </a:p>
          <a:p>
            <a:r>
              <a:rPr lang="en-US" dirty="0"/>
              <a:t>Demo</a:t>
            </a:r>
          </a:p>
          <a:p>
            <a:pPr marL="1270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50" y="575500"/>
            <a:ext cx="2214836" cy="3981000"/>
          </a:xfrm>
        </p:spPr>
        <p:txBody>
          <a:bodyPr/>
          <a:lstStyle/>
          <a:p>
            <a:r>
              <a:rPr lang="en-US" dirty="0"/>
              <a:t>Why AWS CloudFormation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475B3A-CFE8-4E58-80A1-830AC7E8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4" y="575499"/>
            <a:ext cx="5466159" cy="1849293"/>
          </a:xfrm>
        </p:spPr>
        <p:txBody>
          <a:bodyPr/>
          <a:lstStyle/>
          <a:p>
            <a:r>
              <a:rPr lang="en-US" dirty="0"/>
              <a:t>A complex Application on AWS have many resources and managing all these resources can be mundane task</a:t>
            </a:r>
          </a:p>
        </p:txBody>
      </p:sp>
    </p:spTree>
    <p:extLst>
      <p:ext uri="{BB962C8B-B14F-4D97-AF65-F5344CB8AC3E}">
        <p14:creationId xmlns:p14="http://schemas.microsoft.com/office/powerpoint/2010/main" val="52702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49" y="575500"/>
            <a:ext cx="2239329" cy="3981000"/>
          </a:xfrm>
        </p:spPr>
        <p:txBody>
          <a:bodyPr/>
          <a:lstStyle/>
          <a:p>
            <a:r>
              <a:rPr lang="en-US" dirty="0"/>
              <a:t>Get started in AWS CloudFormation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625" y="47584"/>
            <a:ext cx="5596200" cy="651533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For creating templates in AWS formation you use a JSON Script</a:t>
            </a: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524A6E-0AA7-124F-AA09-CDDA87CB54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51413" y="1151164"/>
            <a:ext cx="4629151" cy="1747157"/>
          </a:xfrm>
        </p:spPr>
        <p:txBody>
          <a:bodyPr/>
          <a:lstStyle/>
          <a:p>
            <a:r>
              <a:rPr lang="en-US" sz="1400" dirty="0"/>
              <a:t>Java Script Object notation is an open -standard format that uses human- readable text to transmit data object consisting of attribute value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JSON </a:t>
            </a:r>
            <a:r>
              <a:rPr lang="en-US" dirty="0" err="1"/>
              <a:t>Documenr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580" y="198015"/>
            <a:ext cx="5596200" cy="464690"/>
          </a:xfrm>
        </p:spPr>
        <p:txBody>
          <a:bodyPr/>
          <a:lstStyle/>
          <a:p>
            <a:pPr marL="127000" indent="0" algn="ctr">
              <a:buNone/>
            </a:pPr>
            <a:endParaRPr lang="en-CA" dirty="0"/>
          </a:p>
          <a:p>
            <a:pPr marL="12700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  <p:sp>
        <p:nvSpPr>
          <p:cNvPr id="7" name="Text Placeholder 4"/>
          <p:cNvSpPr>
            <a:spLocks noGrp="1"/>
          </p:cNvSpPr>
          <p:nvPr>
            <p:ph type="body" idx="2"/>
          </p:nvPr>
        </p:nvSpPr>
        <p:spPr>
          <a:xfrm>
            <a:off x="2624667" y="696455"/>
            <a:ext cx="6480817" cy="2841931"/>
          </a:xfrm>
        </p:spPr>
        <p:txBody>
          <a:bodyPr/>
          <a:lstStyle/>
          <a:p>
            <a:r>
              <a:rPr lang="en-US" sz="1200" dirty="0"/>
              <a:t>AWS Template Format 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Metadata</a:t>
            </a:r>
          </a:p>
          <a:p>
            <a:r>
              <a:rPr lang="en-US" sz="1200" dirty="0"/>
              <a:t>Parameters </a:t>
            </a:r>
          </a:p>
          <a:p>
            <a:r>
              <a:rPr lang="en-US" sz="1200" dirty="0"/>
              <a:t>Mappings</a:t>
            </a:r>
          </a:p>
          <a:p>
            <a:r>
              <a:rPr lang="en-US" sz="1200" dirty="0"/>
              <a:t>Conditions</a:t>
            </a:r>
          </a:p>
          <a:p>
            <a:r>
              <a:rPr lang="en-US" sz="1200" dirty="0"/>
              <a:t>Outputs</a:t>
            </a:r>
          </a:p>
          <a:p>
            <a:r>
              <a:rPr lang="en-US" sz="1200" dirty="0"/>
              <a:t>Resources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96915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100</Words>
  <Application>Microsoft Macintosh PowerPoint</Application>
  <PresentationFormat>On-screen Show (16:9)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Nunito Sans</vt:lpstr>
      <vt:lpstr>Ulysses template</vt:lpstr>
      <vt:lpstr>CloudFormation</vt:lpstr>
      <vt:lpstr>Agenda:</vt:lpstr>
      <vt:lpstr>Why AWS CloudFormation</vt:lpstr>
      <vt:lpstr>Get started in AWS CloudFormation</vt:lpstr>
      <vt:lpstr>Structure of JSON Documenr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(OR SLIDEDOC) TITLE</dc:title>
  <cp:lastModifiedBy>Microsoft Office User</cp:lastModifiedBy>
  <cp:revision>143</cp:revision>
  <dcterms:modified xsi:type="dcterms:W3CDTF">2019-07-30T00:26:56Z</dcterms:modified>
</cp:coreProperties>
</file>