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D58E-8C5D-4E70-A429-BAFE29A9A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B4DDE-D274-42D4-A05D-976A13644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5E954-4142-45CE-9571-C12C90B5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B6D9-2AA2-418B-8A17-62F5D8F1685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85917-E022-4317-9E40-6A7331B7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0D5B2-1AB9-45E7-B5FE-56383B9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DFC1-71C9-46B5-9554-F3BE3D8DE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115F-0725-4034-80F1-4C989114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D53D0-28B6-4D5F-8A20-37991390E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820D-B115-4E55-8A95-FABA8E83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B6D9-2AA2-418B-8A17-62F5D8F1685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A74DD-37BC-4FD6-8F0A-4261C7CD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D015D-5D3C-4A15-ADC2-152BAC63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DFC1-71C9-46B5-9554-F3BE3D8DE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0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73D90-D537-4547-AD34-4E16E9DC1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8773A-A841-487B-9F5B-13DD62E11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EEDA3-32DE-42CF-88D5-94F4E179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B6D9-2AA2-418B-8A17-62F5D8F1685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337D7-B0AB-4F25-8333-8286954C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A2CBA-1E28-48CB-B6E8-B501EA9D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DFC1-71C9-46B5-9554-F3BE3D8DE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7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2D96-C66A-4979-9F07-25BF253D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23161-2A87-425A-A2A7-F4A75836C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14DB6-0326-40AD-A488-16DC8E2A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B6D9-2AA2-418B-8A17-62F5D8F1685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E30FF-2F31-4C5D-8E9E-EE302420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7D089-A81A-4E36-9407-16DA7E06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DFC1-71C9-46B5-9554-F3BE3D8DE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5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75E2-C02F-4C52-9B39-801E3AACC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301A9-3678-4322-87CA-0927D072C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E7A3-6EC7-453F-9D7B-7B38B4DE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B6D9-2AA2-418B-8A17-62F5D8F1685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D109A-2A85-4B3F-ACEE-52FFC4BB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E5D1C-8797-4153-83AC-7B30E49A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DFC1-71C9-46B5-9554-F3BE3D8DE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C9AC-7FC1-414B-A585-4FAACCDA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F7AE8-E610-400E-9804-8C8106BC8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27D30-ECBF-4135-A993-768958B4F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D8482-2AA1-400F-808C-48FE0F3B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B6D9-2AA2-418B-8A17-62F5D8F1685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0C608-210A-47CF-9D76-452AB5A2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586EE-828E-405D-ABD8-08087D1E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DFC1-71C9-46B5-9554-F3BE3D8DE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5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0412-9DD3-4A3C-8E37-E5208B30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E9101-5570-4172-B263-7D4974614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E87FC-14D7-48AF-941D-15473677A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EBBB8A-6C6E-42D2-AB1C-D06F2DD14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ACA6E-FEDD-4692-A37A-2BDBCB089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F49AC-B9B4-4421-B057-AEB39AA1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B6D9-2AA2-418B-8A17-62F5D8F1685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AEF57-C873-4A4A-9AA5-B0F52A87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1DAB4C-11A1-4A1B-9188-6F06E9BE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DFC1-71C9-46B5-9554-F3BE3D8DE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5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010B-EDCA-4EA3-A253-B5A3E5CC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60D10-8455-499E-9DF5-00A0ABF6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B6D9-2AA2-418B-8A17-62F5D8F1685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361F1-861B-4038-843B-D3CB5847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48492-ED78-4374-B463-3512BDBC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DFC1-71C9-46B5-9554-F3BE3D8DE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3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F17A2-0936-491C-8B05-F6E846C1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B6D9-2AA2-418B-8A17-62F5D8F1685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A937BF-4520-4DD9-A8F4-7E266362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B26D8-C5A8-45B3-AE77-0645E819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DFC1-71C9-46B5-9554-F3BE3D8DE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8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55E22-9518-44C6-91A1-6AA5D0F96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AA5A6-659E-4004-8F8E-B0990D537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E968D-E7B8-4DFE-B640-EF3AF6472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7F50F-0CBE-4CE2-B866-2460A02D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B6D9-2AA2-418B-8A17-62F5D8F1685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AD60F-72ED-4D57-B919-AFC186E9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A0161-D599-4445-8F8E-3512EDE2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DFC1-71C9-46B5-9554-F3BE3D8DE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4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DFE5-EA02-4910-940C-4AC716FC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5F9EE-1888-4E1E-9C16-EEFA588FD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9F95F-FAC3-407D-A5E8-AFB9DB2ED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C1D00-558F-438E-B36E-E4095CE4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B6D9-2AA2-418B-8A17-62F5D8F1685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CA434-3947-465D-9B9B-1258747E7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18AF9-70A6-4577-95D1-6D59F2FA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DFC1-71C9-46B5-9554-F3BE3D8DE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8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4B7050-67A9-4F4A-91D1-D92FEC53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65324-F207-4DF7-9B45-1023CDFFE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0A6A9-F8ED-486A-8DC6-CC535F347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2B6D9-2AA2-418B-8A17-62F5D8F1685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09D41-1B80-4481-9A94-566A90065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25A4D-0D76-4E80-B303-8D35F4E1C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DDFC1-71C9-46B5-9554-F3BE3D8DE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4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457D-08DB-4625-AEEF-3C7F331D4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1" y="611946"/>
            <a:ext cx="9144000" cy="80889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 on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5B8A8-0A8D-4253-A1B6-65DC8A97C149}"/>
              </a:ext>
            </a:extLst>
          </p:cNvPr>
          <p:cNvSpPr txBox="1"/>
          <p:nvPr/>
        </p:nvSpPr>
        <p:spPr>
          <a:xfrm>
            <a:off x="3207433" y="1644903"/>
            <a:ext cx="6077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Ecommerce Website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E9DC6-F787-4631-8DA1-7B6A68E8D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194" y="3482634"/>
            <a:ext cx="5092503" cy="308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5B00BE-3269-4C95-841F-7CDEF7442B64}"/>
              </a:ext>
            </a:extLst>
          </p:cNvPr>
          <p:cNvSpPr/>
          <p:nvPr/>
        </p:nvSpPr>
        <p:spPr>
          <a:xfrm>
            <a:off x="984739" y="2504047"/>
            <a:ext cx="2377440" cy="2433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3838FD-551B-497E-B3A0-C451A6446F49}"/>
              </a:ext>
            </a:extLst>
          </p:cNvPr>
          <p:cNvSpPr/>
          <p:nvPr/>
        </p:nvSpPr>
        <p:spPr>
          <a:xfrm>
            <a:off x="4822874" y="2504045"/>
            <a:ext cx="2546252" cy="24337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 Net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D571092F-A2B2-49F8-99ED-BC14E2A3372B}"/>
              </a:ext>
            </a:extLst>
          </p:cNvPr>
          <p:cNvSpPr/>
          <p:nvPr/>
        </p:nvSpPr>
        <p:spPr>
          <a:xfrm>
            <a:off x="8806375" y="2504046"/>
            <a:ext cx="2053883" cy="243371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9B06438A-6A34-418B-BDF8-1434CB6E80B7}"/>
              </a:ext>
            </a:extLst>
          </p:cNvPr>
          <p:cNvSpPr/>
          <p:nvPr/>
        </p:nvSpPr>
        <p:spPr>
          <a:xfrm>
            <a:off x="3362179" y="3720900"/>
            <a:ext cx="1460695" cy="161783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32D6D488-97FD-450F-8F20-70E3087AD844}"/>
              </a:ext>
            </a:extLst>
          </p:cNvPr>
          <p:cNvSpPr/>
          <p:nvPr/>
        </p:nvSpPr>
        <p:spPr>
          <a:xfrm>
            <a:off x="7369126" y="3720900"/>
            <a:ext cx="1437249" cy="161783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AD37FC-37E4-4048-8069-3988B238C685}"/>
              </a:ext>
            </a:extLst>
          </p:cNvPr>
          <p:cNvSpPr txBox="1"/>
          <p:nvPr/>
        </p:nvSpPr>
        <p:spPr>
          <a:xfrm>
            <a:off x="1167618" y="5289452"/>
            <a:ext cx="198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DF3D4-9CE7-4284-8305-77DEDF18390D}"/>
              </a:ext>
            </a:extLst>
          </p:cNvPr>
          <p:cNvSpPr txBox="1"/>
          <p:nvPr/>
        </p:nvSpPr>
        <p:spPr>
          <a:xfrm>
            <a:off x="9186203" y="5289452"/>
            <a:ext cx="146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21ABB8-2E4D-4E69-82BC-15D14AB3D21D}"/>
              </a:ext>
            </a:extLst>
          </p:cNvPr>
          <p:cNvSpPr txBox="1"/>
          <p:nvPr/>
        </p:nvSpPr>
        <p:spPr>
          <a:xfrm>
            <a:off x="5514535" y="5289452"/>
            <a:ext cx="211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7D092-081D-4D02-BD63-E0E853CEE6E7}"/>
              </a:ext>
            </a:extLst>
          </p:cNvPr>
          <p:cNvSpPr txBox="1"/>
          <p:nvPr/>
        </p:nvSpPr>
        <p:spPr>
          <a:xfrm>
            <a:off x="984739" y="661182"/>
            <a:ext cx="4529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Flow -</a:t>
            </a:r>
          </a:p>
        </p:txBody>
      </p:sp>
    </p:spTree>
    <p:extLst>
      <p:ext uri="{BB962C8B-B14F-4D97-AF65-F5344CB8AC3E}">
        <p14:creationId xmlns:p14="http://schemas.microsoft.com/office/powerpoint/2010/main" val="39505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D70FCA-FB40-400D-AB15-7F790DDAD1AD}"/>
              </a:ext>
            </a:extLst>
          </p:cNvPr>
          <p:cNvSpPr txBox="1"/>
          <p:nvPr/>
        </p:nvSpPr>
        <p:spPr>
          <a:xfrm>
            <a:off x="1237957" y="240804"/>
            <a:ext cx="10522634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Modules-</a:t>
            </a:r>
          </a:p>
          <a:p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and add categories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products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orders and customer details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module-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and Login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12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B7C681-2C34-4A09-AACF-42831EC6700F}"/>
              </a:ext>
            </a:extLst>
          </p:cNvPr>
          <p:cNvSpPr txBox="1"/>
          <p:nvPr/>
        </p:nvSpPr>
        <p:spPr>
          <a:xfrm>
            <a:off x="2869809" y="2416682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06256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44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Case study on -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aksha</dc:creator>
  <cp:lastModifiedBy>aksha</cp:lastModifiedBy>
  <cp:revision>18</cp:revision>
  <dcterms:created xsi:type="dcterms:W3CDTF">2022-06-22T08:13:49Z</dcterms:created>
  <dcterms:modified xsi:type="dcterms:W3CDTF">2022-06-25T12:02:21Z</dcterms:modified>
</cp:coreProperties>
</file>