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3AA8-E8ED-48C8-BC83-C9DA34E55F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18FA1B-7524-4C61-AD60-E639C42C8E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21DC1E3-FBD6-4470-87ED-728791C9AD85}"/>
              </a:ext>
            </a:extLst>
          </p:cNvPr>
          <p:cNvSpPr>
            <a:spLocks noGrp="1"/>
          </p:cNvSpPr>
          <p:nvPr>
            <p:ph type="dt" sz="half" idx="10"/>
          </p:nvPr>
        </p:nvSpPr>
        <p:spPr/>
        <p:txBody>
          <a:bodyPr/>
          <a:lstStyle/>
          <a:p>
            <a:fld id="{1027E79C-D047-46B4-B50A-9D27D71BF7A0}" type="datetimeFigureOut">
              <a:rPr lang="en-GB" smtClean="0"/>
              <a:t>13/03/2022</a:t>
            </a:fld>
            <a:endParaRPr lang="en-GB"/>
          </a:p>
        </p:txBody>
      </p:sp>
      <p:sp>
        <p:nvSpPr>
          <p:cNvPr id="5" name="Footer Placeholder 4">
            <a:extLst>
              <a:ext uri="{FF2B5EF4-FFF2-40B4-BE49-F238E27FC236}">
                <a16:creationId xmlns:a16="http://schemas.microsoft.com/office/drawing/2014/main" id="{2E31DB96-25D5-47FB-A7AE-BD6AB7A384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DCA3EA-B8DD-4D9A-A2D3-784D784A1D3E}"/>
              </a:ext>
            </a:extLst>
          </p:cNvPr>
          <p:cNvSpPr>
            <a:spLocks noGrp="1"/>
          </p:cNvSpPr>
          <p:nvPr>
            <p:ph type="sldNum" sz="quarter" idx="12"/>
          </p:nvPr>
        </p:nvSpPr>
        <p:spPr/>
        <p:txBody>
          <a:bodyPr/>
          <a:lstStyle/>
          <a:p>
            <a:fld id="{945AC659-47BE-4CAF-AD2E-33499A8A7786}" type="slidenum">
              <a:rPr lang="en-GB" smtClean="0"/>
              <a:t>‹#›</a:t>
            </a:fld>
            <a:endParaRPr lang="en-GB"/>
          </a:p>
        </p:txBody>
      </p:sp>
    </p:spTree>
    <p:extLst>
      <p:ext uri="{BB962C8B-B14F-4D97-AF65-F5344CB8AC3E}">
        <p14:creationId xmlns:p14="http://schemas.microsoft.com/office/powerpoint/2010/main" val="361619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ECCB-1E03-4636-9FF1-D149F79B62A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E97524A-61F0-4936-B874-CE36D37048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50FAFF-502D-479B-A572-5A32747D976E}"/>
              </a:ext>
            </a:extLst>
          </p:cNvPr>
          <p:cNvSpPr>
            <a:spLocks noGrp="1"/>
          </p:cNvSpPr>
          <p:nvPr>
            <p:ph type="dt" sz="half" idx="10"/>
          </p:nvPr>
        </p:nvSpPr>
        <p:spPr/>
        <p:txBody>
          <a:bodyPr/>
          <a:lstStyle/>
          <a:p>
            <a:fld id="{1027E79C-D047-46B4-B50A-9D27D71BF7A0}" type="datetimeFigureOut">
              <a:rPr lang="en-GB" smtClean="0"/>
              <a:t>13/03/2022</a:t>
            </a:fld>
            <a:endParaRPr lang="en-GB"/>
          </a:p>
        </p:txBody>
      </p:sp>
      <p:sp>
        <p:nvSpPr>
          <p:cNvPr id="5" name="Footer Placeholder 4">
            <a:extLst>
              <a:ext uri="{FF2B5EF4-FFF2-40B4-BE49-F238E27FC236}">
                <a16:creationId xmlns:a16="http://schemas.microsoft.com/office/drawing/2014/main" id="{45F93DC3-00CE-472E-AB0E-DA07D8C7C9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6C803B-9871-40DD-BFC8-3D0935236110}"/>
              </a:ext>
            </a:extLst>
          </p:cNvPr>
          <p:cNvSpPr>
            <a:spLocks noGrp="1"/>
          </p:cNvSpPr>
          <p:nvPr>
            <p:ph type="sldNum" sz="quarter" idx="12"/>
          </p:nvPr>
        </p:nvSpPr>
        <p:spPr/>
        <p:txBody>
          <a:bodyPr/>
          <a:lstStyle/>
          <a:p>
            <a:fld id="{945AC659-47BE-4CAF-AD2E-33499A8A7786}" type="slidenum">
              <a:rPr lang="en-GB" smtClean="0"/>
              <a:t>‹#›</a:t>
            </a:fld>
            <a:endParaRPr lang="en-GB"/>
          </a:p>
        </p:txBody>
      </p:sp>
    </p:spTree>
    <p:extLst>
      <p:ext uri="{BB962C8B-B14F-4D97-AF65-F5344CB8AC3E}">
        <p14:creationId xmlns:p14="http://schemas.microsoft.com/office/powerpoint/2010/main" val="2868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BC2EE-DB68-4DD5-8852-7C539AD46F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3667E4-0B64-4237-AEDE-C7394145AA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66C8E-9A00-44AB-A64A-F349701F9727}"/>
              </a:ext>
            </a:extLst>
          </p:cNvPr>
          <p:cNvSpPr>
            <a:spLocks noGrp="1"/>
          </p:cNvSpPr>
          <p:nvPr>
            <p:ph type="dt" sz="half" idx="10"/>
          </p:nvPr>
        </p:nvSpPr>
        <p:spPr/>
        <p:txBody>
          <a:bodyPr/>
          <a:lstStyle/>
          <a:p>
            <a:fld id="{1027E79C-D047-46B4-B50A-9D27D71BF7A0}" type="datetimeFigureOut">
              <a:rPr lang="en-GB" smtClean="0"/>
              <a:t>13/03/2022</a:t>
            </a:fld>
            <a:endParaRPr lang="en-GB"/>
          </a:p>
        </p:txBody>
      </p:sp>
      <p:sp>
        <p:nvSpPr>
          <p:cNvPr id="5" name="Footer Placeholder 4">
            <a:extLst>
              <a:ext uri="{FF2B5EF4-FFF2-40B4-BE49-F238E27FC236}">
                <a16:creationId xmlns:a16="http://schemas.microsoft.com/office/drawing/2014/main" id="{71E65064-8122-4784-BD15-13DE7A12A5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9FEC05-174A-43BA-B0A5-C85B283C4D60}"/>
              </a:ext>
            </a:extLst>
          </p:cNvPr>
          <p:cNvSpPr>
            <a:spLocks noGrp="1"/>
          </p:cNvSpPr>
          <p:nvPr>
            <p:ph type="sldNum" sz="quarter" idx="12"/>
          </p:nvPr>
        </p:nvSpPr>
        <p:spPr/>
        <p:txBody>
          <a:bodyPr/>
          <a:lstStyle/>
          <a:p>
            <a:fld id="{945AC659-47BE-4CAF-AD2E-33499A8A7786}" type="slidenum">
              <a:rPr lang="en-GB" smtClean="0"/>
              <a:t>‹#›</a:t>
            </a:fld>
            <a:endParaRPr lang="en-GB"/>
          </a:p>
        </p:txBody>
      </p:sp>
    </p:spTree>
    <p:extLst>
      <p:ext uri="{BB962C8B-B14F-4D97-AF65-F5344CB8AC3E}">
        <p14:creationId xmlns:p14="http://schemas.microsoft.com/office/powerpoint/2010/main" val="148040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9B34-9F53-4048-A0C7-CDFA758BF45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2C1B89-336B-4794-A5B7-6461E1DC15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507456-F37D-4498-8F99-A1F1B3714DE5}"/>
              </a:ext>
            </a:extLst>
          </p:cNvPr>
          <p:cNvSpPr>
            <a:spLocks noGrp="1"/>
          </p:cNvSpPr>
          <p:nvPr>
            <p:ph type="dt" sz="half" idx="10"/>
          </p:nvPr>
        </p:nvSpPr>
        <p:spPr/>
        <p:txBody>
          <a:bodyPr/>
          <a:lstStyle/>
          <a:p>
            <a:fld id="{1027E79C-D047-46B4-B50A-9D27D71BF7A0}" type="datetimeFigureOut">
              <a:rPr lang="en-GB" smtClean="0"/>
              <a:t>13/03/2022</a:t>
            </a:fld>
            <a:endParaRPr lang="en-GB"/>
          </a:p>
        </p:txBody>
      </p:sp>
      <p:sp>
        <p:nvSpPr>
          <p:cNvPr id="5" name="Footer Placeholder 4">
            <a:extLst>
              <a:ext uri="{FF2B5EF4-FFF2-40B4-BE49-F238E27FC236}">
                <a16:creationId xmlns:a16="http://schemas.microsoft.com/office/drawing/2014/main" id="{51C3F6AA-3F7C-4AD2-81E4-ED95CA053F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4B824D-33B1-4C37-9A35-29945134E098}"/>
              </a:ext>
            </a:extLst>
          </p:cNvPr>
          <p:cNvSpPr>
            <a:spLocks noGrp="1"/>
          </p:cNvSpPr>
          <p:nvPr>
            <p:ph type="sldNum" sz="quarter" idx="12"/>
          </p:nvPr>
        </p:nvSpPr>
        <p:spPr/>
        <p:txBody>
          <a:bodyPr/>
          <a:lstStyle/>
          <a:p>
            <a:fld id="{945AC659-47BE-4CAF-AD2E-33499A8A7786}" type="slidenum">
              <a:rPr lang="en-GB" smtClean="0"/>
              <a:t>‹#›</a:t>
            </a:fld>
            <a:endParaRPr lang="en-GB"/>
          </a:p>
        </p:txBody>
      </p:sp>
    </p:spTree>
    <p:extLst>
      <p:ext uri="{BB962C8B-B14F-4D97-AF65-F5344CB8AC3E}">
        <p14:creationId xmlns:p14="http://schemas.microsoft.com/office/powerpoint/2010/main" val="3012557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9F25-817D-44FD-BEDF-E6CF951B08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956B921-5D85-4BA6-9A6D-6D150194E2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CC6D98-EF77-4F9A-BFF7-2625EBE980EA}"/>
              </a:ext>
            </a:extLst>
          </p:cNvPr>
          <p:cNvSpPr>
            <a:spLocks noGrp="1"/>
          </p:cNvSpPr>
          <p:nvPr>
            <p:ph type="dt" sz="half" idx="10"/>
          </p:nvPr>
        </p:nvSpPr>
        <p:spPr/>
        <p:txBody>
          <a:bodyPr/>
          <a:lstStyle/>
          <a:p>
            <a:fld id="{1027E79C-D047-46B4-B50A-9D27D71BF7A0}" type="datetimeFigureOut">
              <a:rPr lang="en-GB" smtClean="0"/>
              <a:t>13/03/2022</a:t>
            </a:fld>
            <a:endParaRPr lang="en-GB"/>
          </a:p>
        </p:txBody>
      </p:sp>
      <p:sp>
        <p:nvSpPr>
          <p:cNvPr id="5" name="Footer Placeholder 4">
            <a:extLst>
              <a:ext uri="{FF2B5EF4-FFF2-40B4-BE49-F238E27FC236}">
                <a16:creationId xmlns:a16="http://schemas.microsoft.com/office/drawing/2014/main" id="{A73383B1-8BD0-4F0B-954C-BB06E0E1C8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F925FB-D7F7-4BCF-BB99-E31814DB5C73}"/>
              </a:ext>
            </a:extLst>
          </p:cNvPr>
          <p:cNvSpPr>
            <a:spLocks noGrp="1"/>
          </p:cNvSpPr>
          <p:nvPr>
            <p:ph type="sldNum" sz="quarter" idx="12"/>
          </p:nvPr>
        </p:nvSpPr>
        <p:spPr/>
        <p:txBody>
          <a:bodyPr/>
          <a:lstStyle/>
          <a:p>
            <a:fld id="{945AC659-47BE-4CAF-AD2E-33499A8A7786}" type="slidenum">
              <a:rPr lang="en-GB" smtClean="0"/>
              <a:t>‹#›</a:t>
            </a:fld>
            <a:endParaRPr lang="en-GB"/>
          </a:p>
        </p:txBody>
      </p:sp>
    </p:spTree>
    <p:extLst>
      <p:ext uri="{BB962C8B-B14F-4D97-AF65-F5344CB8AC3E}">
        <p14:creationId xmlns:p14="http://schemas.microsoft.com/office/powerpoint/2010/main" val="388198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13B2-FDE2-464D-8D8E-B727A01E5F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62E15E-15AA-4BF5-871C-5D4FFFF61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454F60D-D460-45D1-B36B-EE259A6DE5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44B72BE-32D9-46CE-9A28-C0564911EB11}"/>
              </a:ext>
            </a:extLst>
          </p:cNvPr>
          <p:cNvSpPr>
            <a:spLocks noGrp="1"/>
          </p:cNvSpPr>
          <p:nvPr>
            <p:ph type="dt" sz="half" idx="10"/>
          </p:nvPr>
        </p:nvSpPr>
        <p:spPr/>
        <p:txBody>
          <a:bodyPr/>
          <a:lstStyle/>
          <a:p>
            <a:fld id="{1027E79C-D047-46B4-B50A-9D27D71BF7A0}" type="datetimeFigureOut">
              <a:rPr lang="en-GB" smtClean="0"/>
              <a:t>13/03/2022</a:t>
            </a:fld>
            <a:endParaRPr lang="en-GB"/>
          </a:p>
        </p:txBody>
      </p:sp>
      <p:sp>
        <p:nvSpPr>
          <p:cNvPr id="6" name="Footer Placeholder 5">
            <a:extLst>
              <a:ext uri="{FF2B5EF4-FFF2-40B4-BE49-F238E27FC236}">
                <a16:creationId xmlns:a16="http://schemas.microsoft.com/office/drawing/2014/main" id="{D5A71548-19C1-4EFA-8FE0-143425ABF4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BEE80C-4C08-4A27-996E-36AB05D19E61}"/>
              </a:ext>
            </a:extLst>
          </p:cNvPr>
          <p:cNvSpPr>
            <a:spLocks noGrp="1"/>
          </p:cNvSpPr>
          <p:nvPr>
            <p:ph type="sldNum" sz="quarter" idx="12"/>
          </p:nvPr>
        </p:nvSpPr>
        <p:spPr/>
        <p:txBody>
          <a:bodyPr/>
          <a:lstStyle/>
          <a:p>
            <a:fld id="{945AC659-47BE-4CAF-AD2E-33499A8A7786}" type="slidenum">
              <a:rPr lang="en-GB" smtClean="0"/>
              <a:t>‹#›</a:t>
            </a:fld>
            <a:endParaRPr lang="en-GB"/>
          </a:p>
        </p:txBody>
      </p:sp>
    </p:spTree>
    <p:extLst>
      <p:ext uri="{BB962C8B-B14F-4D97-AF65-F5344CB8AC3E}">
        <p14:creationId xmlns:p14="http://schemas.microsoft.com/office/powerpoint/2010/main" val="161567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2178-F26C-4167-B4AD-16DE92A690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DAA2F1-C8F5-4582-8962-0F42DD2BC6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557E1-4721-4CF4-8307-1A9CCA97DF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429DBA-0324-4451-854A-BCF3BEDFC2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1FBB07-B78C-41F2-B9EA-1FECD8B774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BE8212E-2F63-4604-AF48-553BC384F84D}"/>
              </a:ext>
            </a:extLst>
          </p:cNvPr>
          <p:cNvSpPr>
            <a:spLocks noGrp="1"/>
          </p:cNvSpPr>
          <p:nvPr>
            <p:ph type="dt" sz="half" idx="10"/>
          </p:nvPr>
        </p:nvSpPr>
        <p:spPr/>
        <p:txBody>
          <a:bodyPr/>
          <a:lstStyle/>
          <a:p>
            <a:fld id="{1027E79C-D047-46B4-B50A-9D27D71BF7A0}" type="datetimeFigureOut">
              <a:rPr lang="en-GB" smtClean="0"/>
              <a:t>13/03/2022</a:t>
            </a:fld>
            <a:endParaRPr lang="en-GB"/>
          </a:p>
        </p:txBody>
      </p:sp>
      <p:sp>
        <p:nvSpPr>
          <p:cNvPr id="8" name="Footer Placeholder 7">
            <a:extLst>
              <a:ext uri="{FF2B5EF4-FFF2-40B4-BE49-F238E27FC236}">
                <a16:creationId xmlns:a16="http://schemas.microsoft.com/office/drawing/2014/main" id="{EF190DE3-6079-4996-8CB6-D1A2EDA274C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EA2EAF5-102B-4143-AD86-DBE7E5CFA338}"/>
              </a:ext>
            </a:extLst>
          </p:cNvPr>
          <p:cNvSpPr>
            <a:spLocks noGrp="1"/>
          </p:cNvSpPr>
          <p:nvPr>
            <p:ph type="sldNum" sz="quarter" idx="12"/>
          </p:nvPr>
        </p:nvSpPr>
        <p:spPr/>
        <p:txBody>
          <a:bodyPr/>
          <a:lstStyle/>
          <a:p>
            <a:fld id="{945AC659-47BE-4CAF-AD2E-33499A8A7786}" type="slidenum">
              <a:rPr lang="en-GB" smtClean="0"/>
              <a:t>‹#›</a:t>
            </a:fld>
            <a:endParaRPr lang="en-GB"/>
          </a:p>
        </p:txBody>
      </p:sp>
    </p:spTree>
    <p:extLst>
      <p:ext uri="{BB962C8B-B14F-4D97-AF65-F5344CB8AC3E}">
        <p14:creationId xmlns:p14="http://schemas.microsoft.com/office/powerpoint/2010/main" val="651806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CDD4-87DD-4D75-A64D-BF6722186C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FD61D-F53A-45E6-8B86-6788F99C6578}"/>
              </a:ext>
            </a:extLst>
          </p:cNvPr>
          <p:cNvSpPr>
            <a:spLocks noGrp="1"/>
          </p:cNvSpPr>
          <p:nvPr>
            <p:ph type="dt" sz="half" idx="10"/>
          </p:nvPr>
        </p:nvSpPr>
        <p:spPr/>
        <p:txBody>
          <a:bodyPr/>
          <a:lstStyle/>
          <a:p>
            <a:fld id="{1027E79C-D047-46B4-B50A-9D27D71BF7A0}" type="datetimeFigureOut">
              <a:rPr lang="en-GB" smtClean="0"/>
              <a:t>13/03/2022</a:t>
            </a:fld>
            <a:endParaRPr lang="en-GB"/>
          </a:p>
        </p:txBody>
      </p:sp>
      <p:sp>
        <p:nvSpPr>
          <p:cNvPr id="4" name="Footer Placeholder 3">
            <a:extLst>
              <a:ext uri="{FF2B5EF4-FFF2-40B4-BE49-F238E27FC236}">
                <a16:creationId xmlns:a16="http://schemas.microsoft.com/office/drawing/2014/main" id="{D20E45E1-08FE-4143-B116-96B85F46CED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C08F070-CEC5-4388-9D49-4B04180EB360}"/>
              </a:ext>
            </a:extLst>
          </p:cNvPr>
          <p:cNvSpPr>
            <a:spLocks noGrp="1"/>
          </p:cNvSpPr>
          <p:nvPr>
            <p:ph type="sldNum" sz="quarter" idx="12"/>
          </p:nvPr>
        </p:nvSpPr>
        <p:spPr/>
        <p:txBody>
          <a:bodyPr/>
          <a:lstStyle/>
          <a:p>
            <a:fld id="{945AC659-47BE-4CAF-AD2E-33499A8A7786}" type="slidenum">
              <a:rPr lang="en-GB" smtClean="0"/>
              <a:t>‹#›</a:t>
            </a:fld>
            <a:endParaRPr lang="en-GB"/>
          </a:p>
        </p:txBody>
      </p:sp>
    </p:spTree>
    <p:extLst>
      <p:ext uri="{BB962C8B-B14F-4D97-AF65-F5344CB8AC3E}">
        <p14:creationId xmlns:p14="http://schemas.microsoft.com/office/powerpoint/2010/main" val="3812927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1EE1F-95AB-47C5-B72F-ED1958C1F30F}"/>
              </a:ext>
            </a:extLst>
          </p:cNvPr>
          <p:cNvSpPr>
            <a:spLocks noGrp="1"/>
          </p:cNvSpPr>
          <p:nvPr>
            <p:ph type="dt" sz="half" idx="10"/>
          </p:nvPr>
        </p:nvSpPr>
        <p:spPr/>
        <p:txBody>
          <a:bodyPr/>
          <a:lstStyle/>
          <a:p>
            <a:fld id="{1027E79C-D047-46B4-B50A-9D27D71BF7A0}" type="datetimeFigureOut">
              <a:rPr lang="en-GB" smtClean="0"/>
              <a:t>13/03/2022</a:t>
            </a:fld>
            <a:endParaRPr lang="en-GB"/>
          </a:p>
        </p:txBody>
      </p:sp>
      <p:sp>
        <p:nvSpPr>
          <p:cNvPr id="3" name="Footer Placeholder 2">
            <a:extLst>
              <a:ext uri="{FF2B5EF4-FFF2-40B4-BE49-F238E27FC236}">
                <a16:creationId xmlns:a16="http://schemas.microsoft.com/office/drawing/2014/main" id="{88E06CF4-37A3-4827-9778-12FC4CEBEDB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26CB3EB-E3F0-47D6-9B04-84B278DBFACA}"/>
              </a:ext>
            </a:extLst>
          </p:cNvPr>
          <p:cNvSpPr>
            <a:spLocks noGrp="1"/>
          </p:cNvSpPr>
          <p:nvPr>
            <p:ph type="sldNum" sz="quarter" idx="12"/>
          </p:nvPr>
        </p:nvSpPr>
        <p:spPr/>
        <p:txBody>
          <a:bodyPr/>
          <a:lstStyle/>
          <a:p>
            <a:fld id="{945AC659-47BE-4CAF-AD2E-33499A8A7786}" type="slidenum">
              <a:rPr lang="en-GB" smtClean="0"/>
              <a:t>‹#›</a:t>
            </a:fld>
            <a:endParaRPr lang="en-GB"/>
          </a:p>
        </p:txBody>
      </p:sp>
    </p:spTree>
    <p:extLst>
      <p:ext uri="{BB962C8B-B14F-4D97-AF65-F5344CB8AC3E}">
        <p14:creationId xmlns:p14="http://schemas.microsoft.com/office/powerpoint/2010/main" val="114958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1E48-F815-433B-B5CF-10666D84A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4799887-FF8E-488F-9819-40ABB3735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AA9737C-07AF-4515-A6C7-49066F267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88D55-DB51-4313-B0AE-428CA1C47F1E}"/>
              </a:ext>
            </a:extLst>
          </p:cNvPr>
          <p:cNvSpPr>
            <a:spLocks noGrp="1"/>
          </p:cNvSpPr>
          <p:nvPr>
            <p:ph type="dt" sz="half" idx="10"/>
          </p:nvPr>
        </p:nvSpPr>
        <p:spPr/>
        <p:txBody>
          <a:bodyPr/>
          <a:lstStyle/>
          <a:p>
            <a:fld id="{1027E79C-D047-46B4-B50A-9D27D71BF7A0}" type="datetimeFigureOut">
              <a:rPr lang="en-GB" smtClean="0"/>
              <a:t>13/03/2022</a:t>
            </a:fld>
            <a:endParaRPr lang="en-GB"/>
          </a:p>
        </p:txBody>
      </p:sp>
      <p:sp>
        <p:nvSpPr>
          <p:cNvPr id="6" name="Footer Placeholder 5">
            <a:extLst>
              <a:ext uri="{FF2B5EF4-FFF2-40B4-BE49-F238E27FC236}">
                <a16:creationId xmlns:a16="http://schemas.microsoft.com/office/drawing/2014/main" id="{3B00D038-4519-489F-A370-CE7482752A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836E18-EDBE-4660-949D-A4261E2D39EF}"/>
              </a:ext>
            </a:extLst>
          </p:cNvPr>
          <p:cNvSpPr>
            <a:spLocks noGrp="1"/>
          </p:cNvSpPr>
          <p:nvPr>
            <p:ph type="sldNum" sz="quarter" idx="12"/>
          </p:nvPr>
        </p:nvSpPr>
        <p:spPr/>
        <p:txBody>
          <a:bodyPr/>
          <a:lstStyle/>
          <a:p>
            <a:fld id="{945AC659-47BE-4CAF-AD2E-33499A8A7786}" type="slidenum">
              <a:rPr lang="en-GB" smtClean="0"/>
              <a:t>‹#›</a:t>
            </a:fld>
            <a:endParaRPr lang="en-GB"/>
          </a:p>
        </p:txBody>
      </p:sp>
    </p:spTree>
    <p:extLst>
      <p:ext uri="{BB962C8B-B14F-4D97-AF65-F5344CB8AC3E}">
        <p14:creationId xmlns:p14="http://schemas.microsoft.com/office/powerpoint/2010/main" val="2483787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F6D5-B993-41FB-AEBD-B0C6B11BB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A9F7B74-0C91-4FFA-A698-4806FCD8C1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0DC4271-CDBA-4D8E-8693-B2A1C25ED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03F8C-D1AD-4BC5-8983-3A9E9D84A6FE}"/>
              </a:ext>
            </a:extLst>
          </p:cNvPr>
          <p:cNvSpPr>
            <a:spLocks noGrp="1"/>
          </p:cNvSpPr>
          <p:nvPr>
            <p:ph type="dt" sz="half" idx="10"/>
          </p:nvPr>
        </p:nvSpPr>
        <p:spPr/>
        <p:txBody>
          <a:bodyPr/>
          <a:lstStyle/>
          <a:p>
            <a:fld id="{1027E79C-D047-46B4-B50A-9D27D71BF7A0}" type="datetimeFigureOut">
              <a:rPr lang="en-GB" smtClean="0"/>
              <a:t>13/03/2022</a:t>
            </a:fld>
            <a:endParaRPr lang="en-GB"/>
          </a:p>
        </p:txBody>
      </p:sp>
      <p:sp>
        <p:nvSpPr>
          <p:cNvPr id="6" name="Footer Placeholder 5">
            <a:extLst>
              <a:ext uri="{FF2B5EF4-FFF2-40B4-BE49-F238E27FC236}">
                <a16:creationId xmlns:a16="http://schemas.microsoft.com/office/drawing/2014/main" id="{E9E17525-9B2E-4B7F-AF62-3381D3F421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63A756C-4354-4978-9B68-B87460B36E99}"/>
              </a:ext>
            </a:extLst>
          </p:cNvPr>
          <p:cNvSpPr>
            <a:spLocks noGrp="1"/>
          </p:cNvSpPr>
          <p:nvPr>
            <p:ph type="sldNum" sz="quarter" idx="12"/>
          </p:nvPr>
        </p:nvSpPr>
        <p:spPr/>
        <p:txBody>
          <a:bodyPr/>
          <a:lstStyle/>
          <a:p>
            <a:fld id="{945AC659-47BE-4CAF-AD2E-33499A8A7786}" type="slidenum">
              <a:rPr lang="en-GB" smtClean="0"/>
              <a:t>‹#›</a:t>
            </a:fld>
            <a:endParaRPr lang="en-GB"/>
          </a:p>
        </p:txBody>
      </p:sp>
    </p:spTree>
    <p:extLst>
      <p:ext uri="{BB962C8B-B14F-4D97-AF65-F5344CB8AC3E}">
        <p14:creationId xmlns:p14="http://schemas.microsoft.com/office/powerpoint/2010/main" val="311284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A808F6-FFD2-419A-8813-17C0F9DBE4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5ADCAF7-88BF-4DBD-92AB-BAA9631B68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0701E2-1B40-43D8-BF25-279A195D41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7E79C-D047-46B4-B50A-9D27D71BF7A0}" type="datetimeFigureOut">
              <a:rPr lang="en-GB" smtClean="0"/>
              <a:t>13/03/2022</a:t>
            </a:fld>
            <a:endParaRPr lang="en-GB"/>
          </a:p>
        </p:txBody>
      </p:sp>
      <p:sp>
        <p:nvSpPr>
          <p:cNvPr id="5" name="Footer Placeholder 4">
            <a:extLst>
              <a:ext uri="{FF2B5EF4-FFF2-40B4-BE49-F238E27FC236}">
                <a16:creationId xmlns:a16="http://schemas.microsoft.com/office/drawing/2014/main" id="{BA4D8E61-88A7-44DD-A146-2E60F035DE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C735A0C-9926-4E2A-9F04-7C7134734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AC659-47BE-4CAF-AD2E-33499A8A7786}" type="slidenum">
              <a:rPr lang="en-GB" smtClean="0"/>
              <a:t>‹#›</a:t>
            </a:fld>
            <a:endParaRPr lang="en-GB"/>
          </a:p>
        </p:txBody>
      </p:sp>
    </p:spTree>
    <p:extLst>
      <p:ext uri="{BB962C8B-B14F-4D97-AF65-F5344CB8AC3E}">
        <p14:creationId xmlns:p14="http://schemas.microsoft.com/office/powerpoint/2010/main" val="801219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82883-05DB-4F72-869D-FC21350B2878}"/>
              </a:ext>
            </a:extLst>
          </p:cNvPr>
          <p:cNvSpPr>
            <a:spLocks noGrp="1"/>
          </p:cNvSpPr>
          <p:nvPr>
            <p:ph type="ctrTitle"/>
          </p:nvPr>
        </p:nvSpPr>
        <p:spPr/>
        <p:txBody>
          <a:bodyPr/>
          <a:lstStyle/>
          <a:p>
            <a:r>
              <a:rPr lang="en-US" dirty="0"/>
              <a:t>Customer Churn Problem</a:t>
            </a:r>
            <a:endParaRPr lang="en-GB" dirty="0"/>
          </a:p>
        </p:txBody>
      </p:sp>
      <p:sp>
        <p:nvSpPr>
          <p:cNvPr id="3" name="Subtitle 2">
            <a:extLst>
              <a:ext uri="{FF2B5EF4-FFF2-40B4-BE49-F238E27FC236}">
                <a16:creationId xmlns:a16="http://schemas.microsoft.com/office/drawing/2014/main" id="{0A0FE038-78E2-4884-A49B-8320B9B6FC5B}"/>
              </a:ext>
            </a:extLst>
          </p:cNvPr>
          <p:cNvSpPr>
            <a:spLocks noGrp="1"/>
          </p:cNvSpPr>
          <p:nvPr>
            <p:ph type="subTitle" idx="1"/>
          </p:nvPr>
        </p:nvSpPr>
        <p:spPr/>
        <p:txBody>
          <a:bodyPr>
            <a:normAutofit/>
          </a:bodyPr>
          <a:lstStyle/>
          <a:p>
            <a:r>
              <a:rPr lang="en-US" sz="3200" dirty="0"/>
              <a:t>Arati Satpute</a:t>
            </a:r>
            <a:endParaRPr lang="en-GB" sz="3200" dirty="0"/>
          </a:p>
        </p:txBody>
      </p:sp>
    </p:spTree>
    <p:extLst>
      <p:ext uri="{BB962C8B-B14F-4D97-AF65-F5344CB8AC3E}">
        <p14:creationId xmlns:p14="http://schemas.microsoft.com/office/powerpoint/2010/main" val="127247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5552-2237-4621-9B02-C3E689DAE39F}"/>
              </a:ext>
            </a:extLst>
          </p:cNvPr>
          <p:cNvSpPr>
            <a:spLocks noGrp="1"/>
          </p:cNvSpPr>
          <p:nvPr>
            <p:ph type="title"/>
          </p:nvPr>
        </p:nvSpPr>
        <p:spPr/>
        <p:txBody>
          <a:bodyPr/>
          <a:lstStyle/>
          <a:p>
            <a:r>
              <a:rPr lang="en-US" dirty="0"/>
              <a:t>Data Analysis</a:t>
            </a:r>
            <a:endParaRPr lang="en-GB" dirty="0"/>
          </a:p>
        </p:txBody>
      </p:sp>
      <p:sp>
        <p:nvSpPr>
          <p:cNvPr id="3" name="Content Placeholder 2">
            <a:extLst>
              <a:ext uri="{FF2B5EF4-FFF2-40B4-BE49-F238E27FC236}">
                <a16:creationId xmlns:a16="http://schemas.microsoft.com/office/drawing/2014/main" id="{17E85279-8EEC-4DB6-98A3-7A44705559DF}"/>
              </a:ext>
            </a:extLst>
          </p:cNvPr>
          <p:cNvSpPr>
            <a:spLocks noGrp="1"/>
          </p:cNvSpPr>
          <p:nvPr>
            <p:ph idx="1"/>
          </p:nvPr>
        </p:nvSpPr>
        <p:spPr>
          <a:xfrm>
            <a:off x="838200" y="1498862"/>
            <a:ext cx="10515600" cy="4678101"/>
          </a:xfrm>
        </p:spPr>
        <p:txBody>
          <a:bodyPr/>
          <a:lstStyle/>
          <a:p>
            <a:pPr>
              <a:buFont typeface="Wingdings" panose="05000000000000000000" pitchFamily="2" charset="2"/>
              <a:buChar char="Ø"/>
            </a:pPr>
            <a:r>
              <a:rPr lang="en-US" dirty="0"/>
              <a:t> Data did not have any missing values.</a:t>
            </a:r>
          </a:p>
          <a:p>
            <a:pPr>
              <a:buFont typeface="Wingdings" panose="05000000000000000000" pitchFamily="2" charset="2"/>
              <a:buChar char="Ø"/>
            </a:pPr>
            <a:r>
              <a:rPr lang="en-US" dirty="0"/>
              <a:t>Age and Balance features have outliers.</a:t>
            </a:r>
          </a:p>
          <a:p>
            <a:pPr>
              <a:buFont typeface="Wingdings" panose="05000000000000000000" pitchFamily="2" charset="2"/>
              <a:buChar char="Ø"/>
            </a:pPr>
            <a:r>
              <a:rPr lang="en-US" dirty="0"/>
              <a:t>Remaining features are of type categorical type.</a:t>
            </a:r>
          </a:p>
          <a:p>
            <a:pPr>
              <a:buFont typeface="Wingdings" panose="05000000000000000000" pitchFamily="2" charset="2"/>
              <a:buChar char="Ø"/>
            </a:pPr>
            <a:r>
              <a:rPr lang="en-US" dirty="0"/>
              <a:t>There is no strong correlation between features according to correlation metrics </a:t>
            </a:r>
          </a:p>
          <a:p>
            <a:pPr>
              <a:buFont typeface="Wingdings" panose="05000000000000000000" pitchFamily="2" charset="2"/>
              <a:buChar char="Ø"/>
            </a:pPr>
            <a:r>
              <a:rPr lang="en-US" dirty="0"/>
              <a:t>From pair plot, it is seen that most of the features are overlapping. The are not easily distinguishable.</a:t>
            </a:r>
          </a:p>
          <a:p>
            <a:pPr>
              <a:buFont typeface="Wingdings" panose="05000000000000000000" pitchFamily="2" charset="2"/>
              <a:buChar char="Ø"/>
            </a:pPr>
            <a:r>
              <a:rPr lang="en-US" dirty="0"/>
              <a:t>Data is imbalanced.</a:t>
            </a:r>
          </a:p>
          <a:p>
            <a:pPr marL="0" indent="0">
              <a:buNone/>
            </a:pPr>
            <a:r>
              <a:rPr lang="en-US" dirty="0"/>
              <a:t>	</a:t>
            </a:r>
          </a:p>
          <a:p>
            <a:pPr marL="0" indent="0">
              <a:buNone/>
            </a:pPr>
            <a:endParaRPr lang="en-US" dirty="0"/>
          </a:p>
        </p:txBody>
      </p:sp>
      <p:graphicFrame>
        <p:nvGraphicFramePr>
          <p:cNvPr id="7" name="Table 7">
            <a:extLst>
              <a:ext uri="{FF2B5EF4-FFF2-40B4-BE49-F238E27FC236}">
                <a16:creationId xmlns:a16="http://schemas.microsoft.com/office/drawing/2014/main" id="{E3081DAF-0566-4E84-B350-63F22B7E41C3}"/>
              </a:ext>
            </a:extLst>
          </p:cNvPr>
          <p:cNvGraphicFramePr>
            <a:graphicFrameLocks noGrp="1"/>
          </p:cNvGraphicFramePr>
          <p:nvPr>
            <p:extLst>
              <p:ext uri="{D42A27DB-BD31-4B8C-83A1-F6EECF244321}">
                <p14:modId xmlns:p14="http://schemas.microsoft.com/office/powerpoint/2010/main" val="1947736322"/>
              </p:ext>
            </p:extLst>
          </p:nvPr>
        </p:nvGraphicFramePr>
        <p:xfrm>
          <a:off x="1244337" y="5359137"/>
          <a:ext cx="1960775" cy="817826"/>
        </p:xfrm>
        <a:graphic>
          <a:graphicData uri="http://schemas.openxmlformats.org/drawingml/2006/table">
            <a:tbl>
              <a:tblPr bandRow="1">
                <a:tableStyleId>{5C22544A-7EE6-4342-B048-85BDC9FD1C3A}</a:tableStyleId>
              </a:tblPr>
              <a:tblGrid>
                <a:gridCol w="985927">
                  <a:extLst>
                    <a:ext uri="{9D8B030D-6E8A-4147-A177-3AD203B41FA5}">
                      <a16:colId xmlns:a16="http://schemas.microsoft.com/office/drawing/2014/main" val="3741421948"/>
                    </a:ext>
                  </a:extLst>
                </a:gridCol>
                <a:gridCol w="974848">
                  <a:extLst>
                    <a:ext uri="{9D8B030D-6E8A-4147-A177-3AD203B41FA5}">
                      <a16:colId xmlns:a16="http://schemas.microsoft.com/office/drawing/2014/main" val="1959943876"/>
                    </a:ext>
                  </a:extLst>
                </a:gridCol>
              </a:tblGrid>
              <a:tr h="408913">
                <a:tc>
                  <a:txBody>
                    <a:bodyPr/>
                    <a:lstStyle/>
                    <a:p>
                      <a:r>
                        <a:rPr lang="en-US" dirty="0"/>
                        <a:t>0</a:t>
                      </a:r>
                      <a:endParaRPr lang="en-GB" dirty="0"/>
                    </a:p>
                  </a:txBody>
                  <a:tcPr/>
                </a:tc>
                <a:tc>
                  <a:txBody>
                    <a:bodyPr/>
                    <a:lstStyle/>
                    <a:p>
                      <a:r>
                        <a:rPr lang="en-GB" dirty="0"/>
                        <a:t>5113</a:t>
                      </a:r>
                    </a:p>
                  </a:txBody>
                  <a:tcPr/>
                </a:tc>
                <a:extLst>
                  <a:ext uri="{0D108BD9-81ED-4DB2-BD59-A6C34878D82A}">
                    <a16:rowId xmlns:a16="http://schemas.microsoft.com/office/drawing/2014/main" val="624715697"/>
                  </a:ext>
                </a:extLst>
              </a:tr>
              <a:tr h="408913">
                <a:tc>
                  <a:txBody>
                    <a:bodyPr/>
                    <a:lstStyle/>
                    <a:p>
                      <a:r>
                        <a:rPr lang="en-US" dirty="0"/>
                        <a:t>1</a:t>
                      </a:r>
                      <a:endParaRPr lang="en-GB" dirty="0"/>
                    </a:p>
                  </a:txBody>
                  <a:tcPr/>
                </a:tc>
                <a:tc>
                  <a:txBody>
                    <a:bodyPr/>
                    <a:lstStyle/>
                    <a:p>
                      <a:r>
                        <a:rPr lang="en-GB" dirty="0"/>
                        <a:t>1537</a:t>
                      </a:r>
                    </a:p>
                  </a:txBody>
                  <a:tcPr/>
                </a:tc>
                <a:extLst>
                  <a:ext uri="{0D108BD9-81ED-4DB2-BD59-A6C34878D82A}">
                    <a16:rowId xmlns:a16="http://schemas.microsoft.com/office/drawing/2014/main" val="1301923385"/>
                  </a:ext>
                </a:extLst>
              </a:tr>
            </a:tbl>
          </a:graphicData>
        </a:graphic>
      </p:graphicFrame>
    </p:spTree>
    <p:extLst>
      <p:ext uri="{BB962C8B-B14F-4D97-AF65-F5344CB8AC3E}">
        <p14:creationId xmlns:p14="http://schemas.microsoft.com/office/powerpoint/2010/main" val="290873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5812-5B38-4FAF-B8B8-77E5F73E7990}"/>
              </a:ext>
            </a:extLst>
          </p:cNvPr>
          <p:cNvSpPr>
            <a:spLocks noGrp="1"/>
          </p:cNvSpPr>
          <p:nvPr>
            <p:ph type="title"/>
          </p:nvPr>
        </p:nvSpPr>
        <p:spPr/>
        <p:txBody>
          <a:bodyPr/>
          <a:lstStyle/>
          <a:p>
            <a:r>
              <a:rPr lang="en-US" dirty="0"/>
              <a:t>Data Preprocessing</a:t>
            </a:r>
            <a:endParaRPr lang="en-GB" dirty="0"/>
          </a:p>
        </p:txBody>
      </p:sp>
      <p:sp>
        <p:nvSpPr>
          <p:cNvPr id="3" name="Content Placeholder 2">
            <a:extLst>
              <a:ext uri="{FF2B5EF4-FFF2-40B4-BE49-F238E27FC236}">
                <a16:creationId xmlns:a16="http://schemas.microsoft.com/office/drawing/2014/main" id="{0CCA871F-FAE6-4882-BDBA-432DA0CC0379}"/>
              </a:ext>
            </a:extLst>
          </p:cNvPr>
          <p:cNvSpPr>
            <a:spLocks noGrp="1"/>
          </p:cNvSpPr>
          <p:nvPr>
            <p:ph idx="1"/>
          </p:nvPr>
        </p:nvSpPr>
        <p:spPr>
          <a:xfrm>
            <a:off x="838200" y="1555423"/>
            <a:ext cx="10515600" cy="4621540"/>
          </a:xfrm>
        </p:spPr>
        <p:txBody>
          <a:bodyPr>
            <a:normAutofit lnSpcReduction="10000"/>
          </a:bodyPr>
          <a:lstStyle/>
          <a:p>
            <a:pPr>
              <a:buFont typeface="Wingdings" panose="05000000000000000000" pitchFamily="2" charset="2"/>
              <a:buChar char="Ø"/>
            </a:pPr>
            <a:r>
              <a:rPr lang="en-US" dirty="0"/>
              <a:t> What did not work</a:t>
            </a:r>
          </a:p>
          <a:p>
            <a:pPr lvl="1">
              <a:buFont typeface="Wingdings" panose="05000000000000000000" pitchFamily="2" charset="2"/>
              <a:buChar char="§"/>
            </a:pPr>
            <a:r>
              <a:rPr lang="en-US" dirty="0"/>
              <a:t> Applied log transformation to Age feature for normalizing data as well as to treat outliers. Even though this transformation normalized data and treated outliers, it did not help it improving model output.</a:t>
            </a:r>
          </a:p>
          <a:p>
            <a:pPr lvl="1">
              <a:buFont typeface="Wingdings" panose="05000000000000000000" pitchFamily="2" charset="2"/>
              <a:buChar char="§"/>
            </a:pPr>
            <a:r>
              <a:rPr lang="en-US" dirty="0"/>
              <a:t>Applied square root transformation to Balance feature for normalizing data as well as to treat outliers. Even though this transformation normalized data and treated outliers, it did not help it improving model output.</a:t>
            </a:r>
          </a:p>
          <a:p>
            <a:pPr lvl="1">
              <a:buFont typeface="Wingdings" panose="05000000000000000000" pitchFamily="2" charset="2"/>
              <a:buChar char="§"/>
            </a:pPr>
            <a:r>
              <a:rPr lang="en-US" dirty="0"/>
              <a:t>Replaced outliers with 1.5IQR value. It did not help in improving model output.</a:t>
            </a:r>
          </a:p>
          <a:p>
            <a:pPr>
              <a:buFont typeface="Wingdings" panose="05000000000000000000" pitchFamily="2" charset="2"/>
              <a:buChar char="Ø"/>
            </a:pPr>
            <a:r>
              <a:rPr lang="en-US" dirty="0"/>
              <a:t> What did work</a:t>
            </a:r>
          </a:p>
          <a:p>
            <a:pPr lvl="1">
              <a:buFont typeface="Wingdings" panose="05000000000000000000" pitchFamily="2" charset="2"/>
              <a:buChar char="§"/>
            </a:pPr>
            <a:r>
              <a:rPr lang="en-US" dirty="0"/>
              <a:t>Dropped outliers data for Age and Balance. </a:t>
            </a:r>
          </a:p>
          <a:p>
            <a:pPr lvl="1">
              <a:buFont typeface="Wingdings" panose="05000000000000000000" pitchFamily="2" charset="2"/>
              <a:buChar char="§"/>
            </a:pPr>
            <a:r>
              <a:rPr lang="en-US" dirty="0"/>
              <a:t>Applied Min-Max Scaling to Age and Balance features which helped to improve the model outcome.</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329001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23CD-2CD6-4B49-8BAF-A902320BC1B1}"/>
              </a:ext>
            </a:extLst>
          </p:cNvPr>
          <p:cNvSpPr>
            <a:spLocks noGrp="1"/>
          </p:cNvSpPr>
          <p:nvPr>
            <p:ph type="title"/>
          </p:nvPr>
        </p:nvSpPr>
        <p:spPr/>
        <p:txBody>
          <a:bodyPr/>
          <a:lstStyle/>
          <a:p>
            <a:r>
              <a:rPr lang="en-US" dirty="0"/>
              <a:t>Handle Imbalance in the Data</a:t>
            </a:r>
            <a:endParaRPr lang="en-GB" dirty="0"/>
          </a:p>
        </p:txBody>
      </p:sp>
      <p:sp>
        <p:nvSpPr>
          <p:cNvPr id="3" name="Content Placeholder 2">
            <a:extLst>
              <a:ext uri="{FF2B5EF4-FFF2-40B4-BE49-F238E27FC236}">
                <a16:creationId xmlns:a16="http://schemas.microsoft.com/office/drawing/2014/main" id="{D6C33D40-61C9-4648-A3E7-EF3A483BDF21}"/>
              </a:ext>
            </a:extLst>
          </p:cNvPr>
          <p:cNvSpPr>
            <a:spLocks noGrp="1"/>
          </p:cNvSpPr>
          <p:nvPr>
            <p:ph idx="1"/>
          </p:nvPr>
        </p:nvSpPr>
        <p:spPr/>
        <p:txBody>
          <a:bodyPr/>
          <a:lstStyle/>
          <a:p>
            <a:pPr marL="0" indent="0">
              <a:buNone/>
            </a:pPr>
            <a:r>
              <a:rPr lang="en-US" dirty="0"/>
              <a:t>As we have imbalanced dataset, in order to balance the dataset – I used </a:t>
            </a:r>
            <a:r>
              <a:rPr lang="en-GB" b="1" dirty="0"/>
              <a:t>Synthetic Minority Oversampling Technique i.e. SMOTE.</a:t>
            </a:r>
            <a:r>
              <a:rPr lang="en-US" dirty="0"/>
              <a:t> </a:t>
            </a:r>
            <a:endParaRPr lang="en-GB" dirty="0"/>
          </a:p>
        </p:txBody>
      </p:sp>
    </p:spTree>
    <p:extLst>
      <p:ext uri="{BB962C8B-B14F-4D97-AF65-F5344CB8AC3E}">
        <p14:creationId xmlns:p14="http://schemas.microsoft.com/office/powerpoint/2010/main" val="152857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21BE-1F4D-461E-84B0-C246FC721CD4}"/>
              </a:ext>
            </a:extLst>
          </p:cNvPr>
          <p:cNvSpPr>
            <a:spLocks noGrp="1"/>
          </p:cNvSpPr>
          <p:nvPr>
            <p:ph type="title"/>
          </p:nvPr>
        </p:nvSpPr>
        <p:spPr/>
        <p:txBody>
          <a:bodyPr/>
          <a:lstStyle/>
          <a:p>
            <a:r>
              <a:rPr lang="en-US" dirty="0"/>
              <a:t>Feature Selection</a:t>
            </a:r>
            <a:endParaRPr lang="en-GB" dirty="0"/>
          </a:p>
        </p:txBody>
      </p:sp>
      <p:sp>
        <p:nvSpPr>
          <p:cNvPr id="3" name="Content Placeholder 2">
            <a:extLst>
              <a:ext uri="{FF2B5EF4-FFF2-40B4-BE49-F238E27FC236}">
                <a16:creationId xmlns:a16="http://schemas.microsoft.com/office/drawing/2014/main" id="{8845A22D-E1B3-491E-92B9-F2342396B15C}"/>
              </a:ext>
            </a:extLst>
          </p:cNvPr>
          <p:cNvSpPr>
            <a:spLocks noGrp="1"/>
          </p:cNvSpPr>
          <p:nvPr>
            <p:ph idx="1"/>
          </p:nvPr>
        </p:nvSpPr>
        <p:spPr/>
        <p:txBody>
          <a:bodyPr/>
          <a:lstStyle/>
          <a:p>
            <a:pPr>
              <a:buFont typeface="Wingdings" panose="05000000000000000000" pitchFamily="2" charset="2"/>
              <a:buChar char="Ø"/>
            </a:pPr>
            <a:r>
              <a:rPr lang="en-US" dirty="0"/>
              <a:t>Used </a:t>
            </a:r>
            <a:r>
              <a:rPr lang="en-US" b="1" dirty="0"/>
              <a:t>Decision Tree</a:t>
            </a:r>
            <a:r>
              <a:rPr lang="en-US" dirty="0"/>
              <a:t> algorithm to identify important features in the dataset.</a:t>
            </a:r>
          </a:p>
          <a:p>
            <a:pPr>
              <a:buFont typeface="Wingdings" panose="05000000000000000000" pitchFamily="2" charset="2"/>
              <a:buChar char="Ø"/>
            </a:pPr>
            <a:r>
              <a:rPr lang="en-US" dirty="0"/>
              <a:t>It was observed that below features are less important – </a:t>
            </a:r>
          </a:p>
          <a:p>
            <a:pPr lvl="1">
              <a:buFont typeface="Wingdings" panose="05000000000000000000" pitchFamily="2" charset="2"/>
              <a:buChar char="§"/>
            </a:pPr>
            <a:r>
              <a:rPr lang="en-US" dirty="0"/>
              <a:t>Income</a:t>
            </a:r>
          </a:p>
          <a:p>
            <a:pPr lvl="1">
              <a:buFont typeface="Wingdings" panose="05000000000000000000" pitchFamily="2" charset="2"/>
              <a:buChar char="§"/>
            </a:pPr>
            <a:r>
              <a:rPr lang="en-US" dirty="0"/>
              <a:t>Vintage</a:t>
            </a:r>
          </a:p>
          <a:p>
            <a:pPr lvl="1">
              <a:buFont typeface="Wingdings" panose="05000000000000000000" pitchFamily="2" charset="2"/>
              <a:buChar char="§"/>
            </a:pPr>
            <a:r>
              <a:rPr lang="en-US" dirty="0" err="1"/>
              <a:t>Credit_Card</a:t>
            </a:r>
            <a:endParaRPr lang="en-US" dirty="0"/>
          </a:p>
          <a:p>
            <a:pPr lvl="1">
              <a:buFont typeface="Wingdings" panose="05000000000000000000" pitchFamily="2" charset="2"/>
              <a:buChar char="§"/>
            </a:pPr>
            <a:r>
              <a:rPr lang="en-US" dirty="0" err="1"/>
              <a:t>Product_Holdings</a:t>
            </a:r>
            <a:endParaRPr lang="en-US" dirty="0"/>
          </a:p>
          <a:p>
            <a:pPr>
              <a:buFont typeface="Wingdings" panose="05000000000000000000" pitchFamily="2" charset="2"/>
              <a:buChar char="Ø"/>
            </a:pPr>
            <a:r>
              <a:rPr lang="en-US" dirty="0"/>
              <a:t> Removed these features which are less important.</a:t>
            </a:r>
          </a:p>
        </p:txBody>
      </p:sp>
    </p:spTree>
    <p:extLst>
      <p:ext uri="{BB962C8B-B14F-4D97-AF65-F5344CB8AC3E}">
        <p14:creationId xmlns:p14="http://schemas.microsoft.com/office/powerpoint/2010/main" val="337241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20AB-852A-4B8F-B8A2-6232DFFF8D48}"/>
              </a:ext>
            </a:extLst>
          </p:cNvPr>
          <p:cNvSpPr>
            <a:spLocks noGrp="1"/>
          </p:cNvSpPr>
          <p:nvPr>
            <p:ph type="title"/>
          </p:nvPr>
        </p:nvSpPr>
        <p:spPr/>
        <p:txBody>
          <a:bodyPr/>
          <a:lstStyle/>
          <a:p>
            <a:r>
              <a:rPr lang="en-US" dirty="0"/>
              <a:t>Model Selection</a:t>
            </a:r>
            <a:endParaRPr lang="en-GB" dirty="0"/>
          </a:p>
        </p:txBody>
      </p:sp>
      <p:sp>
        <p:nvSpPr>
          <p:cNvPr id="3" name="Content Placeholder 2">
            <a:extLst>
              <a:ext uri="{FF2B5EF4-FFF2-40B4-BE49-F238E27FC236}">
                <a16:creationId xmlns:a16="http://schemas.microsoft.com/office/drawing/2014/main" id="{B47DCDC2-D957-4AD0-BAAC-723DC3DC8DB6}"/>
              </a:ext>
            </a:extLst>
          </p:cNvPr>
          <p:cNvSpPr>
            <a:spLocks noGrp="1"/>
          </p:cNvSpPr>
          <p:nvPr>
            <p:ph idx="1"/>
          </p:nvPr>
        </p:nvSpPr>
        <p:spPr>
          <a:xfrm>
            <a:off x="838200" y="1593130"/>
            <a:ext cx="10515600" cy="4583833"/>
          </a:xfrm>
        </p:spPr>
        <p:txBody>
          <a:bodyPr/>
          <a:lstStyle/>
          <a:p>
            <a:pPr marL="0" indent="0">
              <a:buNone/>
            </a:pPr>
            <a:r>
              <a:rPr lang="en-US" dirty="0"/>
              <a:t>Used below models – </a:t>
            </a:r>
          </a:p>
          <a:p>
            <a:pPr>
              <a:buFont typeface="Wingdings" panose="05000000000000000000" pitchFamily="2" charset="2"/>
              <a:buChar char="Ø"/>
            </a:pPr>
            <a:r>
              <a:rPr lang="en-US" dirty="0"/>
              <a:t>KNN</a:t>
            </a:r>
          </a:p>
          <a:p>
            <a:pPr>
              <a:buFont typeface="Wingdings" panose="05000000000000000000" pitchFamily="2" charset="2"/>
              <a:buChar char="Ø"/>
            </a:pPr>
            <a:r>
              <a:rPr lang="en-US" dirty="0"/>
              <a:t>Logistic Regression</a:t>
            </a:r>
          </a:p>
          <a:p>
            <a:pPr>
              <a:buFont typeface="Wingdings" panose="05000000000000000000" pitchFamily="2" charset="2"/>
              <a:buChar char="Ø"/>
            </a:pPr>
            <a:r>
              <a:rPr lang="en-US" dirty="0"/>
              <a:t>Random Forest</a:t>
            </a:r>
          </a:p>
          <a:p>
            <a:pPr>
              <a:buFont typeface="Wingdings" panose="05000000000000000000" pitchFamily="2" charset="2"/>
              <a:buChar char="Ø"/>
            </a:pPr>
            <a:r>
              <a:rPr lang="en-US" dirty="0"/>
              <a:t>Gradient Boost</a:t>
            </a:r>
          </a:p>
          <a:p>
            <a:pPr>
              <a:buFont typeface="Wingdings" panose="05000000000000000000" pitchFamily="2" charset="2"/>
              <a:buChar char="Ø"/>
            </a:pPr>
            <a:r>
              <a:rPr lang="en-US" dirty="0"/>
              <a:t> </a:t>
            </a:r>
            <a:r>
              <a:rPr lang="en-US" dirty="0" err="1"/>
              <a:t>XGBoost</a:t>
            </a:r>
            <a:endParaRPr lang="en-US" dirty="0"/>
          </a:p>
          <a:p>
            <a:pPr>
              <a:buFont typeface="Wingdings" panose="05000000000000000000" pitchFamily="2" charset="2"/>
              <a:buChar char="Ø"/>
            </a:pPr>
            <a:r>
              <a:rPr lang="en-US" dirty="0"/>
              <a:t>SVM</a:t>
            </a:r>
          </a:p>
          <a:p>
            <a:pPr>
              <a:buFont typeface="Wingdings" panose="05000000000000000000" pitchFamily="2" charset="2"/>
              <a:buChar char="Ø"/>
            </a:pPr>
            <a:r>
              <a:rPr lang="en-US" dirty="0"/>
              <a:t>Stacking Classifier (Final Approach)</a:t>
            </a:r>
          </a:p>
          <a:p>
            <a:endParaRPr lang="en-GB" dirty="0"/>
          </a:p>
        </p:txBody>
      </p:sp>
    </p:spTree>
    <p:extLst>
      <p:ext uri="{BB962C8B-B14F-4D97-AF65-F5344CB8AC3E}">
        <p14:creationId xmlns:p14="http://schemas.microsoft.com/office/powerpoint/2010/main" val="137049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9929-FC53-4413-A3C7-632F94D9AB57}"/>
              </a:ext>
            </a:extLst>
          </p:cNvPr>
          <p:cNvSpPr>
            <a:spLocks noGrp="1"/>
          </p:cNvSpPr>
          <p:nvPr>
            <p:ph type="title"/>
          </p:nvPr>
        </p:nvSpPr>
        <p:spPr/>
        <p:txBody>
          <a:bodyPr/>
          <a:lstStyle/>
          <a:p>
            <a:r>
              <a:rPr lang="en-US" dirty="0"/>
              <a:t>Final Model</a:t>
            </a:r>
            <a:endParaRPr lang="en-GB" dirty="0"/>
          </a:p>
        </p:txBody>
      </p:sp>
      <p:sp>
        <p:nvSpPr>
          <p:cNvPr id="3" name="Content Placeholder 2">
            <a:extLst>
              <a:ext uri="{FF2B5EF4-FFF2-40B4-BE49-F238E27FC236}">
                <a16:creationId xmlns:a16="http://schemas.microsoft.com/office/drawing/2014/main" id="{25C6EA52-BC1D-451E-AF92-1FA6FC87393A}"/>
              </a:ext>
            </a:extLst>
          </p:cNvPr>
          <p:cNvSpPr>
            <a:spLocks noGrp="1"/>
          </p:cNvSpPr>
          <p:nvPr>
            <p:ph idx="1"/>
          </p:nvPr>
        </p:nvSpPr>
        <p:spPr>
          <a:xfrm>
            <a:off x="838200" y="1523967"/>
            <a:ext cx="10515600" cy="4351338"/>
          </a:xfrm>
        </p:spPr>
        <p:txBody>
          <a:bodyPr/>
          <a:lstStyle/>
          <a:p>
            <a:pPr>
              <a:buFont typeface="Wingdings" panose="05000000000000000000" pitchFamily="2" charset="2"/>
              <a:buChar char="Ø"/>
            </a:pPr>
            <a:r>
              <a:rPr lang="en-US" dirty="0"/>
              <a:t> Logistic Regression model performed best on training dataset as well as test dataset.</a:t>
            </a:r>
          </a:p>
          <a:p>
            <a:pPr>
              <a:buFont typeface="Wingdings" panose="05000000000000000000" pitchFamily="2" charset="2"/>
              <a:buChar char="Ø"/>
            </a:pPr>
            <a:r>
              <a:rPr lang="en-US" dirty="0"/>
              <a:t> Stacking performed good on training dataset, however performed very poorly on test dataset. </a:t>
            </a:r>
            <a:endParaRPr lang="en-GB" dirty="0"/>
          </a:p>
        </p:txBody>
      </p:sp>
    </p:spTree>
    <p:extLst>
      <p:ext uri="{BB962C8B-B14F-4D97-AF65-F5344CB8AC3E}">
        <p14:creationId xmlns:p14="http://schemas.microsoft.com/office/powerpoint/2010/main" val="2320767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320</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Customer Churn Problem</vt:lpstr>
      <vt:lpstr>Data Analysis</vt:lpstr>
      <vt:lpstr>Data Preprocessing</vt:lpstr>
      <vt:lpstr>Handle Imbalance in the Data</vt:lpstr>
      <vt:lpstr>Feature Selection</vt:lpstr>
      <vt:lpstr>Model Selection</vt:lpstr>
      <vt:lpstr>Final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Problem</dc:title>
  <dc:creator>Arati Satpute</dc:creator>
  <cp:lastModifiedBy>Arati Satpute</cp:lastModifiedBy>
  <cp:revision>55</cp:revision>
  <dcterms:created xsi:type="dcterms:W3CDTF">2022-03-13T03:04:26Z</dcterms:created>
  <dcterms:modified xsi:type="dcterms:W3CDTF">2022-03-13T04:22:29Z</dcterms:modified>
</cp:coreProperties>
</file>