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7997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53" d="100"/>
          <a:sy n="153" d="100"/>
        </p:scale>
        <p:origin x="19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294620"/>
            <a:ext cx="8099822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535"/>
            <a:ext cx="8099822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95846"/>
            <a:ext cx="2328699" cy="15256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46"/>
            <a:ext cx="6851100" cy="15256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807"/>
            <a:ext cx="931479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734"/>
            <a:ext cx="931479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4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227"/>
            <a:ext cx="4589899" cy="1142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227"/>
            <a:ext cx="4589899" cy="1142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46"/>
            <a:ext cx="9314796" cy="347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441305"/>
            <a:ext cx="45688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657582"/>
            <a:ext cx="4568806" cy="9672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441305"/>
            <a:ext cx="45913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657582"/>
            <a:ext cx="4591306" cy="9672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99"/>
            <a:ext cx="546738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120015"/>
            <a:ext cx="348320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99"/>
            <a:ext cx="546738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540067"/>
            <a:ext cx="348320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46"/>
            <a:ext cx="931479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227"/>
            <a:ext cx="931479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2E7F-02A1-8849-9DB0-3B1956FDD553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542"/>
            <a:ext cx="364492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542"/>
            <a:ext cx="242994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3CCBF-09A3-B342-A078-4AD23E755F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9000A1-A8ED-EB4D-A35C-76AEAADCE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709" b="18628"/>
          <a:stretch/>
        </p:blipFill>
        <p:spPr>
          <a:xfrm>
            <a:off x="53181" y="-143433"/>
            <a:ext cx="7195517" cy="19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1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2021-05-27T09:14:50Z</dcterms:created>
  <dcterms:modified xsi:type="dcterms:W3CDTF">2021-05-27T09:17:45Z</dcterms:modified>
</cp:coreProperties>
</file>