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56" r:id="rId2"/>
  </p:sldIdLst>
  <p:sldSz cx="287972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230" d="100"/>
          <a:sy n="230" d="100"/>
        </p:scale>
        <p:origin x="3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E3C4C-3995-3742-BB52-989E345B81C4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95513" y="1143000"/>
            <a:ext cx="2466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366D2-5910-1C44-A697-AA79992FA0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8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5959" rtl="0" eaLnBrk="1" latinLnBrk="0" hangingPunct="1">
      <a:defRPr sz="441" kern="1200">
        <a:solidFill>
          <a:schemeClr val="tx1"/>
        </a:solidFill>
        <a:latin typeface="+mn-lt"/>
        <a:ea typeface="+mn-ea"/>
        <a:cs typeface="+mn-cs"/>
      </a:defRPr>
    </a:lvl1pPr>
    <a:lvl2pPr marL="167979" algn="l" defTabSz="335959" rtl="0" eaLnBrk="1" latinLnBrk="0" hangingPunct="1">
      <a:defRPr sz="441" kern="1200">
        <a:solidFill>
          <a:schemeClr val="tx1"/>
        </a:solidFill>
        <a:latin typeface="+mn-lt"/>
        <a:ea typeface="+mn-ea"/>
        <a:cs typeface="+mn-cs"/>
      </a:defRPr>
    </a:lvl2pPr>
    <a:lvl3pPr marL="335959" algn="l" defTabSz="335959" rtl="0" eaLnBrk="1" latinLnBrk="0" hangingPunct="1">
      <a:defRPr sz="441" kern="1200">
        <a:solidFill>
          <a:schemeClr val="tx1"/>
        </a:solidFill>
        <a:latin typeface="+mn-lt"/>
        <a:ea typeface="+mn-ea"/>
        <a:cs typeface="+mn-cs"/>
      </a:defRPr>
    </a:lvl3pPr>
    <a:lvl4pPr marL="503938" algn="l" defTabSz="335959" rtl="0" eaLnBrk="1" latinLnBrk="0" hangingPunct="1">
      <a:defRPr sz="441" kern="1200">
        <a:solidFill>
          <a:schemeClr val="tx1"/>
        </a:solidFill>
        <a:latin typeface="+mn-lt"/>
        <a:ea typeface="+mn-ea"/>
        <a:cs typeface="+mn-cs"/>
      </a:defRPr>
    </a:lvl4pPr>
    <a:lvl5pPr marL="671917" algn="l" defTabSz="335959" rtl="0" eaLnBrk="1" latinLnBrk="0" hangingPunct="1">
      <a:defRPr sz="441" kern="1200">
        <a:solidFill>
          <a:schemeClr val="tx1"/>
        </a:solidFill>
        <a:latin typeface="+mn-lt"/>
        <a:ea typeface="+mn-ea"/>
        <a:cs typeface="+mn-cs"/>
      </a:defRPr>
    </a:lvl5pPr>
    <a:lvl6pPr marL="839897" algn="l" defTabSz="335959" rtl="0" eaLnBrk="1" latinLnBrk="0" hangingPunct="1">
      <a:defRPr sz="441" kern="1200">
        <a:solidFill>
          <a:schemeClr val="tx1"/>
        </a:solidFill>
        <a:latin typeface="+mn-lt"/>
        <a:ea typeface="+mn-ea"/>
        <a:cs typeface="+mn-cs"/>
      </a:defRPr>
    </a:lvl6pPr>
    <a:lvl7pPr marL="1007876" algn="l" defTabSz="335959" rtl="0" eaLnBrk="1" latinLnBrk="0" hangingPunct="1">
      <a:defRPr sz="441" kern="1200">
        <a:solidFill>
          <a:schemeClr val="tx1"/>
        </a:solidFill>
        <a:latin typeface="+mn-lt"/>
        <a:ea typeface="+mn-ea"/>
        <a:cs typeface="+mn-cs"/>
      </a:defRPr>
    </a:lvl7pPr>
    <a:lvl8pPr marL="1175856" algn="l" defTabSz="335959" rtl="0" eaLnBrk="1" latinLnBrk="0" hangingPunct="1">
      <a:defRPr sz="441" kern="1200">
        <a:solidFill>
          <a:schemeClr val="tx1"/>
        </a:solidFill>
        <a:latin typeface="+mn-lt"/>
        <a:ea typeface="+mn-ea"/>
        <a:cs typeface="+mn-cs"/>
      </a:defRPr>
    </a:lvl8pPr>
    <a:lvl9pPr marL="1343836" algn="l" defTabSz="335959" rtl="0" eaLnBrk="1" latinLnBrk="0" hangingPunct="1">
      <a:defRPr sz="4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95513" y="1143000"/>
            <a:ext cx="246697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366D2-5910-1C44-A697-AA79992FA0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44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589241"/>
            <a:ext cx="2447766" cy="1253490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891070"/>
            <a:ext cx="2159794" cy="869275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5FF9-CB5E-584A-9C6F-44AB787BECD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D6C-77FB-3F42-B50A-B02CDA6367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5FF9-CB5E-584A-9C6F-44AB787BECD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D6C-77FB-3F42-B50A-B02CDA6367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1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91691"/>
            <a:ext cx="620941" cy="305121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91691"/>
            <a:ext cx="1826826" cy="305121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5FF9-CB5E-584A-9C6F-44AB787BECD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D6C-77FB-3F42-B50A-B02CDA6367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0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5FF9-CB5E-584A-9C6F-44AB787BECD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D6C-77FB-3F42-B50A-B02CDA6367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6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897613"/>
            <a:ext cx="2483763" cy="1497687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2409469"/>
            <a:ext cx="2483763" cy="78759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5FF9-CB5E-584A-9C6F-44AB787BECD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D6C-77FB-3F42-B50A-B02CDA6367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958453"/>
            <a:ext cx="1223883" cy="22844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958453"/>
            <a:ext cx="1223883" cy="22844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5FF9-CB5E-584A-9C6F-44AB787BECD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D6C-77FB-3F42-B50A-B02CDA6367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1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691"/>
            <a:ext cx="2483763" cy="6959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882610"/>
            <a:ext cx="1218258" cy="432554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315164"/>
            <a:ext cx="1218258" cy="193440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882610"/>
            <a:ext cx="1224258" cy="432554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315164"/>
            <a:ext cx="1224258" cy="193440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5FF9-CB5E-584A-9C6F-44AB787BECD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D6C-77FB-3F42-B50A-B02CDA6367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8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5FF9-CB5E-584A-9C6F-44AB787BECD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D6C-77FB-3F42-B50A-B02CDA6367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5FF9-CB5E-584A-9C6F-44AB787BECD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D6C-77FB-3F42-B50A-B02CDA6367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1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240030"/>
            <a:ext cx="928786" cy="840105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518399"/>
            <a:ext cx="1457861" cy="2558653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080135"/>
            <a:ext cx="928786" cy="200108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5FF9-CB5E-584A-9C6F-44AB787BECD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D6C-77FB-3F42-B50A-B02CDA6367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8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240030"/>
            <a:ext cx="928786" cy="840105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518399"/>
            <a:ext cx="1457861" cy="2558653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080135"/>
            <a:ext cx="928786" cy="200108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5FF9-CB5E-584A-9C6F-44AB787BECD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D6C-77FB-3F42-B50A-B02CDA6367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9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91691"/>
            <a:ext cx="2483763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958453"/>
            <a:ext cx="2483763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3337084"/>
            <a:ext cx="64793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85FF9-CB5E-584A-9C6F-44AB787BECD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3337084"/>
            <a:ext cx="64793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CD6C-77FB-3F42-B50A-B02CDA6367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3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2E7F6F5-1CBF-D448-9A83-DC4D84C49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73" y="1824345"/>
            <a:ext cx="1856189" cy="16676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D6151B4-FCA5-E74C-9941-F5F23095F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783" y="718473"/>
            <a:ext cx="950039" cy="71252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6FF6753-FD75-EC46-A96E-60ABCD81D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6047" y="1163274"/>
            <a:ext cx="1208510" cy="132213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2F97B58-4EA5-2D4F-89B0-A67FE18DB3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356" y="64535"/>
            <a:ext cx="853968" cy="8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36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1043</TotalTime>
  <Words>1</Words>
  <Application>Microsoft Macintosh PowerPoint</Application>
  <PresentationFormat>Personnalisé</PresentationFormat>
  <Paragraphs>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4</cp:revision>
  <dcterms:created xsi:type="dcterms:W3CDTF">2021-05-25T13:42:15Z</dcterms:created>
  <dcterms:modified xsi:type="dcterms:W3CDTF">2021-05-26T07:09:00Z</dcterms:modified>
</cp:coreProperties>
</file>