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72" r:id="rId4"/>
    <p:sldId id="274" r:id="rId5"/>
    <p:sldId id="261" r:id="rId6"/>
    <p:sldId id="273" r:id="rId7"/>
    <p:sldId id="271" r:id="rId8"/>
    <p:sldId id="263" r:id="rId9"/>
    <p:sldId id="264" r:id="rId10"/>
    <p:sldId id="270" r:id="rId11"/>
    <p:sldId id="262" r:id="rId12"/>
    <p:sldId id="259" r:id="rId13"/>
    <p:sldId id="258" r:id="rId14"/>
    <p:sldId id="269" r:id="rId15"/>
    <p:sldId id="265" r:id="rId16"/>
    <p:sldId id="266" r:id="rId17"/>
    <p:sldId id="267" r:id="rId18"/>
    <p:sldId id="268" r:id="rId19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8A7"/>
    <a:srgbClr val="A7754D"/>
    <a:srgbClr val="636E79"/>
    <a:srgbClr val="77B6EA"/>
    <a:srgbClr val="FAF0CA"/>
    <a:srgbClr val="F4D35E"/>
    <a:srgbClr val="EE964B"/>
    <a:srgbClr val="4A9CE8"/>
    <a:srgbClr val="0D3B66"/>
    <a:srgbClr val="F7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/>
    <p:restoredTop sz="94694"/>
  </p:normalViewPr>
  <p:slideViewPr>
    <p:cSldViewPr snapToGrid="0" snapToObjects="1">
      <p:cViewPr>
        <p:scale>
          <a:sx n="250" d="100"/>
          <a:sy n="250" d="100"/>
        </p:scale>
        <p:origin x="24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2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2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0BC1-F423-434B-95CD-3A6D41E66CE6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BAEB-845A-F44B-AAE3-CA3FB1991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0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e 964">
            <a:extLst>
              <a:ext uri="{FF2B5EF4-FFF2-40B4-BE49-F238E27FC236}">
                <a16:creationId xmlns:a16="http://schemas.microsoft.com/office/drawing/2014/main" id="{3BC20BA9-B9F9-E248-B600-E73BC9705385}"/>
              </a:ext>
            </a:extLst>
          </p:cNvPr>
          <p:cNvGrpSpPr/>
          <p:nvPr/>
        </p:nvGrpSpPr>
        <p:grpSpPr>
          <a:xfrm>
            <a:off x="246488" y="244255"/>
            <a:ext cx="3107473" cy="3111939"/>
            <a:chOff x="-1292649" y="468669"/>
            <a:chExt cx="3107473" cy="3111939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33E96795-04EE-E549-A017-B42E20A0501A}"/>
                </a:ext>
              </a:extLst>
            </p:cNvPr>
            <p:cNvGrpSpPr/>
            <p:nvPr/>
          </p:nvGrpSpPr>
          <p:grpSpPr>
            <a:xfrm>
              <a:off x="-650781" y="468669"/>
              <a:ext cx="540000" cy="540000"/>
              <a:chOff x="2668859" y="877229"/>
              <a:chExt cx="1063882" cy="1062001"/>
            </a:xfrm>
          </p:grpSpPr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5AF81FCA-4AD6-7C4A-8A17-53B4B12F76E5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2FE07DF1-FBD6-6542-A9DB-8A574AEBE4B6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0806D180-4201-8D4A-ADE3-448DFCD59F15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572ADF61-DD1F-034C-9361-DCADB90FB397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8A5B07-BFD2-B546-945E-A77CA0BE3C21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D88016D-C575-AE4E-ABA6-9ABFB7FFCBDF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5F860F0A-70AB-B44C-BB27-69AD7B247AF4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B4620B05-3226-9B48-A7BB-23BA2B50B476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64BE4271-4685-7841-89DF-2F7A22647260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BDBAD7A2-66CF-904D-928B-CADE7A4CF88A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BC423A0B-3417-8942-8DF9-1146AD2E3383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23909E85-5549-5043-9C9F-422BFB8BF02B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5711234F-0E76-0F45-A7CF-EB3998B336E6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BCB3E3BB-1AD4-4746-A8BA-DFAEE0E5F736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DB0EE9A9-3582-CC4D-9D38-3978BF9D7958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E4168562-0EC0-3D46-B4CF-CB027D5B5C20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CC81D004-CAB9-314D-A91A-178724C08F3C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D86C0CB1-E1F2-E844-8220-41EE48070F88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9E70816A-E912-0E4F-9563-DEFFD142ECFD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703F6C48-5254-2347-AA6F-F752558CAB1D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ABE14DFE-EE8E-1D46-9F41-B355023F2982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7CACE45C-3A43-7A42-9152-AD4E32BEC390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3A246D90-8DCC-E64A-B19C-1B36CB43E511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21EF6EFD-12DC-C14A-8036-E47D11B912E1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1B75E463-1607-434B-813E-317683A3298C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06F3F200-5ED3-E14F-A442-E1E04B873CE6}"/>
                </a:ext>
              </a:extLst>
            </p:cNvPr>
            <p:cNvGrpSpPr/>
            <p:nvPr/>
          </p:nvGrpSpPr>
          <p:grpSpPr>
            <a:xfrm>
              <a:off x="-1292649" y="470208"/>
              <a:ext cx="540000" cy="540000"/>
              <a:chOff x="4081346" y="877229"/>
              <a:chExt cx="1063882" cy="1062001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08AB201-6C1C-3B41-BDE8-FB28C6093036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853B438C-4C0C-1242-A8C4-8CDAB069E1BF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D55EED93-3373-804D-AA09-8D84A89926EF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F13C615B-D693-0C43-BAD0-25A2D316B001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2" name="Rectangle : coins arrondis 71">
                <a:extLst>
                  <a:ext uri="{FF2B5EF4-FFF2-40B4-BE49-F238E27FC236}">
                    <a16:creationId xmlns:a16="http://schemas.microsoft.com/office/drawing/2014/main" id="{5F2D4E84-CF8F-1C4F-99EE-9AA0573D5124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" name="Rectangle : coins arrondis 72">
                <a:extLst>
                  <a:ext uri="{FF2B5EF4-FFF2-40B4-BE49-F238E27FC236}">
                    <a16:creationId xmlns:a16="http://schemas.microsoft.com/office/drawing/2014/main" id="{3E1A381D-852A-0441-8110-D5E77C6CE5E6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" name="Rectangle : coins arrondis 73">
                <a:extLst>
                  <a:ext uri="{FF2B5EF4-FFF2-40B4-BE49-F238E27FC236}">
                    <a16:creationId xmlns:a16="http://schemas.microsoft.com/office/drawing/2014/main" id="{A8C9D41E-7854-4F45-BCCD-517373FC70C9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" name="Rectangle : coins arrondis 74">
                <a:extLst>
                  <a:ext uri="{FF2B5EF4-FFF2-40B4-BE49-F238E27FC236}">
                    <a16:creationId xmlns:a16="http://schemas.microsoft.com/office/drawing/2014/main" id="{EAFC09A2-510E-094A-AADD-4A3F25CE2642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6" name="Rectangle : coins arrondis 75">
                <a:extLst>
                  <a:ext uri="{FF2B5EF4-FFF2-40B4-BE49-F238E27FC236}">
                    <a16:creationId xmlns:a16="http://schemas.microsoft.com/office/drawing/2014/main" id="{87C5895F-40BA-0A4B-89DE-DBA600CF8903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C9A2F7A8-862B-1B44-A21A-DD9B8FD8DAC4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78DD0D81-EB5B-044F-BCA0-B1049FBB5F25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41092C54-8ADD-824A-9963-52FD934A6E69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B697047E-1FFC-5047-80AF-F52568032443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" name="Rectangle : coins arrondis 80">
                <a:extLst>
                  <a:ext uri="{FF2B5EF4-FFF2-40B4-BE49-F238E27FC236}">
                    <a16:creationId xmlns:a16="http://schemas.microsoft.com/office/drawing/2014/main" id="{9C516176-9BF6-CF41-B877-2E6FB3039FE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61F75D63-9A6A-5248-8DB2-7D33367A5CB5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" name="Rectangle : coins arrondis 82">
                <a:extLst>
                  <a:ext uri="{FF2B5EF4-FFF2-40B4-BE49-F238E27FC236}">
                    <a16:creationId xmlns:a16="http://schemas.microsoft.com/office/drawing/2014/main" id="{B5BBBF85-08FD-C64A-8E6C-9AF7F4E247DF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" name="Rectangle : coins arrondis 83">
                <a:extLst>
                  <a:ext uri="{FF2B5EF4-FFF2-40B4-BE49-F238E27FC236}">
                    <a16:creationId xmlns:a16="http://schemas.microsoft.com/office/drawing/2014/main" id="{39F95178-7389-CD43-8422-26EF7456DFA2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DDC43E8B-FBB4-6D4D-AA68-97E9826FE78F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A12AF1E5-7385-4848-B3A8-F753729336CE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12770938-5900-F14B-9741-F41E718BCF05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A0D84856-2F09-6F4F-B53C-55F24C4C30EB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A7A17123-DE5C-6545-95B4-8437E0EF3341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CE8E047B-396C-FF45-B388-A89C364C03E2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63D8F937-0708-464F-B46D-557AB59B1181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535DCB74-236C-8C4E-A38F-397FEF41878F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9A39E8FC-9ED0-F04F-91B0-928B635547E7}"/>
                </a:ext>
              </a:extLst>
            </p:cNvPr>
            <p:cNvGrpSpPr/>
            <p:nvPr/>
          </p:nvGrpSpPr>
          <p:grpSpPr>
            <a:xfrm>
              <a:off x="-8913" y="468669"/>
              <a:ext cx="540000" cy="540000"/>
              <a:chOff x="5263376" y="433166"/>
              <a:chExt cx="1063882" cy="1062001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3C3AF75B-C303-9246-8871-9C325C2ECFB5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52ED796B-8BD0-5C48-BC2F-0331CAA01B0D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75432F2F-0140-D940-98AD-7EC3A9DDB180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CB02CF0-1D3D-E941-9DAA-01ECFFFA1198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0E922934-5F79-AE42-B162-B3BCB4C5D769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294F41DC-E6C3-C745-BF2D-DB7E4DAD6192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E992D937-A805-9440-A962-EBC727A85E1E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A0B812BD-A313-F741-ABEC-B194C1B30F3D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3" name="Rectangle : coins arrondis 132">
                <a:extLst>
                  <a:ext uri="{FF2B5EF4-FFF2-40B4-BE49-F238E27FC236}">
                    <a16:creationId xmlns:a16="http://schemas.microsoft.com/office/drawing/2014/main" id="{066DC287-4A82-DA40-AADC-C0C121BB05D4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76114336-51B6-8441-8720-442C8C502B4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BAB119CD-ECF0-044F-8795-D35F7595DB1B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98555216-8FC6-674C-87CE-BDFD026EE040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4D6E49D0-4244-EF4E-BF91-648FC399B3BE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743139F9-47EC-7846-BA0F-D402D66EFD4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E54B01D4-76DA-7440-8181-CDD876B6517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EE1325CE-4D59-E54E-AA06-5AEC3EFF5E5E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1" name="Rectangle : coins arrondis 140">
                <a:extLst>
                  <a:ext uri="{FF2B5EF4-FFF2-40B4-BE49-F238E27FC236}">
                    <a16:creationId xmlns:a16="http://schemas.microsoft.com/office/drawing/2014/main" id="{E73B6839-5C35-A145-8F9B-C5DDFD695435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2" name="Rectangle : coins arrondis 141">
                <a:extLst>
                  <a:ext uri="{FF2B5EF4-FFF2-40B4-BE49-F238E27FC236}">
                    <a16:creationId xmlns:a16="http://schemas.microsoft.com/office/drawing/2014/main" id="{E21D2F8F-40C4-0743-8D73-99A6CA00D52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33A81E77-D1F9-BF49-898B-D411AA75B208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CA4E41DD-0FE7-1E4C-9FC6-A5287037F7E2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B341DAD0-E2C4-1A47-80A1-8C0F6E3CA20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1EAD63D2-35D4-C644-85C1-5619CF59782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1A9F42BB-B1AD-DB4E-A481-58A33DEF7BB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48" name="Rectangle : coins arrondis 147">
                <a:extLst>
                  <a:ext uri="{FF2B5EF4-FFF2-40B4-BE49-F238E27FC236}">
                    <a16:creationId xmlns:a16="http://schemas.microsoft.com/office/drawing/2014/main" id="{6AC5C050-0178-DE41-92B6-43EB33378BAE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E2B46FF1-FD77-9845-B05E-32960D50CC44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754A1071-641C-1549-90A8-5EECF0493A49}"/>
                </a:ext>
              </a:extLst>
            </p:cNvPr>
            <p:cNvGrpSpPr/>
            <p:nvPr/>
          </p:nvGrpSpPr>
          <p:grpSpPr>
            <a:xfrm>
              <a:off x="632955" y="468669"/>
              <a:ext cx="540000" cy="540000"/>
              <a:chOff x="5263376" y="433166"/>
              <a:chExt cx="1063882" cy="1062001"/>
            </a:xfrm>
          </p:grpSpPr>
          <p:sp>
            <p:nvSpPr>
              <p:cNvPr id="204" name="Rectangle : coins arrondis 203">
                <a:extLst>
                  <a:ext uri="{FF2B5EF4-FFF2-40B4-BE49-F238E27FC236}">
                    <a16:creationId xmlns:a16="http://schemas.microsoft.com/office/drawing/2014/main" id="{7093EEEF-A2A2-7A4E-A8A0-FB5A7FF84FD8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ACE3CDCE-DA09-DC46-8157-CCC5F14B2ABD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6" name="Rectangle : coins arrondis 205">
                <a:extLst>
                  <a:ext uri="{FF2B5EF4-FFF2-40B4-BE49-F238E27FC236}">
                    <a16:creationId xmlns:a16="http://schemas.microsoft.com/office/drawing/2014/main" id="{7380DABC-6556-CF49-9391-E00054FE8653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5DE0DE8B-F6AD-2941-B412-BCFBA3673102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08" name="Rectangle : coins arrondis 207">
                <a:extLst>
                  <a:ext uri="{FF2B5EF4-FFF2-40B4-BE49-F238E27FC236}">
                    <a16:creationId xmlns:a16="http://schemas.microsoft.com/office/drawing/2014/main" id="{E39C6011-9ED0-4E46-A416-ABFEC5CD4195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82EB69C-A54B-1A49-B8D0-C0467B772A3A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0" name="Rectangle : coins arrondis 209">
                <a:extLst>
                  <a:ext uri="{FF2B5EF4-FFF2-40B4-BE49-F238E27FC236}">
                    <a16:creationId xmlns:a16="http://schemas.microsoft.com/office/drawing/2014/main" id="{E09DB2E7-A89E-3946-B667-A879BBDCD73D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B10DE39-BFC6-1A47-A07D-F3554041E58A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2" name="Rectangle : coins arrondis 211">
                <a:extLst>
                  <a:ext uri="{FF2B5EF4-FFF2-40B4-BE49-F238E27FC236}">
                    <a16:creationId xmlns:a16="http://schemas.microsoft.com/office/drawing/2014/main" id="{22B8DD0A-82A7-0043-A5CB-FC7DCB5AAA90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3" name="Rectangle : coins arrondis 212">
                <a:extLst>
                  <a:ext uri="{FF2B5EF4-FFF2-40B4-BE49-F238E27FC236}">
                    <a16:creationId xmlns:a16="http://schemas.microsoft.com/office/drawing/2014/main" id="{FB3703E8-67CD-C844-9462-1B859361E7F1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4" name="Rectangle : coins arrondis 213">
                <a:extLst>
                  <a:ext uri="{FF2B5EF4-FFF2-40B4-BE49-F238E27FC236}">
                    <a16:creationId xmlns:a16="http://schemas.microsoft.com/office/drawing/2014/main" id="{F7FB4E8C-1E48-094C-87E0-635A06CE546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5" name="Rectangle : coins arrondis 214">
                <a:extLst>
                  <a:ext uri="{FF2B5EF4-FFF2-40B4-BE49-F238E27FC236}">
                    <a16:creationId xmlns:a16="http://schemas.microsoft.com/office/drawing/2014/main" id="{C415FDDB-DB46-2546-9573-4FAD3407EA4E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6" name="Rectangle : coins arrondis 215">
                <a:extLst>
                  <a:ext uri="{FF2B5EF4-FFF2-40B4-BE49-F238E27FC236}">
                    <a16:creationId xmlns:a16="http://schemas.microsoft.com/office/drawing/2014/main" id="{C24D5485-D975-484B-83DE-2B3DF6FD92DD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17" name="Rectangle : coins arrondis 216">
                <a:extLst>
                  <a:ext uri="{FF2B5EF4-FFF2-40B4-BE49-F238E27FC236}">
                    <a16:creationId xmlns:a16="http://schemas.microsoft.com/office/drawing/2014/main" id="{DB22E356-5400-2849-A5F1-8966810E15B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8" name="Rectangle : coins arrondis 217">
                <a:extLst>
                  <a:ext uri="{FF2B5EF4-FFF2-40B4-BE49-F238E27FC236}">
                    <a16:creationId xmlns:a16="http://schemas.microsoft.com/office/drawing/2014/main" id="{2B0C37AD-E390-D44A-979A-483D2702B19C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19" name="Rectangle : coins arrondis 218">
                <a:extLst>
                  <a:ext uri="{FF2B5EF4-FFF2-40B4-BE49-F238E27FC236}">
                    <a16:creationId xmlns:a16="http://schemas.microsoft.com/office/drawing/2014/main" id="{78A719E1-6720-BD43-813A-A71ED335F940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C30D6E4B-ABA1-5443-8532-EAECAD6B9FCC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1" name="Rectangle : coins arrondis 220">
                <a:extLst>
                  <a:ext uri="{FF2B5EF4-FFF2-40B4-BE49-F238E27FC236}">
                    <a16:creationId xmlns:a16="http://schemas.microsoft.com/office/drawing/2014/main" id="{2BDF87AB-3DEC-4E46-B47F-61FB5F812930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BA8E8637-942D-1249-9119-3E764E81A238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3" name="Rectangle : coins arrondis 222">
                <a:extLst>
                  <a:ext uri="{FF2B5EF4-FFF2-40B4-BE49-F238E27FC236}">
                    <a16:creationId xmlns:a16="http://schemas.microsoft.com/office/drawing/2014/main" id="{1A80A464-AD9F-5849-B6A8-BCEFF8C5B002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24D72484-750D-6E41-AAA7-B35347A856EA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5" name="Rectangle : coins arrondis 224">
                <a:extLst>
                  <a:ext uri="{FF2B5EF4-FFF2-40B4-BE49-F238E27FC236}">
                    <a16:creationId xmlns:a16="http://schemas.microsoft.com/office/drawing/2014/main" id="{E6D621A6-9D82-5740-AABE-15E342CF410F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8AE591C9-5535-B040-8145-691381851B06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27" name="Rectangle : coins arrondis 226">
                <a:extLst>
                  <a:ext uri="{FF2B5EF4-FFF2-40B4-BE49-F238E27FC236}">
                    <a16:creationId xmlns:a16="http://schemas.microsoft.com/office/drawing/2014/main" id="{EBB85A61-8428-BA40-A215-56181A88D484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C53A822B-59C3-7849-BCD0-D186F0703ED1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41145563-F2EB-9449-8F44-732DD7D77DA0}"/>
                </a:ext>
              </a:extLst>
            </p:cNvPr>
            <p:cNvGrpSpPr/>
            <p:nvPr/>
          </p:nvGrpSpPr>
          <p:grpSpPr>
            <a:xfrm>
              <a:off x="1274824" y="470208"/>
              <a:ext cx="540000" cy="540000"/>
              <a:chOff x="5263376" y="433166"/>
              <a:chExt cx="1063882" cy="1062001"/>
            </a:xfrm>
          </p:grpSpPr>
          <p:sp>
            <p:nvSpPr>
              <p:cNvPr id="230" name="Rectangle : coins arrondis 229">
                <a:extLst>
                  <a:ext uri="{FF2B5EF4-FFF2-40B4-BE49-F238E27FC236}">
                    <a16:creationId xmlns:a16="http://schemas.microsoft.com/office/drawing/2014/main" id="{B07AAAD8-02BE-4A45-B6AE-6557AD438991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1" name="Rectangle : coins arrondis 230">
                <a:extLst>
                  <a:ext uri="{FF2B5EF4-FFF2-40B4-BE49-F238E27FC236}">
                    <a16:creationId xmlns:a16="http://schemas.microsoft.com/office/drawing/2014/main" id="{E56A7E79-17FE-7E46-AA49-B515F6EFA65E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2" name="Rectangle : coins arrondis 231">
                <a:extLst>
                  <a:ext uri="{FF2B5EF4-FFF2-40B4-BE49-F238E27FC236}">
                    <a16:creationId xmlns:a16="http://schemas.microsoft.com/office/drawing/2014/main" id="{976325F3-8328-F740-97FD-AA726520E45D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3" name="Rectangle : coins arrondis 232">
                <a:extLst>
                  <a:ext uri="{FF2B5EF4-FFF2-40B4-BE49-F238E27FC236}">
                    <a16:creationId xmlns:a16="http://schemas.microsoft.com/office/drawing/2014/main" id="{DA30D4E4-6728-844B-ACDD-89C5B9BD39DD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4" name="Rectangle : coins arrondis 233">
                <a:extLst>
                  <a:ext uri="{FF2B5EF4-FFF2-40B4-BE49-F238E27FC236}">
                    <a16:creationId xmlns:a16="http://schemas.microsoft.com/office/drawing/2014/main" id="{04CEAC45-F440-7542-AB8E-C21126480142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5" name="Rectangle : coins arrondis 234">
                <a:extLst>
                  <a:ext uri="{FF2B5EF4-FFF2-40B4-BE49-F238E27FC236}">
                    <a16:creationId xmlns:a16="http://schemas.microsoft.com/office/drawing/2014/main" id="{EED4EF7D-F903-F944-AC6F-1C8E00F0655E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5BC1593B-2B36-8846-9F9D-BF28EA7D7E50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7" name="Rectangle : coins arrondis 236">
                <a:extLst>
                  <a:ext uri="{FF2B5EF4-FFF2-40B4-BE49-F238E27FC236}">
                    <a16:creationId xmlns:a16="http://schemas.microsoft.com/office/drawing/2014/main" id="{55F30FF5-E6EA-D940-95E2-CC5FC4A4791E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3B59940B-9E59-0148-A0F1-64C7E412CEBD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39" name="Rectangle : coins arrondis 238">
                <a:extLst>
                  <a:ext uri="{FF2B5EF4-FFF2-40B4-BE49-F238E27FC236}">
                    <a16:creationId xmlns:a16="http://schemas.microsoft.com/office/drawing/2014/main" id="{A0709D78-1491-9E49-BEC6-66749407F707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AE9A72B6-D7F7-0D4E-BB76-762879EAD80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1" name="Rectangle : coins arrondis 240">
                <a:extLst>
                  <a:ext uri="{FF2B5EF4-FFF2-40B4-BE49-F238E27FC236}">
                    <a16:creationId xmlns:a16="http://schemas.microsoft.com/office/drawing/2014/main" id="{5BB410C1-B543-3042-A859-787F4D8F053E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31265AD1-CF8B-7D41-82C0-0EA0FF392A65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3" name="Rectangle : coins arrondis 242">
                <a:extLst>
                  <a:ext uri="{FF2B5EF4-FFF2-40B4-BE49-F238E27FC236}">
                    <a16:creationId xmlns:a16="http://schemas.microsoft.com/office/drawing/2014/main" id="{0CD39879-071E-C248-9618-1025A5A1FAE0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2FDB8583-46B4-504B-AF62-D1B7F59FAAD2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5" name="Rectangle : coins arrondis 244">
                <a:extLst>
                  <a:ext uri="{FF2B5EF4-FFF2-40B4-BE49-F238E27FC236}">
                    <a16:creationId xmlns:a16="http://schemas.microsoft.com/office/drawing/2014/main" id="{C108A618-5DC4-614D-B85C-01B0D55FA963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6" name="Rectangle : coins arrondis 245">
                <a:extLst>
                  <a:ext uri="{FF2B5EF4-FFF2-40B4-BE49-F238E27FC236}">
                    <a16:creationId xmlns:a16="http://schemas.microsoft.com/office/drawing/2014/main" id="{AC949F42-A33D-F844-BFC2-DA1C94862C39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7" name="Rectangle : coins arrondis 246">
                <a:extLst>
                  <a:ext uri="{FF2B5EF4-FFF2-40B4-BE49-F238E27FC236}">
                    <a16:creationId xmlns:a16="http://schemas.microsoft.com/office/drawing/2014/main" id="{8316AF7F-29CB-B644-AFF0-685C419C8D7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48" name="Rectangle : coins arrondis 247">
                <a:extLst>
                  <a:ext uri="{FF2B5EF4-FFF2-40B4-BE49-F238E27FC236}">
                    <a16:creationId xmlns:a16="http://schemas.microsoft.com/office/drawing/2014/main" id="{C92FBDD2-551D-F444-999C-6EC30A66034C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8E2B508C-5EB0-664B-A7E6-BF15F94C1136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50" name="Rectangle : coins arrondis 249">
                <a:extLst>
                  <a:ext uri="{FF2B5EF4-FFF2-40B4-BE49-F238E27FC236}">
                    <a16:creationId xmlns:a16="http://schemas.microsoft.com/office/drawing/2014/main" id="{4617601E-FCF1-7F47-B5ED-0D8A917F5D8B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1" name="Rectangle : coins arrondis 250">
                <a:extLst>
                  <a:ext uri="{FF2B5EF4-FFF2-40B4-BE49-F238E27FC236}">
                    <a16:creationId xmlns:a16="http://schemas.microsoft.com/office/drawing/2014/main" id="{E98F7247-040A-4045-9654-032200CD9AA7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2" name="Rectangle : coins arrondis 251">
                <a:extLst>
                  <a:ext uri="{FF2B5EF4-FFF2-40B4-BE49-F238E27FC236}">
                    <a16:creationId xmlns:a16="http://schemas.microsoft.com/office/drawing/2014/main" id="{45D03B92-D2F5-3845-8E30-F4C188A26E3C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53" name="Rectangle : coins arrondis 252">
                <a:extLst>
                  <a:ext uri="{FF2B5EF4-FFF2-40B4-BE49-F238E27FC236}">
                    <a16:creationId xmlns:a16="http://schemas.microsoft.com/office/drawing/2014/main" id="{36C61DE9-8CA7-4241-84AC-EC43A072ADD5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54" name="Rectangle : coins arrondis 253">
                <a:extLst>
                  <a:ext uri="{FF2B5EF4-FFF2-40B4-BE49-F238E27FC236}">
                    <a16:creationId xmlns:a16="http://schemas.microsoft.com/office/drawing/2014/main" id="{FA4D0B96-A832-424E-B8E4-7F65F8A8BA28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07" name="Groupe 306">
              <a:extLst>
                <a:ext uri="{FF2B5EF4-FFF2-40B4-BE49-F238E27FC236}">
                  <a16:creationId xmlns:a16="http://schemas.microsoft.com/office/drawing/2014/main" id="{CE7D7B54-B266-C147-8790-9613B3F32C05}"/>
                </a:ext>
              </a:extLst>
            </p:cNvPr>
            <p:cNvGrpSpPr/>
            <p:nvPr/>
          </p:nvGrpSpPr>
          <p:grpSpPr>
            <a:xfrm>
              <a:off x="-650781" y="1755408"/>
              <a:ext cx="540000" cy="540000"/>
              <a:chOff x="5568176" y="877229"/>
              <a:chExt cx="1063882" cy="1062001"/>
            </a:xfrm>
          </p:grpSpPr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93C292D-0B7C-114A-B8DA-3EFE192533E0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6AB61BEF-C6AD-1247-86BD-3B43DDF5DBF0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AE18F865-3B38-3940-8EE5-0D9C93F52FBD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D533186D-0E54-1C42-AD44-D875C87D27AC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02FB451A-FE5A-BE4C-86EF-8DBED3416AEF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3" name="Rectangle : coins arrondis 312">
                <a:extLst>
                  <a:ext uri="{FF2B5EF4-FFF2-40B4-BE49-F238E27FC236}">
                    <a16:creationId xmlns:a16="http://schemas.microsoft.com/office/drawing/2014/main" id="{B844573D-A7CF-6040-902B-31FC3EC44368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4" name="Rectangle : coins arrondis 313">
                <a:extLst>
                  <a:ext uri="{FF2B5EF4-FFF2-40B4-BE49-F238E27FC236}">
                    <a16:creationId xmlns:a16="http://schemas.microsoft.com/office/drawing/2014/main" id="{17A2A0F6-4D5D-264C-90CC-7422915E61E0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5" name="Rectangle : coins arrondis 314">
                <a:extLst>
                  <a:ext uri="{FF2B5EF4-FFF2-40B4-BE49-F238E27FC236}">
                    <a16:creationId xmlns:a16="http://schemas.microsoft.com/office/drawing/2014/main" id="{A2BADEF0-86CD-CD42-ABE6-27229FC078C1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6" name="Rectangle : coins arrondis 315">
                <a:extLst>
                  <a:ext uri="{FF2B5EF4-FFF2-40B4-BE49-F238E27FC236}">
                    <a16:creationId xmlns:a16="http://schemas.microsoft.com/office/drawing/2014/main" id="{D7752EF3-08AC-F747-8A49-D932C35630BF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7" name="Rectangle : coins arrondis 316">
                <a:extLst>
                  <a:ext uri="{FF2B5EF4-FFF2-40B4-BE49-F238E27FC236}">
                    <a16:creationId xmlns:a16="http://schemas.microsoft.com/office/drawing/2014/main" id="{95EFEE54-BE77-6343-9C2F-3BDB3E627F14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A46043AF-3E26-4B49-8428-8DC6067C6E5C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19" name="Rectangle : coins arrondis 318">
                <a:extLst>
                  <a:ext uri="{FF2B5EF4-FFF2-40B4-BE49-F238E27FC236}">
                    <a16:creationId xmlns:a16="http://schemas.microsoft.com/office/drawing/2014/main" id="{BDD10B29-D3AB-CF41-BB0B-E3B96A6F9E54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8F19C0F2-B37A-A546-A163-2F91CEC21D7E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1" name="Rectangle : coins arrondis 320">
                <a:extLst>
                  <a:ext uri="{FF2B5EF4-FFF2-40B4-BE49-F238E27FC236}">
                    <a16:creationId xmlns:a16="http://schemas.microsoft.com/office/drawing/2014/main" id="{54AD78A9-2A53-3541-AFCF-04C4645C1DCC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2" name="Rectangle : coins arrondis 321">
                <a:extLst>
                  <a:ext uri="{FF2B5EF4-FFF2-40B4-BE49-F238E27FC236}">
                    <a16:creationId xmlns:a16="http://schemas.microsoft.com/office/drawing/2014/main" id="{DCE99A87-03E4-6846-8FCD-EACA5441C2CE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E0CB2DBE-D646-DB47-8912-3511A6BDD777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4" name="Rectangle : coins arrondis 323">
                <a:extLst>
                  <a:ext uri="{FF2B5EF4-FFF2-40B4-BE49-F238E27FC236}">
                    <a16:creationId xmlns:a16="http://schemas.microsoft.com/office/drawing/2014/main" id="{E7B280A4-5BB1-2D42-8C7C-B4D89A3EA3EA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85070594-94BF-7048-BBD6-9501658EC1D1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9EA0A5A2-B8A2-5D47-B6AC-D24E88C88826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791DE038-8D18-9346-94B0-6FD2B83D7C56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A96A71F1-5715-4846-BE5D-BB5672DB9EBD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2424222-752F-4D48-9507-357F23EE99A4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C3871F93-4F8C-FB41-ABE9-D8F25F78ACA3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1" name="Rectangle : coins arrondis 330">
                <a:extLst>
                  <a:ext uri="{FF2B5EF4-FFF2-40B4-BE49-F238E27FC236}">
                    <a16:creationId xmlns:a16="http://schemas.microsoft.com/office/drawing/2014/main" id="{CC0D5C86-9C42-0144-9CA1-CEDB3AF24F7E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32" name="Rectangle : coins arrondis 331">
                <a:extLst>
                  <a:ext uri="{FF2B5EF4-FFF2-40B4-BE49-F238E27FC236}">
                    <a16:creationId xmlns:a16="http://schemas.microsoft.com/office/drawing/2014/main" id="{733A6411-2F80-754B-B32B-718831D4E403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CCDA2BB0-1099-A940-8447-2057943CEF38}"/>
                </a:ext>
              </a:extLst>
            </p:cNvPr>
            <p:cNvGrpSpPr/>
            <p:nvPr/>
          </p:nvGrpSpPr>
          <p:grpSpPr>
            <a:xfrm>
              <a:off x="-1292649" y="1112808"/>
              <a:ext cx="540000" cy="540000"/>
              <a:chOff x="5568176" y="877229"/>
              <a:chExt cx="1063882" cy="1062001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F4904C51-8357-E145-9A51-351926143A2F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A1C1BDBB-6BAC-0744-BC52-051581EB6044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00872E1E-6257-C04A-BC63-8FCC16BBA713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39BDB098-0C90-1A4F-9FD3-B27245145614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A4BC891B-035A-E346-8431-337F1D274746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48A87244-B5BE-0E41-917F-2D29A8DF034D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79B12CDD-7C1C-AA4A-9ACA-6628CF8E2E81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5D9D51E7-4DA8-7342-A1F6-DEAAFF444522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1" name="Rectangle : coins arrondis 100">
                <a:extLst>
                  <a:ext uri="{FF2B5EF4-FFF2-40B4-BE49-F238E27FC236}">
                    <a16:creationId xmlns:a16="http://schemas.microsoft.com/office/drawing/2014/main" id="{15366D89-B69F-F948-96C0-566EE0DE5FC1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1CF0D789-2146-6F4B-835F-32F262930B03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0C702601-4AC6-B948-BD03-16AC7002C44A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698D90F7-FA0E-FD4F-A212-EB7A1FC0D7F9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F126E6C-051F-CB4B-9F3B-3C2BA959B0CD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32893D08-BBF6-0641-9D16-9B4872AB07A7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18F7A9B0-71B5-AE43-80E4-8505409D982C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16823658-F72B-4349-B608-C7C79351AF67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81DEE0F4-79C0-A440-9082-66912F4F446D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E27362D9-9CAA-3E46-841E-6337EBFA2691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218E6A03-2E50-664C-85DF-A7F49D1FCD17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C11C2358-2AED-D247-A428-EC822CF2614C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DFE032F2-AC88-2141-9EAE-19251F6A95FE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F471FA43-9A75-DF4F-9ABF-BFC934529F69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E68CE043-4787-644F-AA4D-29078E9F6FFA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1D49B650-6C05-584D-87CE-9CAC066615E0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7E1882E1-0B26-EE49-8A82-A80B3A429294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C89B4D00-5D28-1E4C-AB78-F62A18CA26D0}"/>
                </a:ext>
              </a:extLst>
            </p:cNvPr>
            <p:cNvGrpSpPr/>
            <p:nvPr/>
          </p:nvGrpSpPr>
          <p:grpSpPr>
            <a:xfrm>
              <a:off x="-657027" y="1112808"/>
              <a:ext cx="540000" cy="540000"/>
              <a:chOff x="4081346" y="877229"/>
              <a:chExt cx="1063882" cy="1062001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015BAA4E-BE4B-C347-8088-53151A186C6D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3" name="Rectangle : coins arrondis 282">
                <a:extLst>
                  <a:ext uri="{FF2B5EF4-FFF2-40B4-BE49-F238E27FC236}">
                    <a16:creationId xmlns:a16="http://schemas.microsoft.com/office/drawing/2014/main" id="{01AF0AA2-B325-A24E-A956-B7EA2C81ECD6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F0564927-1E38-E94F-9AA5-E8E0978A0AB4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5" name="Rectangle : coins arrondis 284">
                <a:extLst>
                  <a:ext uri="{FF2B5EF4-FFF2-40B4-BE49-F238E27FC236}">
                    <a16:creationId xmlns:a16="http://schemas.microsoft.com/office/drawing/2014/main" id="{F9A03058-2D6A-3F48-BE8D-63B5C69D9216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86" name="Rectangle : coins arrondis 285">
                <a:extLst>
                  <a:ext uri="{FF2B5EF4-FFF2-40B4-BE49-F238E27FC236}">
                    <a16:creationId xmlns:a16="http://schemas.microsoft.com/office/drawing/2014/main" id="{B404BC07-91BB-7945-95BA-8B24053DCE63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777C3861-04D5-3B40-B0A8-70D47C2085C7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8" name="Rectangle : coins arrondis 287">
                <a:extLst>
                  <a:ext uri="{FF2B5EF4-FFF2-40B4-BE49-F238E27FC236}">
                    <a16:creationId xmlns:a16="http://schemas.microsoft.com/office/drawing/2014/main" id="{32AB12B3-B155-AB49-A3B5-7BFF9E740031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A37D9352-23CA-6944-855B-3CF168882D6B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EBDD1A7-E5BE-584A-B5C3-310D3EA3F33A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B82466EB-F797-EF4D-B36B-D6DBAE5B9661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12711FD3-634E-8945-ACB7-4BCADD1A54B8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63271F8-1E60-B94D-9024-BE71D6C530BF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B2A797DB-2F04-9C4F-9876-5B0B2D383432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5" name="Rectangle : coins arrondis 294">
                <a:extLst>
                  <a:ext uri="{FF2B5EF4-FFF2-40B4-BE49-F238E27FC236}">
                    <a16:creationId xmlns:a16="http://schemas.microsoft.com/office/drawing/2014/main" id="{76F2A923-F1C5-B841-8E52-FB5C180C862E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6" name="Rectangle : coins arrondis 295">
                <a:extLst>
                  <a:ext uri="{FF2B5EF4-FFF2-40B4-BE49-F238E27FC236}">
                    <a16:creationId xmlns:a16="http://schemas.microsoft.com/office/drawing/2014/main" id="{CC84E6F6-789B-6648-9E88-1417EC6575E7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297" name="Rectangle : coins arrondis 296">
                <a:extLst>
                  <a:ext uri="{FF2B5EF4-FFF2-40B4-BE49-F238E27FC236}">
                    <a16:creationId xmlns:a16="http://schemas.microsoft.com/office/drawing/2014/main" id="{46071301-C02C-7947-9355-0258089E9EF9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8" name="Rectangle : coins arrondis 297">
                <a:extLst>
                  <a:ext uri="{FF2B5EF4-FFF2-40B4-BE49-F238E27FC236}">
                    <a16:creationId xmlns:a16="http://schemas.microsoft.com/office/drawing/2014/main" id="{0BB8FC35-F630-F54C-9383-F68A99BC59F1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299" name="Rectangle : coins arrondis 298">
                <a:extLst>
                  <a:ext uri="{FF2B5EF4-FFF2-40B4-BE49-F238E27FC236}">
                    <a16:creationId xmlns:a16="http://schemas.microsoft.com/office/drawing/2014/main" id="{443FE92B-4881-EA4F-B051-225496D05880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DF1A9A00-18A4-0B4B-BB17-8BEFBA097ABE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1" name="Rectangle : coins arrondis 300">
                <a:extLst>
                  <a:ext uri="{FF2B5EF4-FFF2-40B4-BE49-F238E27FC236}">
                    <a16:creationId xmlns:a16="http://schemas.microsoft.com/office/drawing/2014/main" id="{CBE00B2D-5E1D-8149-BE84-B1DF59EE7EE2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52D5ABDD-4352-C747-BAC1-DD13D849DBEB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3" name="Rectangle : coins arrondis 302">
                <a:extLst>
                  <a:ext uri="{FF2B5EF4-FFF2-40B4-BE49-F238E27FC236}">
                    <a16:creationId xmlns:a16="http://schemas.microsoft.com/office/drawing/2014/main" id="{A128684C-53F2-0945-8671-FE132BF4718D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4" name="Rectangle : coins arrondis 303">
                <a:extLst>
                  <a:ext uri="{FF2B5EF4-FFF2-40B4-BE49-F238E27FC236}">
                    <a16:creationId xmlns:a16="http://schemas.microsoft.com/office/drawing/2014/main" id="{297B2688-F66A-C845-845E-96A0CC5E6FDE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41FA3242-3BF3-B342-92E2-8FBB09D2176E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06" name="Rectangle : coins arrondis 305">
                <a:extLst>
                  <a:ext uri="{FF2B5EF4-FFF2-40B4-BE49-F238E27FC236}">
                    <a16:creationId xmlns:a16="http://schemas.microsoft.com/office/drawing/2014/main" id="{4E069A2C-6AAF-764E-81D8-39012B6327F3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3415F4D0-81B2-8B41-9A88-B4C3CB13DFAD}"/>
                </a:ext>
              </a:extLst>
            </p:cNvPr>
            <p:cNvGrpSpPr/>
            <p:nvPr/>
          </p:nvGrpSpPr>
          <p:grpSpPr>
            <a:xfrm>
              <a:off x="-8913" y="2398008"/>
              <a:ext cx="540000" cy="540000"/>
              <a:chOff x="5568176" y="877229"/>
              <a:chExt cx="1063882" cy="1062001"/>
            </a:xfrm>
          </p:grpSpPr>
          <p:sp>
            <p:nvSpPr>
              <p:cNvPr id="413" name="Rectangle : coins arrondis 412">
                <a:extLst>
                  <a:ext uri="{FF2B5EF4-FFF2-40B4-BE49-F238E27FC236}">
                    <a16:creationId xmlns:a16="http://schemas.microsoft.com/office/drawing/2014/main" id="{61C07093-C600-1D4B-BFB7-015C8D391996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4" name="Rectangle : coins arrondis 413">
                <a:extLst>
                  <a:ext uri="{FF2B5EF4-FFF2-40B4-BE49-F238E27FC236}">
                    <a16:creationId xmlns:a16="http://schemas.microsoft.com/office/drawing/2014/main" id="{D0D4DCDC-C8DB-5C4C-B01C-26A9EB664696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5" name="Rectangle : coins arrondis 414">
                <a:extLst>
                  <a:ext uri="{FF2B5EF4-FFF2-40B4-BE49-F238E27FC236}">
                    <a16:creationId xmlns:a16="http://schemas.microsoft.com/office/drawing/2014/main" id="{509B7CF6-CB1E-9A43-882B-86131CA59A4A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6" name="Rectangle : coins arrondis 415">
                <a:extLst>
                  <a:ext uri="{FF2B5EF4-FFF2-40B4-BE49-F238E27FC236}">
                    <a16:creationId xmlns:a16="http://schemas.microsoft.com/office/drawing/2014/main" id="{F31FF496-32B6-6C44-B4BB-7D8E9D115CA0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7" name="Rectangle : coins arrondis 416">
                <a:extLst>
                  <a:ext uri="{FF2B5EF4-FFF2-40B4-BE49-F238E27FC236}">
                    <a16:creationId xmlns:a16="http://schemas.microsoft.com/office/drawing/2014/main" id="{E447D3C5-2B1A-484B-97BC-A9E3A27D3561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8" name="Rectangle : coins arrondis 417">
                <a:extLst>
                  <a:ext uri="{FF2B5EF4-FFF2-40B4-BE49-F238E27FC236}">
                    <a16:creationId xmlns:a16="http://schemas.microsoft.com/office/drawing/2014/main" id="{20F71282-AF5E-1B4C-9816-E1C5F7E8A9BD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9" name="Rectangle : coins arrondis 418">
                <a:extLst>
                  <a:ext uri="{FF2B5EF4-FFF2-40B4-BE49-F238E27FC236}">
                    <a16:creationId xmlns:a16="http://schemas.microsoft.com/office/drawing/2014/main" id="{6C7F1417-CA31-B04D-B16F-EBB70D7606F8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0" name="Rectangle : coins arrondis 419">
                <a:extLst>
                  <a:ext uri="{FF2B5EF4-FFF2-40B4-BE49-F238E27FC236}">
                    <a16:creationId xmlns:a16="http://schemas.microsoft.com/office/drawing/2014/main" id="{14C5CF20-8212-4444-B8A1-D2B0D4F46C76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1" name="Rectangle : coins arrondis 420">
                <a:extLst>
                  <a:ext uri="{FF2B5EF4-FFF2-40B4-BE49-F238E27FC236}">
                    <a16:creationId xmlns:a16="http://schemas.microsoft.com/office/drawing/2014/main" id="{77CDD787-6DF5-7A4B-9BB8-0BB88EBC27B8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2" name="Rectangle : coins arrondis 421">
                <a:extLst>
                  <a:ext uri="{FF2B5EF4-FFF2-40B4-BE49-F238E27FC236}">
                    <a16:creationId xmlns:a16="http://schemas.microsoft.com/office/drawing/2014/main" id="{B0DD5BDE-D9E5-5C46-AC1D-ACC6130DB8C4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3" name="Rectangle : coins arrondis 422">
                <a:extLst>
                  <a:ext uri="{FF2B5EF4-FFF2-40B4-BE49-F238E27FC236}">
                    <a16:creationId xmlns:a16="http://schemas.microsoft.com/office/drawing/2014/main" id="{362B5EEA-8EFE-C943-8194-633DACC3BAE0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4" name="Rectangle : coins arrondis 423">
                <a:extLst>
                  <a:ext uri="{FF2B5EF4-FFF2-40B4-BE49-F238E27FC236}">
                    <a16:creationId xmlns:a16="http://schemas.microsoft.com/office/drawing/2014/main" id="{4B1AE0D7-D5F8-9342-BDA8-574C4A56F7AA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5" name="Rectangle : coins arrondis 424">
                <a:extLst>
                  <a:ext uri="{FF2B5EF4-FFF2-40B4-BE49-F238E27FC236}">
                    <a16:creationId xmlns:a16="http://schemas.microsoft.com/office/drawing/2014/main" id="{842D2E6F-9384-F545-B820-9F5DEF363EA6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6" name="Rectangle : coins arrondis 425">
                <a:extLst>
                  <a:ext uri="{FF2B5EF4-FFF2-40B4-BE49-F238E27FC236}">
                    <a16:creationId xmlns:a16="http://schemas.microsoft.com/office/drawing/2014/main" id="{218503D0-7828-8843-943C-51E47B3603A6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7" name="Rectangle : coins arrondis 426">
                <a:extLst>
                  <a:ext uri="{FF2B5EF4-FFF2-40B4-BE49-F238E27FC236}">
                    <a16:creationId xmlns:a16="http://schemas.microsoft.com/office/drawing/2014/main" id="{8495E6AF-1FA5-C94B-BF55-50E2101EDEC9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28" name="Rectangle : coins arrondis 427">
                <a:extLst>
                  <a:ext uri="{FF2B5EF4-FFF2-40B4-BE49-F238E27FC236}">
                    <a16:creationId xmlns:a16="http://schemas.microsoft.com/office/drawing/2014/main" id="{2A7F28E6-6368-514E-BF0A-A1640E6668FB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29" name="Rectangle : coins arrondis 428">
                <a:extLst>
                  <a:ext uri="{FF2B5EF4-FFF2-40B4-BE49-F238E27FC236}">
                    <a16:creationId xmlns:a16="http://schemas.microsoft.com/office/drawing/2014/main" id="{AC6B32DA-26BA-3348-A4CB-4D669D6BA275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0" name="Rectangle : coins arrondis 429">
                <a:extLst>
                  <a:ext uri="{FF2B5EF4-FFF2-40B4-BE49-F238E27FC236}">
                    <a16:creationId xmlns:a16="http://schemas.microsoft.com/office/drawing/2014/main" id="{A4C85847-ADA9-2245-B612-84A4FCBDCE5B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1" name="Rectangle : coins arrondis 430">
                <a:extLst>
                  <a:ext uri="{FF2B5EF4-FFF2-40B4-BE49-F238E27FC236}">
                    <a16:creationId xmlns:a16="http://schemas.microsoft.com/office/drawing/2014/main" id="{EF231FEE-E571-A940-9BD4-371C31BBCB00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2" name="Rectangle : coins arrondis 431">
                <a:extLst>
                  <a:ext uri="{FF2B5EF4-FFF2-40B4-BE49-F238E27FC236}">
                    <a16:creationId xmlns:a16="http://schemas.microsoft.com/office/drawing/2014/main" id="{92834BB1-8A98-034C-8AC1-D8B2D23BA78E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3" name="Rectangle : coins arrondis 432">
                <a:extLst>
                  <a:ext uri="{FF2B5EF4-FFF2-40B4-BE49-F238E27FC236}">
                    <a16:creationId xmlns:a16="http://schemas.microsoft.com/office/drawing/2014/main" id="{EEBAC533-6706-FF4F-A5A6-947732299985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4" name="Rectangle : coins arrondis 433">
                <a:extLst>
                  <a:ext uri="{FF2B5EF4-FFF2-40B4-BE49-F238E27FC236}">
                    <a16:creationId xmlns:a16="http://schemas.microsoft.com/office/drawing/2014/main" id="{AD3F5264-EFA6-5E42-BFCB-D57D3EF54684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5" name="Rectangle : coins arrondis 434">
                <a:extLst>
                  <a:ext uri="{FF2B5EF4-FFF2-40B4-BE49-F238E27FC236}">
                    <a16:creationId xmlns:a16="http://schemas.microsoft.com/office/drawing/2014/main" id="{442F80DD-8F35-234A-A8E6-DDC2FCB67C8B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36" name="Rectangle : coins arrondis 435">
                <a:extLst>
                  <a:ext uri="{FF2B5EF4-FFF2-40B4-BE49-F238E27FC236}">
                    <a16:creationId xmlns:a16="http://schemas.microsoft.com/office/drawing/2014/main" id="{20C66F1B-923E-994A-8788-6456ECF9EC45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37" name="Rectangle : coins arrondis 436">
                <a:extLst>
                  <a:ext uri="{FF2B5EF4-FFF2-40B4-BE49-F238E27FC236}">
                    <a16:creationId xmlns:a16="http://schemas.microsoft.com/office/drawing/2014/main" id="{93FA288A-99F3-0B47-891D-0987321477E4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BDDB78BC-8EED-B440-BE85-0640407C4EAA}"/>
                </a:ext>
              </a:extLst>
            </p:cNvPr>
            <p:cNvGrpSpPr/>
            <p:nvPr/>
          </p:nvGrpSpPr>
          <p:grpSpPr>
            <a:xfrm>
              <a:off x="632955" y="3040608"/>
              <a:ext cx="540000" cy="540000"/>
              <a:chOff x="5568176" y="877229"/>
              <a:chExt cx="1063882" cy="1062001"/>
            </a:xfrm>
          </p:grpSpPr>
          <p:sp>
            <p:nvSpPr>
              <p:cNvPr id="439" name="Rectangle : coins arrondis 438">
                <a:extLst>
                  <a:ext uri="{FF2B5EF4-FFF2-40B4-BE49-F238E27FC236}">
                    <a16:creationId xmlns:a16="http://schemas.microsoft.com/office/drawing/2014/main" id="{A62A53EB-5E1A-0E4C-AD46-B4AA66279D99}"/>
                  </a:ext>
                </a:extLst>
              </p:cNvPr>
              <p:cNvSpPr/>
              <p:nvPr/>
            </p:nvSpPr>
            <p:spPr>
              <a:xfrm>
                <a:off x="5568176" y="877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0" name="Rectangle : coins arrondis 439">
                <a:extLst>
                  <a:ext uri="{FF2B5EF4-FFF2-40B4-BE49-F238E27FC236}">
                    <a16:creationId xmlns:a16="http://schemas.microsoft.com/office/drawing/2014/main" id="{9EFF2B27-9A63-C34C-8F67-41E8F40180D1}"/>
                  </a:ext>
                </a:extLst>
              </p:cNvPr>
              <p:cNvSpPr/>
              <p:nvPr/>
            </p:nvSpPr>
            <p:spPr>
              <a:xfrm>
                <a:off x="5789147" y="877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1" name="Rectangle : coins arrondis 440">
                <a:extLst>
                  <a:ext uri="{FF2B5EF4-FFF2-40B4-BE49-F238E27FC236}">
                    <a16:creationId xmlns:a16="http://schemas.microsoft.com/office/drawing/2014/main" id="{C822D76B-2152-D34F-A45D-D2AF09A4AB97}"/>
                  </a:ext>
                </a:extLst>
              </p:cNvPr>
              <p:cNvSpPr/>
              <p:nvPr/>
            </p:nvSpPr>
            <p:spPr>
              <a:xfrm>
                <a:off x="6010117" y="877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2" name="Rectangle : coins arrondis 441">
                <a:extLst>
                  <a:ext uri="{FF2B5EF4-FFF2-40B4-BE49-F238E27FC236}">
                    <a16:creationId xmlns:a16="http://schemas.microsoft.com/office/drawing/2014/main" id="{85EA502B-BA0D-3E4F-AEF6-12B84D31A1E6}"/>
                  </a:ext>
                </a:extLst>
              </p:cNvPr>
              <p:cNvSpPr/>
              <p:nvPr/>
            </p:nvSpPr>
            <p:spPr>
              <a:xfrm>
                <a:off x="6231088" y="877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3" name="Rectangle : coins arrondis 442">
                <a:extLst>
                  <a:ext uri="{FF2B5EF4-FFF2-40B4-BE49-F238E27FC236}">
                    <a16:creationId xmlns:a16="http://schemas.microsoft.com/office/drawing/2014/main" id="{CB3AFDD9-C4E1-0C4F-BC55-7BF0B0C397E4}"/>
                  </a:ext>
                </a:extLst>
              </p:cNvPr>
              <p:cNvSpPr/>
              <p:nvPr/>
            </p:nvSpPr>
            <p:spPr>
              <a:xfrm>
                <a:off x="6452058" y="877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4" name="Rectangle : coins arrondis 443">
                <a:extLst>
                  <a:ext uri="{FF2B5EF4-FFF2-40B4-BE49-F238E27FC236}">
                    <a16:creationId xmlns:a16="http://schemas.microsoft.com/office/drawing/2014/main" id="{20FEFCA7-48CA-4545-BE8D-664E4E1241E4}"/>
                  </a:ext>
                </a:extLst>
              </p:cNvPr>
              <p:cNvSpPr/>
              <p:nvPr/>
            </p:nvSpPr>
            <p:spPr>
              <a:xfrm>
                <a:off x="5568176" y="1097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5" name="Rectangle : coins arrondis 444">
                <a:extLst>
                  <a:ext uri="{FF2B5EF4-FFF2-40B4-BE49-F238E27FC236}">
                    <a16:creationId xmlns:a16="http://schemas.microsoft.com/office/drawing/2014/main" id="{673E764E-B5B7-FC4F-8F08-D4701C0D7479}"/>
                  </a:ext>
                </a:extLst>
              </p:cNvPr>
              <p:cNvSpPr/>
              <p:nvPr/>
            </p:nvSpPr>
            <p:spPr>
              <a:xfrm>
                <a:off x="5789147" y="1097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6" name="Rectangle : coins arrondis 445">
                <a:extLst>
                  <a:ext uri="{FF2B5EF4-FFF2-40B4-BE49-F238E27FC236}">
                    <a16:creationId xmlns:a16="http://schemas.microsoft.com/office/drawing/2014/main" id="{CFDD1A77-A85D-8A4C-BEBF-3B1BEF09809B}"/>
                  </a:ext>
                </a:extLst>
              </p:cNvPr>
              <p:cNvSpPr/>
              <p:nvPr/>
            </p:nvSpPr>
            <p:spPr>
              <a:xfrm>
                <a:off x="6010117" y="1097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47" name="Rectangle : coins arrondis 446">
                <a:extLst>
                  <a:ext uri="{FF2B5EF4-FFF2-40B4-BE49-F238E27FC236}">
                    <a16:creationId xmlns:a16="http://schemas.microsoft.com/office/drawing/2014/main" id="{AAAAC09B-7E2C-8940-B6D7-283E1C11D405}"/>
                  </a:ext>
                </a:extLst>
              </p:cNvPr>
              <p:cNvSpPr/>
              <p:nvPr/>
            </p:nvSpPr>
            <p:spPr>
              <a:xfrm>
                <a:off x="6231088" y="1097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8" name="Rectangle : coins arrondis 447">
                <a:extLst>
                  <a:ext uri="{FF2B5EF4-FFF2-40B4-BE49-F238E27FC236}">
                    <a16:creationId xmlns:a16="http://schemas.microsoft.com/office/drawing/2014/main" id="{0826DDDF-AFA6-CB4D-9A16-92BEB25731AF}"/>
                  </a:ext>
                </a:extLst>
              </p:cNvPr>
              <p:cNvSpPr/>
              <p:nvPr/>
            </p:nvSpPr>
            <p:spPr>
              <a:xfrm>
                <a:off x="6452058" y="1097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49" name="Rectangle : coins arrondis 448">
                <a:extLst>
                  <a:ext uri="{FF2B5EF4-FFF2-40B4-BE49-F238E27FC236}">
                    <a16:creationId xmlns:a16="http://schemas.microsoft.com/office/drawing/2014/main" id="{46A4B003-68AD-6A47-BCB6-8EF8C54266C0}"/>
                  </a:ext>
                </a:extLst>
              </p:cNvPr>
              <p:cNvSpPr/>
              <p:nvPr/>
            </p:nvSpPr>
            <p:spPr>
              <a:xfrm>
                <a:off x="5568176" y="13182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0" name="Rectangle : coins arrondis 449">
                <a:extLst>
                  <a:ext uri="{FF2B5EF4-FFF2-40B4-BE49-F238E27FC236}">
                    <a16:creationId xmlns:a16="http://schemas.microsoft.com/office/drawing/2014/main" id="{B21FB26C-7129-DA43-97CA-550A1D6A2C85}"/>
                  </a:ext>
                </a:extLst>
              </p:cNvPr>
              <p:cNvSpPr/>
              <p:nvPr/>
            </p:nvSpPr>
            <p:spPr>
              <a:xfrm>
                <a:off x="5789147" y="13182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1" name="Rectangle : coins arrondis 450">
                <a:extLst>
                  <a:ext uri="{FF2B5EF4-FFF2-40B4-BE49-F238E27FC236}">
                    <a16:creationId xmlns:a16="http://schemas.microsoft.com/office/drawing/2014/main" id="{FC61B2E6-905B-0D41-BEFE-3B35E8F3E78F}"/>
                  </a:ext>
                </a:extLst>
              </p:cNvPr>
              <p:cNvSpPr/>
              <p:nvPr/>
            </p:nvSpPr>
            <p:spPr>
              <a:xfrm>
                <a:off x="6010117" y="13182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2" name="Rectangle : coins arrondis 451">
                <a:extLst>
                  <a:ext uri="{FF2B5EF4-FFF2-40B4-BE49-F238E27FC236}">
                    <a16:creationId xmlns:a16="http://schemas.microsoft.com/office/drawing/2014/main" id="{A0FC68AE-AECC-D24F-BD0E-186774BAB25F}"/>
                  </a:ext>
                </a:extLst>
              </p:cNvPr>
              <p:cNvSpPr/>
              <p:nvPr/>
            </p:nvSpPr>
            <p:spPr>
              <a:xfrm>
                <a:off x="6231088" y="13182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A17CE086-015E-7A48-B7DF-75E32D4FB05C}"/>
                  </a:ext>
                </a:extLst>
              </p:cNvPr>
              <p:cNvSpPr/>
              <p:nvPr/>
            </p:nvSpPr>
            <p:spPr>
              <a:xfrm>
                <a:off x="6452058" y="13182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4" name="Rectangle : coins arrondis 453">
                <a:extLst>
                  <a:ext uri="{FF2B5EF4-FFF2-40B4-BE49-F238E27FC236}">
                    <a16:creationId xmlns:a16="http://schemas.microsoft.com/office/drawing/2014/main" id="{AB8428F7-E170-7747-8058-4D2118AD27AD}"/>
                  </a:ext>
                </a:extLst>
              </p:cNvPr>
              <p:cNvSpPr/>
              <p:nvPr/>
            </p:nvSpPr>
            <p:spPr>
              <a:xfrm>
                <a:off x="5568176" y="1538729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5" name="Rectangle : coins arrondis 454">
                <a:extLst>
                  <a:ext uri="{FF2B5EF4-FFF2-40B4-BE49-F238E27FC236}">
                    <a16:creationId xmlns:a16="http://schemas.microsoft.com/office/drawing/2014/main" id="{F72DABC2-BF4D-6347-811D-A52FE5AD5119}"/>
                  </a:ext>
                </a:extLst>
              </p:cNvPr>
              <p:cNvSpPr/>
              <p:nvPr/>
            </p:nvSpPr>
            <p:spPr>
              <a:xfrm>
                <a:off x="5789147" y="1538729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6" name="Rectangle : coins arrondis 455">
                <a:extLst>
                  <a:ext uri="{FF2B5EF4-FFF2-40B4-BE49-F238E27FC236}">
                    <a16:creationId xmlns:a16="http://schemas.microsoft.com/office/drawing/2014/main" id="{7A486196-01B5-CD4A-9EBD-B74C94683020}"/>
                  </a:ext>
                </a:extLst>
              </p:cNvPr>
              <p:cNvSpPr/>
              <p:nvPr/>
            </p:nvSpPr>
            <p:spPr>
              <a:xfrm>
                <a:off x="6010117" y="1538729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57" name="Rectangle : coins arrondis 456">
                <a:extLst>
                  <a:ext uri="{FF2B5EF4-FFF2-40B4-BE49-F238E27FC236}">
                    <a16:creationId xmlns:a16="http://schemas.microsoft.com/office/drawing/2014/main" id="{2080F244-9F6C-DA4E-9D3A-E6EB9FE2296B}"/>
                  </a:ext>
                </a:extLst>
              </p:cNvPr>
              <p:cNvSpPr/>
              <p:nvPr/>
            </p:nvSpPr>
            <p:spPr>
              <a:xfrm>
                <a:off x="6231088" y="1538729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8" name="Rectangle : coins arrondis 457">
                <a:extLst>
                  <a:ext uri="{FF2B5EF4-FFF2-40B4-BE49-F238E27FC236}">
                    <a16:creationId xmlns:a16="http://schemas.microsoft.com/office/drawing/2014/main" id="{314E7E3C-D4A8-7C4C-9B8A-21A9AC799C64}"/>
                  </a:ext>
                </a:extLst>
              </p:cNvPr>
              <p:cNvSpPr/>
              <p:nvPr/>
            </p:nvSpPr>
            <p:spPr>
              <a:xfrm>
                <a:off x="6452058" y="1538729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59" name="Rectangle : coins arrondis 458">
                <a:extLst>
                  <a:ext uri="{FF2B5EF4-FFF2-40B4-BE49-F238E27FC236}">
                    <a16:creationId xmlns:a16="http://schemas.microsoft.com/office/drawing/2014/main" id="{A6AB9169-CC63-8F43-B306-3D735220EBC7}"/>
                  </a:ext>
                </a:extLst>
              </p:cNvPr>
              <p:cNvSpPr/>
              <p:nvPr/>
            </p:nvSpPr>
            <p:spPr>
              <a:xfrm>
                <a:off x="5568176" y="1759230"/>
                <a:ext cx="180000" cy="180000"/>
              </a:xfrm>
              <a:prstGeom prst="roundRect">
                <a:avLst/>
              </a:prstGeom>
              <a:solidFill>
                <a:srgbClr val="A77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0" name="Rectangle : coins arrondis 459">
                <a:extLst>
                  <a:ext uri="{FF2B5EF4-FFF2-40B4-BE49-F238E27FC236}">
                    <a16:creationId xmlns:a16="http://schemas.microsoft.com/office/drawing/2014/main" id="{8DAAEC4C-1FB9-9D49-8A04-563D457E3565}"/>
                  </a:ext>
                </a:extLst>
              </p:cNvPr>
              <p:cNvSpPr/>
              <p:nvPr/>
            </p:nvSpPr>
            <p:spPr>
              <a:xfrm>
                <a:off x="5789147" y="1759230"/>
                <a:ext cx="180000" cy="180000"/>
              </a:xfrm>
              <a:prstGeom prst="roundRect">
                <a:avLst/>
              </a:prstGeom>
              <a:solidFill>
                <a:srgbClr val="EAB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1" name="Rectangle : coins arrondis 460">
                <a:extLst>
                  <a:ext uri="{FF2B5EF4-FFF2-40B4-BE49-F238E27FC236}">
                    <a16:creationId xmlns:a16="http://schemas.microsoft.com/office/drawing/2014/main" id="{76F4C8AE-1B6A-6F4D-984A-7F2C73666DA3}"/>
                  </a:ext>
                </a:extLst>
              </p:cNvPr>
              <p:cNvSpPr/>
              <p:nvPr/>
            </p:nvSpPr>
            <p:spPr>
              <a:xfrm>
                <a:off x="6010117" y="1759230"/>
                <a:ext cx="180000" cy="180000"/>
              </a:xfrm>
              <a:prstGeom prst="roundRect">
                <a:avLst/>
              </a:prstGeom>
              <a:solidFill>
                <a:srgbClr val="DCC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62" name="Rectangle : coins arrondis 461">
                <a:extLst>
                  <a:ext uri="{FF2B5EF4-FFF2-40B4-BE49-F238E27FC236}">
                    <a16:creationId xmlns:a16="http://schemas.microsoft.com/office/drawing/2014/main" id="{7431A9FD-C453-D445-A23F-A72800DB32EA}"/>
                  </a:ext>
                </a:extLst>
              </p:cNvPr>
              <p:cNvSpPr/>
              <p:nvPr/>
            </p:nvSpPr>
            <p:spPr>
              <a:xfrm>
                <a:off x="6231088" y="1759230"/>
                <a:ext cx="180000" cy="180000"/>
              </a:xfrm>
              <a:prstGeom prst="roundRect">
                <a:avLst/>
              </a:prstGeom>
              <a:solidFill>
                <a:srgbClr val="8D9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63" name="Rectangle : coins arrondis 462">
                <a:extLst>
                  <a:ext uri="{FF2B5EF4-FFF2-40B4-BE49-F238E27FC236}">
                    <a16:creationId xmlns:a16="http://schemas.microsoft.com/office/drawing/2014/main" id="{DAB6825C-AA09-6943-84D9-6286A6838645}"/>
                  </a:ext>
                </a:extLst>
              </p:cNvPr>
              <p:cNvSpPr/>
              <p:nvPr/>
            </p:nvSpPr>
            <p:spPr>
              <a:xfrm>
                <a:off x="6452058" y="1759230"/>
                <a:ext cx="180000" cy="180000"/>
              </a:xfrm>
              <a:prstGeom prst="roundRect">
                <a:avLst/>
              </a:prstGeom>
              <a:solidFill>
                <a:srgbClr val="646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34D2266A-C224-CD45-A472-B1E0F1ABADF0}"/>
                </a:ext>
              </a:extLst>
            </p:cNvPr>
            <p:cNvGrpSpPr/>
            <p:nvPr/>
          </p:nvGrpSpPr>
          <p:grpSpPr>
            <a:xfrm>
              <a:off x="-8913" y="1755408"/>
              <a:ext cx="540000" cy="540000"/>
              <a:chOff x="4081346" y="877229"/>
              <a:chExt cx="1063882" cy="1062001"/>
            </a:xfrm>
          </p:grpSpPr>
          <p:sp>
            <p:nvSpPr>
              <p:cNvPr id="597" name="Rectangle : coins arrondis 596">
                <a:extLst>
                  <a:ext uri="{FF2B5EF4-FFF2-40B4-BE49-F238E27FC236}">
                    <a16:creationId xmlns:a16="http://schemas.microsoft.com/office/drawing/2014/main" id="{49D3A86B-AFAB-944A-BA85-88F154791D53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8" name="Rectangle : coins arrondis 597">
                <a:extLst>
                  <a:ext uri="{FF2B5EF4-FFF2-40B4-BE49-F238E27FC236}">
                    <a16:creationId xmlns:a16="http://schemas.microsoft.com/office/drawing/2014/main" id="{77F586A5-E36F-994C-90D4-85D287469314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599" name="Rectangle : coins arrondis 598">
                <a:extLst>
                  <a:ext uri="{FF2B5EF4-FFF2-40B4-BE49-F238E27FC236}">
                    <a16:creationId xmlns:a16="http://schemas.microsoft.com/office/drawing/2014/main" id="{E4356951-E007-FC45-B5D2-2A313F452480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9DA6BEFE-2301-F64B-B94A-30A73783E628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1" name="Rectangle : coins arrondis 600">
                <a:extLst>
                  <a:ext uri="{FF2B5EF4-FFF2-40B4-BE49-F238E27FC236}">
                    <a16:creationId xmlns:a16="http://schemas.microsoft.com/office/drawing/2014/main" id="{6902684B-9080-E44E-AF1B-797DF31AB8E8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2" name="Rectangle : coins arrondis 601">
                <a:extLst>
                  <a:ext uri="{FF2B5EF4-FFF2-40B4-BE49-F238E27FC236}">
                    <a16:creationId xmlns:a16="http://schemas.microsoft.com/office/drawing/2014/main" id="{A60896AB-577F-3440-B8F7-A49C98F08EC4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3" name="Rectangle : coins arrondis 602">
                <a:extLst>
                  <a:ext uri="{FF2B5EF4-FFF2-40B4-BE49-F238E27FC236}">
                    <a16:creationId xmlns:a16="http://schemas.microsoft.com/office/drawing/2014/main" id="{BE09BF39-68B7-424E-BFA7-F15BBDD73FE0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4" name="Rectangle : coins arrondis 603">
                <a:extLst>
                  <a:ext uri="{FF2B5EF4-FFF2-40B4-BE49-F238E27FC236}">
                    <a16:creationId xmlns:a16="http://schemas.microsoft.com/office/drawing/2014/main" id="{9D7047EF-956F-894D-9668-266F7C7AA317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5" name="Rectangle : coins arrondis 604">
                <a:extLst>
                  <a:ext uri="{FF2B5EF4-FFF2-40B4-BE49-F238E27FC236}">
                    <a16:creationId xmlns:a16="http://schemas.microsoft.com/office/drawing/2014/main" id="{C620BFF1-3428-E944-BB22-5A1F708DBCA8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6" name="Rectangle : coins arrondis 605">
                <a:extLst>
                  <a:ext uri="{FF2B5EF4-FFF2-40B4-BE49-F238E27FC236}">
                    <a16:creationId xmlns:a16="http://schemas.microsoft.com/office/drawing/2014/main" id="{C7A81195-FD4E-BE4E-8F89-7AA0BF5778D4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07" name="Rectangle : coins arrondis 606">
                <a:extLst>
                  <a:ext uri="{FF2B5EF4-FFF2-40B4-BE49-F238E27FC236}">
                    <a16:creationId xmlns:a16="http://schemas.microsoft.com/office/drawing/2014/main" id="{5A383DE8-C5CD-2042-A884-BD5CFCFC0DB7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8" name="Rectangle : coins arrondis 607">
                <a:extLst>
                  <a:ext uri="{FF2B5EF4-FFF2-40B4-BE49-F238E27FC236}">
                    <a16:creationId xmlns:a16="http://schemas.microsoft.com/office/drawing/2014/main" id="{D85186E2-409F-D942-8333-05D971F0B2D8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09" name="Rectangle : coins arrondis 608">
                <a:extLst>
                  <a:ext uri="{FF2B5EF4-FFF2-40B4-BE49-F238E27FC236}">
                    <a16:creationId xmlns:a16="http://schemas.microsoft.com/office/drawing/2014/main" id="{3DC175AB-19C3-4645-A41F-C113888D81EB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0" name="Rectangle : coins arrondis 609">
                <a:extLst>
                  <a:ext uri="{FF2B5EF4-FFF2-40B4-BE49-F238E27FC236}">
                    <a16:creationId xmlns:a16="http://schemas.microsoft.com/office/drawing/2014/main" id="{EEC1836F-B372-D94A-A037-C5020FC0D9AC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1" name="Rectangle : coins arrondis 610">
                <a:extLst>
                  <a:ext uri="{FF2B5EF4-FFF2-40B4-BE49-F238E27FC236}">
                    <a16:creationId xmlns:a16="http://schemas.microsoft.com/office/drawing/2014/main" id="{6C36AD03-09B7-F442-A32B-8E5A08456605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2" name="Rectangle : coins arrondis 611">
                <a:extLst>
                  <a:ext uri="{FF2B5EF4-FFF2-40B4-BE49-F238E27FC236}">
                    <a16:creationId xmlns:a16="http://schemas.microsoft.com/office/drawing/2014/main" id="{1F9536A8-8445-E545-A37D-D41721D23FA3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3" name="Rectangle : coins arrondis 612">
                <a:extLst>
                  <a:ext uri="{FF2B5EF4-FFF2-40B4-BE49-F238E27FC236}">
                    <a16:creationId xmlns:a16="http://schemas.microsoft.com/office/drawing/2014/main" id="{BE4F86E7-F09D-1945-B398-14B63C333AEB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4" name="Rectangle : coins arrondis 613">
                <a:extLst>
                  <a:ext uri="{FF2B5EF4-FFF2-40B4-BE49-F238E27FC236}">
                    <a16:creationId xmlns:a16="http://schemas.microsoft.com/office/drawing/2014/main" id="{8F571B7C-0B8B-8247-8013-F49EDFD948DE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5" name="Rectangle : coins arrondis 614">
                <a:extLst>
                  <a:ext uri="{FF2B5EF4-FFF2-40B4-BE49-F238E27FC236}">
                    <a16:creationId xmlns:a16="http://schemas.microsoft.com/office/drawing/2014/main" id="{75A92ABF-7F5F-0046-8F5A-0E7BC4974E51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6" name="Rectangle : coins arrondis 615">
                <a:extLst>
                  <a:ext uri="{FF2B5EF4-FFF2-40B4-BE49-F238E27FC236}">
                    <a16:creationId xmlns:a16="http://schemas.microsoft.com/office/drawing/2014/main" id="{107B6FAF-0B3E-124D-A3E0-D53CCC973D9C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17" name="Rectangle : coins arrondis 616">
                <a:extLst>
                  <a:ext uri="{FF2B5EF4-FFF2-40B4-BE49-F238E27FC236}">
                    <a16:creationId xmlns:a16="http://schemas.microsoft.com/office/drawing/2014/main" id="{F9B4E1BC-EEF9-3040-BC00-12733C5237B3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2AAB1FDB-4FAC-B746-A856-083B881DE814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19" name="Rectangle : coins arrondis 618">
                <a:extLst>
                  <a:ext uri="{FF2B5EF4-FFF2-40B4-BE49-F238E27FC236}">
                    <a16:creationId xmlns:a16="http://schemas.microsoft.com/office/drawing/2014/main" id="{16DA03E9-BABC-5447-A36B-0CD489FA101F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0" name="Rectangle : coins arrondis 619">
                <a:extLst>
                  <a:ext uri="{FF2B5EF4-FFF2-40B4-BE49-F238E27FC236}">
                    <a16:creationId xmlns:a16="http://schemas.microsoft.com/office/drawing/2014/main" id="{292109E9-133D-A246-8A53-E13E1A3C9F36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1" name="Rectangle : coins arrondis 620">
                <a:extLst>
                  <a:ext uri="{FF2B5EF4-FFF2-40B4-BE49-F238E27FC236}">
                    <a16:creationId xmlns:a16="http://schemas.microsoft.com/office/drawing/2014/main" id="{4224A016-DBF9-0746-B77A-712E602D5558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22" name="Groupe 621">
              <a:extLst>
                <a:ext uri="{FF2B5EF4-FFF2-40B4-BE49-F238E27FC236}">
                  <a16:creationId xmlns:a16="http://schemas.microsoft.com/office/drawing/2014/main" id="{B4EBCC6D-B4E0-1543-BEDC-3EFEEE00725F}"/>
                </a:ext>
              </a:extLst>
            </p:cNvPr>
            <p:cNvGrpSpPr/>
            <p:nvPr/>
          </p:nvGrpSpPr>
          <p:grpSpPr>
            <a:xfrm>
              <a:off x="632955" y="2398008"/>
              <a:ext cx="540000" cy="540000"/>
              <a:chOff x="4081346" y="877229"/>
              <a:chExt cx="1063882" cy="1062001"/>
            </a:xfrm>
          </p:grpSpPr>
          <p:sp>
            <p:nvSpPr>
              <p:cNvPr id="623" name="Rectangle : coins arrondis 622">
                <a:extLst>
                  <a:ext uri="{FF2B5EF4-FFF2-40B4-BE49-F238E27FC236}">
                    <a16:creationId xmlns:a16="http://schemas.microsoft.com/office/drawing/2014/main" id="{40927EA8-0128-C448-8E8C-DEBD10B2EC0E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4" name="Rectangle : coins arrondis 623">
                <a:extLst>
                  <a:ext uri="{FF2B5EF4-FFF2-40B4-BE49-F238E27FC236}">
                    <a16:creationId xmlns:a16="http://schemas.microsoft.com/office/drawing/2014/main" id="{5D04AF5E-1A4B-8041-A6AB-153185B42AB8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5" name="Rectangle : coins arrondis 624">
                <a:extLst>
                  <a:ext uri="{FF2B5EF4-FFF2-40B4-BE49-F238E27FC236}">
                    <a16:creationId xmlns:a16="http://schemas.microsoft.com/office/drawing/2014/main" id="{1369115A-54AB-A84E-A319-EF1C92C2E42B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6" name="Rectangle : coins arrondis 625">
                <a:extLst>
                  <a:ext uri="{FF2B5EF4-FFF2-40B4-BE49-F238E27FC236}">
                    <a16:creationId xmlns:a16="http://schemas.microsoft.com/office/drawing/2014/main" id="{8A68EE02-0549-BE45-9DF5-773977B695DB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7" name="Rectangle : coins arrondis 626">
                <a:extLst>
                  <a:ext uri="{FF2B5EF4-FFF2-40B4-BE49-F238E27FC236}">
                    <a16:creationId xmlns:a16="http://schemas.microsoft.com/office/drawing/2014/main" id="{232D7122-4870-9441-9EFD-338801CB2B56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28" name="Rectangle : coins arrondis 627">
                <a:extLst>
                  <a:ext uri="{FF2B5EF4-FFF2-40B4-BE49-F238E27FC236}">
                    <a16:creationId xmlns:a16="http://schemas.microsoft.com/office/drawing/2014/main" id="{B68066D4-C155-DA44-B363-901365FE2684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29" name="Rectangle : coins arrondis 628">
                <a:extLst>
                  <a:ext uri="{FF2B5EF4-FFF2-40B4-BE49-F238E27FC236}">
                    <a16:creationId xmlns:a16="http://schemas.microsoft.com/office/drawing/2014/main" id="{5A5A60C1-DA36-0642-B2DF-F3C3610F0E5B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0" name="Rectangle : coins arrondis 629">
                <a:extLst>
                  <a:ext uri="{FF2B5EF4-FFF2-40B4-BE49-F238E27FC236}">
                    <a16:creationId xmlns:a16="http://schemas.microsoft.com/office/drawing/2014/main" id="{99F53F69-5949-864F-9EF3-5AA5EE6D9CB3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1" name="Rectangle : coins arrondis 630">
                <a:extLst>
                  <a:ext uri="{FF2B5EF4-FFF2-40B4-BE49-F238E27FC236}">
                    <a16:creationId xmlns:a16="http://schemas.microsoft.com/office/drawing/2014/main" id="{E8582AB6-CD45-D34B-8E43-AA749713ED29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2" name="Rectangle : coins arrondis 631">
                <a:extLst>
                  <a:ext uri="{FF2B5EF4-FFF2-40B4-BE49-F238E27FC236}">
                    <a16:creationId xmlns:a16="http://schemas.microsoft.com/office/drawing/2014/main" id="{BC28DB10-9CD3-6940-A4A5-9C573E11E36A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3" name="Rectangle : coins arrondis 632">
                <a:extLst>
                  <a:ext uri="{FF2B5EF4-FFF2-40B4-BE49-F238E27FC236}">
                    <a16:creationId xmlns:a16="http://schemas.microsoft.com/office/drawing/2014/main" id="{62944632-C3C0-3B44-A880-A35F68F9B7BB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4" name="Rectangle : coins arrondis 633">
                <a:extLst>
                  <a:ext uri="{FF2B5EF4-FFF2-40B4-BE49-F238E27FC236}">
                    <a16:creationId xmlns:a16="http://schemas.microsoft.com/office/drawing/2014/main" id="{647B4F08-557C-1746-B236-D8D6773DB333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5" name="Rectangle : coins arrondis 634">
                <a:extLst>
                  <a:ext uri="{FF2B5EF4-FFF2-40B4-BE49-F238E27FC236}">
                    <a16:creationId xmlns:a16="http://schemas.microsoft.com/office/drawing/2014/main" id="{09553D9F-7F42-7448-899C-1D1DFF2C1979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6" name="Rectangle : coins arrondis 635">
                <a:extLst>
                  <a:ext uri="{FF2B5EF4-FFF2-40B4-BE49-F238E27FC236}">
                    <a16:creationId xmlns:a16="http://schemas.microsoft.com/office/drawing/2014/main" id="{C886D326-9BA2-7444-93CC-26BC7F5A09C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7" name="Rectangle : coins arrondis 636">
                <a:extLst>
                  <a:ext uri="{FF2B5EF4-FFF2-40B4-BE49-F238E27FC236}">
                    <a16:creationId xmlns:a16="http://schemas.microsoft.com/office/drawing/2014/main" id="{B546794B-19A1-C04F-96BA-189851F55BCB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38" name="Rectangle : coins arrondis 637">
                <a:extLst>
                  <a:ext uri="{FF2B5EF4-FFF2-40B4-BE49-F238E27FC236}">
                    <a16:creationId xmlns:a16="http://schemas.microsoft.com/office/drawing/2014/main" id="{59A56301-55AF-CB45-B2F8-5B872935BBBC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39" name="Rectangle : coins arrondis 638">
                <a:extLst>
                  <a:ext uri="{FF2B5EF4-FFF2-40B4-BE49-F238E27FC236}">
                    <a16:creationId xmlns:a16="http://schemas.microsoft.com/office/drawing/2014/main" id="{B04D930D-F88E-6147-A6F3-9F1C333289DB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0" name="Rectangle : coins arrondis 639">
                <a:extLst>
                  <a:ext uri="{FF2B5EF4-FFF2-40B4-BE49-F238E27FC236}">
                    <a16:creationId xmlns:a16="http://schemas.microsoft.com/office/drawing/2014/main" id="{F659E56D-E7E7-724B-9E4B-039E80077A06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1" name="Rectangle : coins arrondis 640">
                <a:extLst>
                  <a:ext uri="{FF2B5EF4-FFF2-40B4-BE49-F238E27FC236}">
                    <a16:creationId xmlns:a16="http://schemas.microsoft.com/office/drawing/2014/main" id="{2FD3BCBA-432F-D542-9318-D5E7663CD95B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2" name="Rectangle : coins arrondis 641">
                <a:extLst>
                  <a:ext uri="{FF2B5EF4-FFF2-40B4-BE49-F238E27FC236}">
                    <a16:creationId xmlns:a16="http://schemas.microsoft.com/office/drawing/2014/main" id="{2764B8CC-95FF-0546-9B82-AB1898364EAD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3" name="Rectangle : coins arrondis 642">
                <a:extLst>
                  <a:ext uri="{FF2B5EF4-FFF2-40B4-BE49-F238E27FC236}">
                    <a16:creationId xmlns:a16="http://schemas.microsoft.com/office/drawing/2014/main" id="{50BC0601-15A9-184F-8C32-3F7E6CE0E74F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4" name="Rectangle : coins arrondis 643">
                <a:extLst>
                  <a:ext uri="{FF2B5EF4-FFF2-40B4-BE49-F238E27FC236}">
                    <a16:creationId xmlns:a16="http://schemas.microsoft.com/office/drawing/2014/main" id="{2646B66E-4606-EE45-83A7-1A9959404E18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5" name="Rectangle : coins arrondis 644">
                <a:extLst>
                  <a:ext uri="{FF2B5EF4-FFF2-40B4-BE49-F238E27FC236}">
                    <a16:creationId xmlns:a16="http://schemas.microsoft.com/office/drawing/2014/main" id="{CA99FCE2-7821-D142-B906-DC8422E7EC4A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46" name="Rectangle : coins arrondis 645">
                <a:extLst>
                  <a:ext uri="{FF2B5EF4-FFF2-40B4-BE49-F238E27FC236}">
                    <a16:creationId xmlns:a16="http://schemas.microsoft.com/office/drawing/2014/main" id="{3AA3AAC0-6A62-4347-ABDF-855540627EDC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47" name="Rectangle : coins arrondis 646">
                <a:extLst>
                  <a:ext uri="{FF2B5EF4-FFF2-40B4-BE49-F238E27FC236}">
                    <a16:creationId xmlns:a16="http://schemas.microsoft.com/office/drawing/2014/main" id="{C4DA8F92-847E-EB47-B17C-1C7AA3E8F8C1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86B9B30B-2677-C947-98F7-87DB2D6C7E2B}"/>
                </a:ext>
              </a:extLst>
            </p:cNvPr>
            <p:cNvGrpSpPr/>
            <p:nvPr/>
          </p:nvGrpSpPr>
          <p:grpSpPr>
            <a:xfrm>
              <a:off x="1274824" y="3040608"/>
              <a:ext cx="540000" cy="540000"/>
              <a:chOff x="4081346" y="877229"/>
              <a:chExt cx="1063882" cy="1062001"/>
            </a:xfrm>
          </p:grpSpPr>
          <p:sp>
            <p:nvSpPr>
              <p:cNvPr id="649" name="Rectangle : coins arrondis 648">
                <a:extLst>
                  <a:ext uri="{FF2B5EF4-FFF2-40B4-BE49-F238E27FC236}">
                    <a16:creationId xmlns:a16="http://schemas.microsoft.com/office/drawing/2014/main" id="{016D59C6-5F44-0547-9050-E5FB4F78BB9B}"/>
                  </a:ext>
                </a:extLst>
              </p:cNvPr>
              <p:cNvSpPr/>
              <p:nvPr/>
            </p:nvSpPr>
            <p:spPr>
              <a:xfrm>
                <a:off x="4081346" y="877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0" name="Rectangle : coins arrondis 649">
                <a:extLst>
                  <a:ext uri="{FF2B5EF4-FFF2-40B4-BE49-F238E27FC236}">
                    <a16:creationId xmlns:a16="http://schemas.microsoft.com/office/drawing/2014/main" id="{92FC33CB-E468-A843-B2B6-DEDE7E516097}"/>
                  </a:ext>
                </a:extLst>
              </p:cNvPr>
              <p:cNvSpPr/>
              <p:nvPr/>
            </p:nvSpPr>
            <p:spPr>
              <a:xfrm>
                <a:off x="4302317" y="877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1" name="Rectangle : coins arrondis 650">
                <a:extLst>
                  <a:ext uri="{FF2B5EF4-FFF2-40B4-BE49-F238E27FC236}">
                    <a16:creationId xmlns:a16="http://schemas.microsoft.com/office/drawing/2014/main" id="{28B08DBF-C273-6A41-9F43-2D62B6A39FAF}"/>
                  </a:ext>
                </a:extLst>
              </p:cNvPr>
              <p:cNvSpPr/>
              <p:nvPr/>
            </p:nvSpPr>
            <p:spPr>
              <a:xfrm>
                <a:off x="4523287" y="877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2" name="Rectangle : coins arrondis 651">
                <a:extLst>
                  <a:ext uri="{FF2B5EF4-FFF2-40B4-BE49-F238E27FC236}">
                    <a16:creationId xmlns:a16="http://schemas.microsoft.com/office/drawing/2014/main" id="{E654E3CE-5BB2-F247-A898-9FEF1E27733F}"/>
                  </a:ext>
                </a:extLst>
              </p:cNvPr>
              <p:cNvSpPr/>
              <p:nvPr/>
            </p:nvSpPr>
            <p:spPr>
              <a:xfrm>
                <a:off x="4744258" y="877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3" name="Rectangle : coins arrondis 652">
                <a:extLst>
                  <a:ext uri="{FF2B5EF4-FFF2-40B4-BE49-F238E27FC236}">
                    <a16:creationId xmlns:a16="http://schemas.microsoft.com/office/drawing/2014/main" id="{41A74A08-A4DE-0B45-BFF2-5CF770D931CC}"/>
                  </a:ext>
                </a:extLst>
              </p:cNvPr>
              <p:cNvSpPr/>
              <p:nvPr/>
            </p:nvSpPr>
            <p:spPr>
              <a:xfrm>
                <a:off x="4965228" y="877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4" name="Rectangle : coins arrondis 653">
                <a:extLst>
                  <a:ext uri="{FF2B5EF4-FFF2-40B4-BE49-F238E27FC236}">
                    <a16:creationId xmlns:a16="http://schemas.microsoft.com/office/drawing/2014/main" id="{33CF744F-AB76-A441-B0FC-A2B48F568A90}"/>
                  </a:ext>
                </a:extLst>
              </p:cNvPr>
              <p:cNvSpPr/>
              <p:nvPr/>
            </p:nvSpPr>
            <p:spPr>
              <a:xfrm>
                <a:off x="4081346" y="1097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5" name="Rectangle : coins arrondis 654">
                <a:extLst>
                  <a:ext uri="{FF2B5EF4-FFF2-40B4-BE49-F238E27FC236}">
                    <a16:creationId xmlns:a16="http://schemas.microsoft.com/office/drawing/2014/main" id="{6C5A7B36-D0D2-5746-9412-CE5B03191864}"/>
                  </a:ext>
                </a:extLst>
              </p:cNvPr>
              <p:cNvSpPr/>
              <p:nvPr/>
            </p:nvSpPr>
            <p:spPr>
              <a:xfrm>
                <a:off x="4302317" y="1097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6" name="Rectangle : coins arrondis 655">
                <a:extLst>
                  <a:ext uri="{FF2B5EF4-FFF2-40B4-BE49-F238E27FC236}">
                    <a16:creationId xmlns:a16="http://schemas.microsoft.com/office/drawing/2014/main" id="{77DC4541-B9BB-5D45-9C2B-41C4C17C62C4}"/>
                  </a:ext>
                </a:extLst>
              </p:cNvPr>
              <p:cNvSpPr/>
              <p:nvPr/>
            </p:nvSpPr>
            <p:spPr>
              <a:xfrm>
                <a:off x="4523287" y="1097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57" name="Rectangle : coins arrondis 656">
                <a:extLst>
                  <a:ext uri="{FF2B5EF4-FFF2-40B4-BE49-F238E27FC236}">
                    <a16:creationId xmlns:a16="http://schemas.microsoft.com/office/drawing/2014/main" id="{14A2BD12-B89E-BA48-ACFD-4DE0A33AAA92}"/>
                  </a:ext>
                </a:extLst>
              </p:cNvPr>
              <p:cNvSpPr/>
              <p:nvPr/>
            </p:nvSpPr>
            <p:spPr>
              <a:xfrm>
                <a:off x="4744258" y="1097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8" name="Rectangle : coins arrondis 657">
                <a:extLst>
                  <a:ext uri="{FF2B5EF4-FFF2-40B4-BE49-F238E27FC236}">
                    <a16:creationId xmlns:a16="http://schemas.microsoft.com/office/drawing/2014/main" id="{6051E791-B14C-5E41-82E1-08A340914876}"/>
                  </a:ext>
                </a:extLst>
              </p:cNvPr>
              <p:cNvSpPr/>
              <p:nvPr/>
            </p:nvSpPr>
            <p:spPr>
              <a:xfrm>
                <a:off x="4965228" y="1097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59" name="Rectangle : coins arrondis 658">
                <a:extLst>
                  <a:ext uri="{FF2B5EF4-FFF2-40B4-BE49-F238E27FC236}">
                    <a16:creationId xmlns:a16="http://schemas.microsoft.com/office/drawing/2014/main" id="{21BF99C1-1724-3B4C-BC23-29BACA18ABD2}"/>
                  </a:ext>
                </a:extLst>
              </p:cNvPr>
              <p:cNvSpPr/>
              <p:nvPr/>
            </p:nvSpPr>
            <p:spPr>
              <a:xfrm>
                <a:off x="4081346" y="13182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0" name="Rectangle : coins arrondis 659">
                <a:extLst>
                  <a:ext uri="{FF2B5EF4-FFF2-40B4-BE49-F238E27FC236}">
                    <a16:creationId xmlns:a16="http://schemas.microsoft.com/office/drawing/2014/main" id="{CFC07505-F970-E346-9503-F63946A34907}"/>
                  </a:ext>
                </a:extLst>
              </p:cNvPr>
              <p:cNvSpPr/>
              <p:nvPr/>
            </p:nvSpPr>
            <p:spPr>
              <a:xfrm>
                <a:off x="4302317" y="13182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1" name="Rectangle : coins arrondis 660">
                <a:extLst>
                  <a:ext uri="{FF2B5EF4-FFF2-40B4-BE49-F238E27FC236}">
                    <a16:creationId xmlns:a16="http://schemas.microsoft.com/office/drawing/2014/main" id="{880CD5FC-E1A6-9948-823A-F3148F1A7DD3}"/>
                  </a:ext>
                </a:extLst>
              </p:cNvPr>
              <p:cNvSpPr/>
              <p:nvPr/>
            </p:nvSpPr>
            <p:spPr>
              <a:xfrm>
                <a:off x="4523287" y="13182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2" name="Rectangle : coins arrondis 661">
                <a:extLst>
                  <a:ext uri="{FF2B5EF4-FFF2-40B4-BE49-F238E27FC236}">
                    <a16:creationId xmlns:a16="http://schemas.microsoft.com/office/drawing/2014/main" id="{E11A6813-1B90-F149-9C4D-45AF99FCC8FB}"/>
                  </a:ext>
                </a:extLst>
              </p:cNvPr>
              <p:cNvSpPr/>
              <p:nvPr/>
            </p:nvSpPr>
            <p:spPr>
              <a:xfrm>
                <a:off x="4744258" y="13182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3" name="Rectangle : coins arrondis 662">
                <a:extLst>
                  <a:ext uri="{FF2B5EF4-FFF2-40B4-BE49-F238E27FC236}">
                    <a16:creationId xmlns:a16="http://schemas.microsoft.com/office/drawing/2014/main" id="{1F708BE5-EA38-2B45-8B6A-1633616D2593}"/>
                  </a:ext>
                </a:extLst>
              </p:cNvPr>
              <p:cNvSpPr/>
              <p:nvPr/>
            </p:nvSpPr>
            <p:spPr>
              <a:xfrm>
                <a:off x="4965228" y="13182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4" name="Rectangle : coins arrondis 663">
                <a:extLst>
                  <a:ext uri="{FF2B5EF4-FFF2-40B4-BE49-F238E27FC236}">
                    <a16:creationId xmlns:a16="http://schemas.microsoft.com/office/drawing/2014/main" id="{D77DDB23-5A6A-9844-9613-3CAD09B58FFF}"/>
                  </a:ext>
                </a:extLst>
              </p:cNvPr>
              <p:cNvSpPr/>
              <p:nvPr/>
            </p:nvSpPr>
            <p:spPr>
              <a:xfrm>
                <a:off x="4081346" y="1538729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5" name="Rectangle : coins arrondis 664">
                <a:extLst>
                  <a:ext uri="{FF2B5EF4-FFF2-40B4-BE49-F238E27FC236}">
                    <a16:creationId xmlns:a16="http://schemas.microsoft.com/office/drawing/2014/main" id="{36A4F563-3FDE-E040-BDBF-5C65DD634213}"/>
                  </a:ext>
                </a:extLst>
              </p:cNvPr>
              <p:cNvSpPr/>
              <p:nvPr/>
            </p:nvSpPr>
            <p:spPr>
              <a:xfrm>
                <a:off x="4302317" y="1538729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6" name="Rectangle : coins arrondis 665">
                <a:extLst>
                  <a:ext uri="{FF2B5EF4-FFF2-40B4-BE49-F238E27FC236}">
                    <a16:creationId xmlns:a16="http://schemas.microsoft.com/office/drawing/2014/main" id="{4DE7C14C-C732-8E4B-B78C-9D13B56FCAF9}"/>
                  </a:ext>
                </a:extLst>
              </p:cNvPr>
              <p:cNvSpPr/>
              <p:nvPr/>
            </p:nvSpPr>
            <p:spPr>
              <a:xfrm>
                <a:off x="4523287" y="1538729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67" name="Rectangle : coins arrondis 666">
                <a:extLst>
                  <a:ext uri="{FF2B5EF4-FFF2-40B4-BE49-F238E27FC236}">
                    <a16:creationId xmlns:a16="http://schemas.microsoft.com/office/drawing/2014/main" id="{3E541DD2-314F-1E47-A97A-05CFB3A2AA5B}"/>
                  </a:ext>
                </a:extLst>
              </p:cNvPr>
              <p:cNvSpPr/>
              <p:nvPr/>
            </p:nvSpPr>
            <p:spPr>
              <a:xfrm>
                <a:off x="4744258" y="1538729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8" name="Rectangle : coins arrondis 667">
                <a:extLst>
                  <a:ext uri="{FF2B5EF4-FFF2-40B4-BE49-F238E27FC236}">
                    <a16:creationId xmlns:a16="http://schemas.microsoft.com/office/drawing/2014/main" id="{2153AB7F-86D6-0D41-843C-EDEBDAC1AA61}"/>
                  </a:ext>
                </a:extLst>
              </p:cNvPr>
              <p:cNvSpPr/>
              <p:nvPr/>
            </p:nvSpPr>
            <p:spPr>
              <a:xfrm>
                <a:off x="4965228" y="1538729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69" name="Rectangle : coins arrondis 668">
                <a:extLst>
                  <a:ext uri="{FF2B5EF4-FFF2-40B4-BE49-F238E27FC236}">
                    <a16:creationId xmlns:a16="http://schemas.microsoft.com/office/drawing/2014/main" id="{71971690-B284-3146-A4A2-22DE66DEE149}"/>
                  </a:ext>
                </a:extLst>
              </p:cNvPr>
              <p:cNvSpPr/>
              <p:nvPr/>
            </p:nvSpPr>
            <p:spPr>
              <a:xfrm>
                <a:off x="4081346" y="1759230"/>
                <a:ext cx="180000" cy="180000"/>
              </a:xfrm>
              <a:prstGeom prst="roundRect">
                <a:avLst/>
              </a:prstGeom>
              <a:solidFill>
                <a:srgbClr val="ED33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0" name="Rectangle : coins arrondis 669">
                <a:extLst>
                  <a:ext uri="{FF2B5EF4-FFF2-40B4-BE49-F238E27FC236}">
                    <a16:creationId xmlns:a16="http://schemas.microsoft.com/office/drawing/2014/main" id="{7D5BE91E-8599-0941-90C8-192960C028C4}"/>
                  </a:ext>
                </a:extLst>
              </p:cNvPr>
              <p:cNvSpPr/>
              <p:nvPr/>
            </p:nvSpPr>
            <p:spPr>
              <a:xfrm>
                <a:off x="4302317" y="1759230"/>
                <a:ext cx="180000" cy="180000"/>
              </a:xfrm>
              <a:prstGeom prst="roundRect">
                <a:avLst/>
              </a:prstGeom>
              <a:solidFill>
                <a:srgbClr val="F6A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1" name="Rectangle : coins arrondis 670">
                <a:extLst>
                  <a:ext uri="{FF2B5EF4-FFF2-40B4-BE49-F238E27FC236}">
                    <a16:creationId xmlns:a16="http://schemas.microsoft.com/office/drawing/2014/main" id="{BA54E536-AC26-E546-B251-22864E1DF817}"/>
                  </a:ext>
                </a:extLst>
              </p:cNvPr>
              <p:cNvSpPr/>
              <p:nvPr/>
            </p:nvSpPr>
            <p:spPr>
              <a:xfrm>
                <a:off x="4523287" y="1759230"/>
                <a:ext cx="180000" cy="180000"/>
              </a:xfrm>
              <a:prstGeom prst="roundRect">
                <a:avLst/>
              </a:prstGeom>
              <a:solidFill>
                <a:srgbClr val="F9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2" name="Rectangle : coins arrondis 671">
                <a:extLst>
                  <a:ext uri="{FF2B5EF4-FFF2-40B4-BE49-F238E27FC236}">
                    <a16:creationId xmlns:a16="http://schemas.microsoft.com/office/drawing/2014/main" id="{DB703170-13AF-5043-8187-21DBF9A1F2FB}"/>
                  </a:ext>
                </a:extLst>
              </p:cNvPr>
              <p:cNvSpPr/>
              <p:nvPr/>
            </p:nvSpPr>
            <p:spPr>
              <a:xfrm>
                <a:off x="4744258" y="1759230"/>
                <a:ext cx="180000" cy="180000"/>
              </a:xfrm>
              <a:prstGeom prst="roundRect">
                <a:avLst/>
              </a:prstGeom>
              <a:solidFill>
                <a:srgbClr val="00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73" name="Rectangle : coins arrondis 672">
                <a:extLst>
                  <a:ext uri="{FF2B5EF4-FFF2-40B4-BE49-F238E27FC236}">
                    <a16:creationId xmlns:a16="http://schemas.microsoft.com/office/drawing/2014/main" id="{A53C423A-E14E-FF4E-AE3E-77B10A4B0562}"/>
                  </a:ext>
                </a:extLst>
              </p:cNvPr>
              <p:cNvSpPr/>
              <p:nvPr/>
            </p:nvSpPr>
            <p:spPr>
              <a:xfrm>
                <a:off x="4965228" y="1759230"/>
                <a:ext cx="180000" cy="180000"/>
              </a:xfrm>
              <a:prstGeom prst="roundRect">
                <a:avLst/>
              </a:prstGeom>
              <a:solidFill>
                <a:srgbClr val="0A1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674" name="Groupe 673">
              <a:extLst>
                <a:ext uri="{FF2B5EF4-FFF2-40B4-BE49-F238E27FC236}">
                  <a16:creationId xmlns:a16="http://schemas.microsoft.com/office/drawing/2014/main" id="{E8404057-0D19-B34C-A02F-5D6B79F1417F}"/>
                </a:ext>
              </a:extLst>
            </p:cNvPr>
            <p:cNvGrpSpPr/>
            <p:nvPr/>
          </p:nvGrpSpPr>
          <p:grpSpPr>
            <a:xfrm>
              <a:off x="-1292649" y="3040608"/>
              <a:ext cx="540000" cy="540000"/>
              <a:chOff x="5263376" y="433166"/>
              <a:chExt cx="1063882" cy="1062001"/>
            </a:xfrm>
          </p:grpSpPr>
          <p:sp>
            <p:nvSpPr>
              <p:cNvPr id="675" name="Rectangle : coins arrondis 674">
                <a:extLst>
                  <a:ext uri="{FF2B5EF4-FFF2-40B4-BE49-F238E27FC236}">
                    <a16:creationId xmlns:a16="http://schemas.microsoft.com/office/drawing/2014/main" id="{39F976C7-9315-094F-B382-610532FD56A3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6" name="Rectangle : coins arrondis 675">
                <a:extLst>
                  <a:ext uri="{FF2B5EF4-FFF2-40B4-BE49-F238E27FC236}">
                    <a16:creationId xmlns:a16="http://schemas.microsoft.com/office/drawing/2014/main" id="{8DED80E5-7F3F-6E4A-86A5-86693F78BDC2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7" name="Rectangle : coins arrondis 676">
                <a:extLst>
                  <a:ext uri="{FF2B5EF4-FFF2-40B4-BE49-F238E27FC236}">
                    <a16:creationId xmlns:a16="http://schemas.microsoft.com/office/drawing/2014/main" id="{FB7668A2-8FB9-2640-8F37-3DA6B82CB83A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78" name="Rectangle : coins arrondis 677">
                <a:extLst>
                  <a:ext uri="{FF2B5EF4-FFF2-40B4-BE49-F238E27FC236}">
                    <a16:creationId xmlns:a16="http://schemas.microsoft.com/office/drawing/2014/main" id="{CC00343B-4A3D-4646-96CA-66634972A516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79" name="Rectangle : coins arrondis 678">
                <a:extLst>
                  <a:ext uri="{FF2B5EF4-FFF2-40B4-BE49-F238E27FC236}">
                    <a16:creationId xmlns:a16="http://schemas.microsoft.com/office/drawing/2014/main" id="{058E38D0-C068-4242-8B65-D6982382E0AD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0" name="Rectangle : coins arrondis 679">
                <a:extLst>
                  <a:ext uri="{FF2B5EF4-FFF2-40B4-BE49-F238E27FC236}">
                    <a16:creationId xmlns:a16="http://schemas.microsoft.com/office/drawing/2014/main" id="{0218432A-F5F8-534D-A231-D5E9A919CE9F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1" name="Rectangle : coins arrondis 680">
                <a:extLst>
                  <a:ext uri="{FF2B5EF4-FFF2-40B4-BE49-F238E27FC236}">
                    <a16:creationId xmlns:a16="http://schemas.microsoft.com/office/drawing/2014/main" id="{E2A11FAD-D71E-7B47-9EDA-1DB2FC3715A9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2" name="Rectangle : coins arrondis 681">
                <a:extLst>
                  <a:ext uri="{FF2B5EF4-FFF2-40B4-BE49-F238E27FC236}">
                    <a16:creationId xmlns:a16="http://schemas.microsoft.com/office/drawing/2014/main" id="{7736B00A-428A-AC40-BE66-8F83624F5D37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3" name="Rectangle : coins arrondis 682">
                <a:extLst>
                  <a:ext uri="{FF2B5EF4-FFF2-40B4-BE49-F238E27FC236}">
                    <a16:creationId xmlns:a16="http://schemas.microsoft.com/office/drawing/2014/main" id="{BF03C229-C7DF-7843-8776-134B551A4832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4" name="Rectangle : coins arrondis 683">
                <a:extLst>
                  <a:ext uri="{FF2B5EF4-FFF2-40B4-BE49-F238E27FC236}">
                    <a16:creationId xmlns:a16="http://schemas.microsoft.com/office/drawing/2014/main" id="{E6F8D8F2-AC4B-554D-85A8-E7210B735B0E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5" name="Rectangle : coins arrondis 684">
                <a:extLst>
                  <a:ext uri="{FF2B5EF4-FFF2-40B4-BE49-F238E27FC236}">
                    <a16:creationId xmlns:a16="http://schemas.microsoft.com/office/drawing/2014/main" id="{8332A7AA-AB8F-824C-B302-AA722CC0750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6" name="Rectangle : coins arrondis 685">
                <a:extLst>
                  <a:ext uri="{FF2B5EF4-FFF2-40B4-BE49-F238E27FC236}">
                    <a16:creationId xmlns:a16="http://schemas.microsoft.com/office/drawing/2014/main" id="{1B302E03-270D-F94E-A9BA-14C2EF45F2C8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7" name="Rectangle : coins arrondis 686">
                <a:extLst>
                  <a:ext uri="{FF2B5EF4-FFF2-40B4-BE49-F238E27FC236}">
                    <a16:creationId xmlns:a16="http://schemas.microsoft.com/office/drawing/2014/main" id="{89A4869F-DC8B-164C-B128-1CCCAD3FAC69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88" name="Rectangle : coins arrondis 687">
                <a:extLst>
                  <a:ext uri="{FF2B5EF4-FFF2-40B4-BE49-F238E27FC236}">
                    <a16:creationId xmlns:a16="http://schemas.microsoft.com/office/drawing/2014/main" id="{75587501-12AD-3446-853F-410BDA1D995A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89" name="Rectangle : coins arrondis 688">
                <a:extLst>
                  <a:ext uri="{FF2B5EF4-FFF2-40B4-BE49-F238E27FC236}">
                    <a16:creationId xmlns:a16="http://schemas.microsoft.com/office/drawing/2014/main" id="{AB8E04D2-85D5-0A41-8E25-23C41DEE7EA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0" name="Rectangle : coins arrondis 689">
                <a:extLst>
                  <a:ext uri="{FF2B5EF4-FFF2-40B4-BE49-F238E27FC236}">
                    <a16:creationId xmlns:a16="http://schemas.microsoft.com/office/drawing/2014/main" id="{41184AAF-8EF1-7345-A1F0-E1A6BE428751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1" name="Rectangle : coins arrondis 690">
                <a:extLst>
                  <a:ext uri="{FF2B5EF4-FFF2-40B4-BE49-F238E27FC236}">
                    <a16:creationId xmlns:a16="http://schemas.microsoft.com/office/drawing/2014/main" id="{EF9F6FBB-2973-ED44-9991-EB0D8C01E4E1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2" name="Rectangle : coins arrondis 691">
                <a:extLst>
                  <a:ext uri="{FF2B5EF4-FFF2-40B4-BE49-F238E27FC236}">
                    <a16:creationId xmlns:a16="http://schemas.microsoft.com/office/drawing/2014/main" id="{47E92E15-E3C1-9C4F-BB1C-CE7941FBD612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3" name="Rectangle : coins arrondis 692">
                <a:extLst>
                  <a:ext uri="{FF2B5EF4-FFF2-40B4-BE49-F238E27FC236}">
                    <a16:creationId xmlns:a16="http://schemas.microsoft.com/office/drawing/2014/main" id="{7AE1F415-6B31-AA48-A854-4CACD534905A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4" name="Rectangle : coins arrondis 693">
                <a:extLst>
                  <a:ext uri="{FF2B5EF4-FFF2-40B4-BE49-F238E27FC236}">
                    <a16:creationId xmlns:a16="http://schemas.microsoft.com/office/drawing/2014/main" id="{83916C6C-AB35-F642-BE67-64E4B8312244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5" name="Rectangle : coins arrondis 694">
                <a:extLst>
                  <a:ext uri="{FF2B5EF4-FFF2-40B4-BE49-F238E27FC236}">
                    <a16:creationId xmlns:a16="http://schemas.microsoft.com/office/drawing/2014/main" id="{E43845BA-496D-E242-987D-BFD5EA3BA660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6" name="Rectangle : coins arrondis 695">
                <a:extLst>
                  <a:ext uri="{FF2B5EF4-FFF2-40B4-BE49-F238E27FC236}">
                    <a16:creationId xmlns:a16="http://schemas.microsoft.com/office/drawing/2014/main" id="{CADC2885-A6F8-1140-A8E2-FB2654BBA355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7" name="Rectangle : coins arrondis 696">
                <a:extLst>
                  <a:ext uri="{FF2B5EF4-FFF2-40B4-BE49-F238E27FC236}">
                    <a16:creationId xmlns:a16="http://schemas.microsoft.com/office/drawing/2014/main" id="{32102698-E0C7-D946-B9EE-C3523A31CBE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698" name="Rectangle : coins arrondis 697">
                <a:extLst>
                  <a:ext uri="{FF2B5EF4-FFF2-40B4-BE49-F238E27FC236}">
                    <a16:creationId xmlns:a16="http://schemas.microsoft.com/office/drawing/2014/main" id="{3F33F92F-031E-AE4B-A788-D06CE085D0C8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699" name="Rectangle : coins arrondis 698">
                <a:extLst>
                  <a:ext uri="{FF2B5EF4-FFF2-40B4-BE49-F238E27FC236}">
                    <a16:creationId xmlns:a16="http://schemas.microsoft.com/office/drawing/2014/main" id="{A5AA8C1E-59D9-F640-A11F-0C063D5F2C02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727" name="Groupe 726">
              <a:extLst>
                <a:ext uri="{FF2B5EF4-FFF2-40B4-BE49-F238E27FC236}">
                  <a16:creationId xmlns:a16="http://schemas.microsoft.com/office/drawing/2014/main" id="{4FF7670A-2AC7-A14B-A086-6191EF1476DD}"/>
                </a:ext>
              </a:extLst>
            </p:cNvPr>
            <p:cNvGrpSpPr/>
            <p:nvPr/>
          </p:nvGrpSpPr>
          <p:grpSpPr>
            <a:xfrm>
              <a:off x="1274824" y="1755408"/>
              <a:ext cx="540000" cy="540000"/>
              <a:chOff x="5263376" y="433166"/>
              <a:chExt cx="1063882" cy="1062001"/>
            </a:xfrm>
          </p:grpSpPr>
          <p:sp>
            <p:nvSpPr>
              <p:cNvPr id="728" name="Rectangle : coins arrondis 727">
                <a:extLst>
                  <a:ext uri="{FF2B5EF4-FFF2-40B4-BE49-F238E27FC236}">
                    <a16:creationId xmlns:a16="http://schemas.microsoft.com/office/drawing/2014/main" id="{38678817-B215-874F-9DE1-D625EA0C3863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29" name="Rectangle : coins arrondis 728">
                <a:extLst>
                  <a:ext uri="{FF2B5EF4-FFF2-40B4-BE49-F238E27FC236}">
                    <a16:creationId xmlns:a16="http://schemas.microsoft.com/office/drawing/2014/main" id="{0BCF20EF-A6D6-A947-AD3E-F75B7F782C9E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0" name="Rectangle : coins arrondis 729">
                <a:extLst>
                  <a:ext uri="{FF2B5EF4-FFF2-40B4-BE49-F238E27FC236}">
                    <a16:creationId xmlns:a16="http://schemas.microsoft.com/office/drawing/2014/main" id="{68EC432E-B8F7-3D46-8596-6D89DFF693D6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1" name="Rectangle : coins arrondis 730">
                <a:extLst>
                  <a:ext uri="{FF2B5EF4-FFF2-40B4-BE49-F238E27FC236}">
                    <a16:creationId xmlns:a16="http://schemas.microsoft.com/office/drawing/2014/main" id="{9CB762A3-3654-D34F-9A2E-EBD885B7B2A9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2" name="Rectangle : coins arrondis 731">
                <a:extLst>
                  <a:ext uri="{FF2B5EF4-FFF2-40B4-BE49-F238E27FC236}">
                    <a16:creationId xmlns:a16="http://schemas.microsoft.com/office/drawing/2014/main" id="{FEF7F41C-E135-CF4E-9B00-5FA73645DBEB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3" name="Rectangle : coins arrondis 732">
                <a:extLst>
                  <a:ext uri="{FF2B5EF4-FFF2-40B4-BE49-F238E27FC236}">
                    <a16:creationId xmlns:a16="http://schemas.microsoft.com/office/drawing/2014/main" id="{6CF7E6DD-D354-AE4D-8DAF-07B806C0B545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4" name="Rectangle : coins arrondis 733">
                <a:extLst>
                  <a:ext uri="{FF2B5EF4-FFF2-40B4-BE49-F238E27FC236}">
                    <a16:creationId xmlns:a16="http://schemas.microsoft.com/office/drawing/2014/main" id="{95B0B640-FFB4-E045-B75D-759B6F1526F8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5" name="Rectangle : coins arrondis 734">
                <a:extLst>
                  <a:ext uri="{FF2B5EF4-FFF2-40B4-BE49-F238E27FC236}">
                    <a16:creationId xmlns:a16="http://schemas.microsoft.com/office/drawing/2014/main" id="{E263DC42-4280-4749-A3A2-6EB12FB28CF0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6" name="Rectangle : coins arrondis 735">
                <a:extLst>
                  <a:ext uri="{FF2B5EF4-FFF2-40B4-BE49-F238E27FC236}">
                    <a16:creationId xmlns:a16="http://schemas.microsoft.com/office/drawing/2014/main" id="{CCD68964-6D5A-9049-8726-61DDB327256C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7" name="Rectangle : coins arrondis 736">
                <a:extLst>
                  <a:ext uri="{FF2B5EF4-FFF2-40B4-BE49-F238E27FC236}">
                    <a16:creationId xmlns:a16="http://schemas.microsoft.com/office/drawing/2014/main" id="{722721A2-69C8-854F-87A7-EC9CCA643450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38" name="Rectangle : coins arrondis 737">
                <a:extLst>
                  <a:ext uri="{FF2B5EF4-FFF2-40B4-BE49-F238E27FC236}">
                    <a16:creationId xmlns:a16="http://schemas.microsoft.com/office/drawing/2014/main" id="{8DF93D34-433D-DD49-94C2-6FAAA0D67FF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39" name="Rectangle : coins arrondis 738">
                <a:extLst>
                  <a:ext uri="{FF2B5EF4-FFF2-40B4-BE49-F238E27FC236}">
                    <a16:creationId xmlns:a16="http://schemas.microsoft.com/office/drawing/2014/main" id="{28677320-A55B-BD49-83EA-DAE921FD796F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0" name="Rectangle : coins arrondis 739">
                <a:extLst>
                  <a:ext uri="{FF2B5EF4-FFF2-40B4-BE49-F238E27FC236}">
                    <a16:creationId xmlns:a16="http://schemas.microsoft.com/office/drawing/2014/main" id="{3BAFCA52-F62A-424D-A2B6-7B5012366704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1" name="Rectangle : coins arrondis 740">
                <a:extLst>
                  <a:ext uri="{FF2B5EF4-FFF2-40B4-BE49-F238E27FC236}">
                    <a16:creationId xmlns:a16="http://schemas.microsoft.com/office/drawing/2014/main" id="{9D42664B-6A8D-0245-AEF7-332B5DBD3CF5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2" name="Rectangle : coins arrondis 741">
                <a:extLst>
                  <a:ext uri="{FF2B5EF4-FFF2-40B4-BE49-F238E27FC236}">
                    <a16:creationId xmlns:a16="http://schemas.microsoft.com/office/drawing/2014/main" id="{0B8D089B-5DF7-0E4F-B4F9-5074F826C92B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3" name="Rectangle : coins arrondis 742">
                <a:extLst>
                  <a:ext uri="{FF2B5EF4-FFF2-40B4-BE49-F238E27FC236}">
                    <a16:creationId xmlns:a16="http://schemas.microsoft.com/office/drawing/2014/main" id="{0B8963B9-E15D-724B-B7CE-FA3C610AFD1A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4" name="Rectangle : coins arrondis 743">
                <a:extLst>
                  <a:ext uri="{FF2B5EF4-FFF2-40B4-BE49-F238E27FC236}">
                    <a16:creationId xmlns:a16="http://schemas.microsoft.com/office/drawing/2014/main" id="{5B552B60-9C54-4C48-9071-BBF15B896F43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5" name="Rectangle : coins arrondis 744">
                <a:extLst>
                  <a:ext uri="{FF2B5EF4-FFF2-40B4-BE49-F238E27FC236}">
                    <a16:creationId xmlns:a16="http://schemas.microsoft.com/office/drawing/2014/main" id="{CABDBDC8-D26A-7E4B-A803-A8544C3FD7EB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6" name="Rectangle : coins arrondis 745">
                <a:extLst>
                  <a:ext uri="{FF2B5EF4-FFF2-40B4-BE49-F238E27FC236}">
                    <a16:creationId xmlns:a16="http://schemas.microsoft.com/office/drawing/2014/main" id="{B66DC3A2-DCD8-AC41-A71B-4326DBC6F583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7" name="Rectangle : coins arrondis 746">
                <a:extLst>
                  <a:ext uri="{FF2B5EF4-FFF2-40B4-BE49-F238E27FC236}">
                    <a16:creationId xmlns:a16="http://schemas.microsoft.com/office/drawing/2014/main" id="{5DA80180-A7BB-7847-BC59-A0DC3F77620B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48" name="Rectangle : coins arrondis 747">
                <a:extLst>
                  <a:ext uri="{FF2B5EF4-FFF2-40B4-BE49-F238E27FC236}">
                    <a16:creationId xmlns:a16="http://schemas.microsoft.com/office/drawing/2014/main" id="{A024CCB8-27D0-104C-9185-B5DD5CE8A60D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49" name="Rectangle : coins arrondis 748">
                <a:extLst>
                  <a:ext uri="{FF2B5EF4-FFF2-40B4-BE49-F238E27FC236}">
                    <a16:creationId xmlns:a16="http://schemas.microsoft.com/office/drawing/2014/main" id="{2D8EBC9A-8B46-6B4C-9DBD-B61227A74560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0" name="Rectangle : coins arrondis 749">
                <a:extLst>
                  <a:ext uri="{FF2B5EF4-FFF2-40B4-BE49-F238E27FC236}">
                    <a16:creationId xmlns:a16="http://schemas.microsoft.com/office/drawing/2014/main" id="{4C580250-AE3D-784C-A2AC-E3EDC1B123E5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51" name="Rectangle : coins arrondis 750">
                <a:extLst>
                  <a:ext uri="{FF2B5EF4-FFF2-40B4-BE49-F238E27FC236}">
                    <a16:creationId xmlns:a16="http://schemas.microsoft.com/office/drawing/2014/main" id="{AEC64310-E5AC-404B-ACDB-4975D5F25D2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52" name="Rectangle : coins arrondis 751">
                <a:extLst>
                  <a:ext uri="{FF2B5EF4-FFF2-40B4-BE49-F238E27FC236}">
                    <a16:creationId xmlns:a16="http://schemas.microsoft.com/office/drawing/2014/main" id="{93F3C5BA-84D4-C248-8FDB-04C7AAA3AFD4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779" name="Groupe 778">
              <a:extLst>
                <a:ext uri="{FF2B5EF4-FFF2-40B4-BE49-F238E27FC236}">
                  <a16:creationId xmlns:a16="http://schemas.microsoft.com/office/drawing/2014/main" id="{0F1D8752-BFBD-F74C-9ADC-228172D34639}"/>
                </a:ext>
              </a:extLst>
            </p:cNvPr>
            <p:cNvGrpSpPr/>
            <p:nvPr/>
          </p:nvGrpSpPr>
          <p:grpSpPr>
            <a:xfrm>
              <a:off x="-1292649" y="1755408"/>
              <a:ext cx="540000" cy="540000"/>
              <a:chOff x="5263376" y="433166"/>
              <a:chExt cx="1063882" cy="1062001"/>
            </a:xfrm>
          </p:grpSpPr>
          <p:sp>
            <p:nvSpPr>
              <p:cNvPr id="780" name="Rectangle : coins arrondis 779">
                <a:extLst>
                  <a:ext uri="{FF2B5EF4-FFF2-40B4-BE49-F238E27FC236}">
                    <a16:creationId xmlns:a16="http://schemas.microsoft.com/office/drawing/2014/main" id="{0A343E23-D6A4-584B-AEA0-DCB2D0165180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1" name="Rectangle : coins arrondis 780">
                <a:extLst>
                  <a:ext uri="{FF2B5EF4-FFF2-40B4-BE49-F238E27FC236}">
                    <a16:creationId xmlns:a16="http://schemas.microsoft.com/office/drawing/2014/main" id="{5EBC9B73-669D-714F-9D0C-0A05A0ACD8AF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2" name="Rectangle : coins arrondis 781">
                <a:extLst>
                  <a:ext uri="{FF2B5EF4-FFF2-40B4-BE49-F238E27FC236}">
                    <a16:creationId xmlns:a16="http://schemas.microsoft.com/office/drawing/2014/main" id="{945A274C-0809-5B45-95DB-7A44655FBD73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3" name="Rectangle : coins arrondis 782">
                <a:extLst>
                  <a:ext uri="{FF2B5EF4-FFF2-40B4-BE49-F238E27FC236}">
                    <a16:creationId xmlns:a16="http://schemas.microsoft.com/office/drawing/2014/main" id="{FCCF2DEC-60EB-4840-B2CD-F705B9CE2892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4" name="Rectangle : coins arrondis 783">
                <a:extLst>
                  <a:ext uri="{FF2B5EF4-FFF2-40B4-BE49-F238E27FC236}">
                    <a16:creationId xmlns:a16="http://schemas.microsoft.com/office/drawing/2014/main" id="{F5922E27-1F5E-5542-8B90-5C5A5ACF7DE4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5" name="Rectangle : coins arrondis 784">
                <a:extLst>
                  <a:ext uri="{FF2B5EF4-FFF2-40B4-BE49-F238E27FC236}">
                    <a16:creationId xmlns:a16="http://schemas.microsoft.com/office/drawing/2014/main" id="{886C0FCD-BCBA-514C-99A8-A43F84AF16CB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6" name="Rectangle : coins arrondis 785">
                <a:extLst>
                  <a:ext uri="{FF2B5EF4-FFF2-40B4-BE49-F238E27FC236}">
                    <a16:creationId xmlns:a16="http://schemas.microsoft.com/office/drawing/2014/main" id="{D01125FF-83FC-0946-8D9C-4DD70AB41F79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7" name="Rectangle : coins arrondis 786">
                <a:extLst>
                  <a:ext uri="{FF2B5EF4-FFF2-40B4-BE49-F238E27FC236}">
                    <a16:creationId xmlns:a16="http://schemas.microsoft.com/office/drawing/2014/main" id="{AFBE1FD8-7731-8847-AEC7-9F1B43EF2D34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88" name="Rectangle : coins arrondis 787">
                <a:extLst>
                  <a:ext uri="{FF2B5EF4-FFF2-40B4-BE49-F238E27FC236}">
                    <a16:creationId xmlns:a16="http://schemas.microsoft.com/office/drawing/2014/main" id="{1B2CCA9E-1A3B-5A47-ADFD-C426970FDE36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89" name="Rectangle : coins arrondis 788">
                <a:extLst>
                  <a:ext uri="{FF2B5EF4-FFF2-40B4-BE49-F238E27FC236}">
                    <a16:creationId xmlns:a16="http://schemas.microsoft.com/office/drawing/2014/main" id="{946A5720-B365-AA44-B009-89D009D41698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0" name="Rectangle : coins arrondis 789">
                <a:extLst>
                  <a:ext uri="{FF2B5EF4-FFF2-40B4-BE49-F238E27FC236}">
                    <a16:creationId xmlns:a16="http://schemas.microsoft.com/office/drawing/2014/main" id="{FFBD7015-79B2-8F44-90D4-06B63562350A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1" name="Rectangle : coins arrondis 790">
                <a:extLst>
                  <a:ext uri="{FF2B5EF4-FFF2-40B4-BE49-F238E27FC236}">
                    <a16:creationId xmlns:a16="http://schemas.microsoft.com/office/drawing/2014/main" id="{5B6572C2-A4DA-234C-A1F9-D185E89C8B86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2" name="Rectangle : coins arrondis 791">
                <a:extLst>
                  <a:ext uri="{FF2B5EF4-FFF2-40B4-BE49-F238E27FC236}">
                    <a16:creationId xmlns:a16="http://schemas.microsoft.com/office/drawing/2014/main" id="{DAC53C57-BFD3-5B4C-BB28-20C6F89160F6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3" name="Rectangle : coins arrondis 792">
                <a:extLst>
                  <a:ext uri="{FF2B5EF4-FFF2-40B4-BE49-F238E27FC236}">
                    <a16:creationId xmlns:a16="http://schemas.microsoft.com/office/drawing/2014/main" id="{389FFF7E-EE97-B242-910F-14813DA55075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4" name="Rectangle : coins arrondis 793">
                <a:extLst>
                  <a:ext uri="{FF2B5EF4-FFF2-40B4-BE49-F238E27FC236}">
                    <a16:creationId xmlns:a16="http://schemas.microsoft.com/office/drawing/2014/main" id="{11D75035-854E-0945-9982-97E5248E2011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5" name="Rectangle : coins arrondis 794">
                <a:extLst>
                  <a:ext uri="{FF2B5EF4-FFF2-40B4-BE49-F238E27FC236}">
                    <a16:creationId xmlns:a16="http://schemas.microsoft.com/office/drawing/2014/main" id="{1E793CF0-986B-6B4A-B093-03C3568DA32B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6" name="Rectangle : coins arrondis 795">
                <a:extLst>
                  <a:ext uri="{FF2B5EF4-FFF2-40B4-BE49-F238E27FC236}">
                    <a16:creationId xmlns:a16="http://schemas.microsoft.com/office/drawing/2014/main" id="{17C4F760-EF89-5C42-8FC8-749469B1D1EF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7" name="Rectangle : coins arrondis 796">
                <a:extLst>
                  <a:ext uri="{FF2B5EF4-FFF2-40B4-BE49-F238E27FC236}">
                    <a16:creationId xmlns:a16="http://schemas.microsoft.com/office/drawing/2014/main" id="{3FBA32B3-15FE-FA41-8061-DEA66791EF8D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798" name="Rectangle : coins arrondis 797">
                <a:extLst>
                  <a:ext uri="{FF2B5EF4-FFF2-40B4-BE49-F238E27FC236}">
                    <a16:creationId xmlns:a16="http://schemas.microsoft.com/office/drawing/2014/main" id="{849F99DC-6823-9140-9C15-DB96C2CC63B2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799" name="Rectangle : coins arrondis 798">
                <a:extLst>
                  <a:ext uri="{FF2B5EF4-FFF2-40B4-BE49-F238E27FC236}">
                    <a16:creationId xmlns:a16="http://schemas.microsoft.com/office/drawing/2014/main" id="{55D7B0AB-7251-5744-BF33-4B7986F6414F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00" name="Rectangle : coins arrondis 799">
                <a:extLst>
                  <a:ext uri="{FF2B5EF4-FFF2-40B4-BE49-F238E27FC236}">
                    <a16:creationId xmlns:a16="http://schemas.microsoft.com/office/drawing/2014/main" id="{ECA009D1-D628-B748-8C7D-4B7342FF489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1" name="Rectangle : coins arrondis 800">
                <a:extLst>
                  <a:ext uri="{FF2B5EF4-FFF2-40B4-BE49-F238E27FC236}">
                    <a16:creationId xmlns:a16="http://schemas.microsoft.com/office/drawing/2014/main" id="{D0AECDF4-68F4-3C47-AB8E-06777B88DA91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2" name="Rectangle : coins arrondis 801">
                <a:extLst>
                  <a:ext uri="{FF2B5EF4-FFF2-40B4-BE49-F238E27FC236}">
                    <a16:creationId xmlns:a16="http://schemas.microsoft.com/office/drawing/2014/main" id="{789DF420-5D4B-024A-B061-98B30E6556F1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3" name="Rectangle : coins arrondis 802">
                <a:extLst>
                  <a:ext uri="{FF2B5EF4-FFF2-40B4-BE49-F238E27FC236}">
                    <a16:creationId xmlns:a16="http://schemas.microsoft.com/office/drawing/2014/main" id="{AC818D2B-03AF-6D4A-A4E8-D4F330AC9B8D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04" name="Rectangle : coins arrondis 803">
                <a:extLst>
                  <a:ext uri="{FF2B5EF4-FFF2-40B4-BE49-F238E27FC236}">
                    <a16:creationId xmlns:a16="http://schemas.microsoft.com/office/drawing/2014/main" id="{37C73FDA-0595-E147-937C-1A65D80D34F2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05" name="Groupe 804">
              <a:extLst>
                <a:ext uri="{FF2B5EF4-FFF2-40B4-BE49-F238E27FC236}">
                  <a16:creationId xmlns:a16="http://schemas.microsoft.com/office/drawing/2014/main" id="{57E24E51-DB27-C54F-BA2F-1A6E68EBED54}"/>
                </a:ext>
              </a:extLst>
            </p:cNvPr>
            <p:cNvGrpSpPr/>
            <p:nvPr/>
          </p:nvGrpSpPr>
          <p:grpSpPr>
            <a:xfrm>
              <a:off x="-1292649" y="2398008"/>
              <a:ext cx="540000" cy="540000"/>
              <a:chOff x="5263376" y="433166"/>
              <a:chExt cx="1063882" cy="1062001"/>
            </a:xfrm>
          </p:grpSpPr>
          <p:sp>
            <p:nvSpPr>
              <p:cNvPr id="806" name="Rectangle : coins arrondis 805">
                <a:extLst>
                  <a:ext uri="{FF2B5EF4-FFF2-40B4-BE49-F238E27FC236}">
                    <a16:creationId xmlns:a16="http://schemas.microsoft.com/office/drawing/2014/main" id="{0DA77689-CA9A-3443-A513-9543F3A5026A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7" name="Rectangle : coins arrondis 806">
                <a:extLst>
                  <a:ext uri="{FF2B5EF4-FFF2-40B4-BE49-F238E27FC236}">
                    <a16:creationId xmlns:a16="http://schemas.microsoft.com/office/drawing/2014/main" id="{4C8C1A72-9146-D04F-9C50-F44903E81923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8" name="Rectangle : coins arrondis 807">
                <a:extLst>
                  <a:ext uri="{FF2B5EF4-FFF2-40B4-BE49-F238E27FC236}">
                    <a16:creationId xmlns:a16="http://schemas.microsoft.com/office/drawing/2014/main" id="{69CABF6F-3F89-B84D-9614-E1AC05C06E8F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09" name="Rectangle : coins arrondis 808">
                <a:extLst>
                  <a:ext uri="{FF2B5EF4-FFF2-40B4-BE49-F238E27FC236}">
                    <a16:creationId xmlns:a16="http://schemas.microsoft.com/office/drawing/2014/main" id="{E78627B0-2310-6A4C-9ADC-A59C9F31733C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0" name="Rectangle : coins arrondis 809">
                <a:extLst>
                  <a:ext uri="{FF2B5EF4-FFF2-40B4-BE49-F238E27FC236}">
                    <a16:creationId xmlns:a16="http://schemas.microsoft.com/office/drawing/2014/main" id="{A9991255-8894-3B49-855E-3F21B8B230C3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1" name="Rectangle : coins arrondis 810">
                <a:extLst>
                  <a:ext uri="{FF2B5EF4-FFF2-40B4-BE49-F238E27FC236}">
                    <a16:creationId xmlns:a16="http://schemas.microsoft.com/office/drawing/2014/main" id="{26E76A62-99F0-C342-AFE1-59C7CB459E03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2" name="Rectangle : coins arrondis 811">
                <a:extLst>
                  <a:ext uri="{FF2B5EF4-FFF2-40B4-BE49-F238E27FC236}">
                    <a16:creationId xmlns:a16="http://schemas.microsoft.com/office/drawing/2014/main" id="{3C7F986B-209C-884E-B04B-6A57ADDBFB3A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3" name="Rectangle : coins arrondis 812">
                <a:extLst>
                  <a:ext uri="{FF2B5EF4-FFF2-40B4-BE49-F238E27FC236}">
                    <a16:creationId xmlns:a16="http://schemas.microsoft.com/office/drawing/2014/main" id="{248E3799-17CC-0645-91DC-997D51BD6135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4" name="Rectangle : coins arrondis 813">
                <a:extLst>
                  <a:ext uri="{FF2B5EF4-FFF2-40B4-BE49-F238E27FC236}">
                    <a16:creationId xmlns:a16="http://schemas.microsoft.com/office/drawing/2014/main" id="{8BA793BA-1383-DC45-95AE-A20158EEB704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5" name="Rectangle : coins arrondis 814">
                <a:extLst>
                  <a:ext uri="{FF2B5EF4-FFF2-40B4-BE49-F238E27FC236}">
                    <a16:creationId xmlns:a16="http://schemas.microsoft.com/office/drawing/2014/main" id="{D90E63D5-81A6-A147-9C8D-72B86BF55E1E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16" name="Rectangle : coins arrondis 815">
                <a:extLst>
                  <a:ext uri="{FF2B5EF4-FFF2-40B4-BE49-F238E27FC236}">
                    <a16:creationId xmlns:a16="http://schemas.microsoft.com/office/drawing/2014/main" id="{C156DE85-96A8-4E4D-B4A9-879398DD3C0D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7" name="Rectangle : coins arrondis 816">
                <a:extLst>
                  <a:ext uri="{FF2B5EF4-FFF2-40B4-BE49-F238E27FC236}">
                    <a16:creationId xmlns:a16="http://schemas.microsoft.com/office/drawing/2014/main" id="{CC0A4A1A-E9AF-DE47-867C-EBFE799FBA6F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8" name="Rectangle : coins arrondis 817">
                <a:extLst>
                  <a:ext uri="{FF2B5EF4-FFF2-40B4-BE49-F238E27FC236}">
                    <a16:creationId xmlns:a16="http://schemas.microsoft.com/office/drawing/2014/main" id="{44B51725-6214-0044-B691-3150C22BD0E8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19" name="Rectangle : coins arrondis 818">
                <a:extLst>
                  <a:ext uri="{FF2B5EF4-FFF2-40B4-BE49-F238E27FC236}">
                    <a16:creationId xmlns:a16="http://schemas.microsoft.com/office/drawing/2014/main" id="{C8C98CA3-B387-0542-A816-CFC46E5A2BAD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0" name="Rectangle : coins arrondis 819">
                <a:extLst>
                  <a:ext uri="{FF2B5EF4-FFF2-40B4-BE49-F238E27FC236}">
                    <a16:creationId xmlns:a16="http://schemas.microsoft.com/office/drawing/2014/main" id="{895CD236-EDEB-E14A-B052-B88A41740C43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1" name="Rectangle : coins arrondis 820">
                <a:extLst>
                  <a:ext uri="{FF2B5EF4-FFF2-40B4-BE49-F238E27FC236}">
                    <a16:creationId xmlns:a16="http://schemas.microsoft.com/office/drawing/2014/main" id="{E4D57E16-296F-D343-9B61-6F8ADFB7D236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2" name="Rectangle : coins arrondis 821">
                <a:extLst>
                  <a:ext uri="{FF2B5EF4-FFF2-40B4-BE49-F238E27FC236}">
                    <a16:creationId xmlns:a16="http://schemas.microsoft.com/office/drawing/2014/main" id="{E6C3FCFC-FCD7-FB4C-B506-9ED80385D081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3" name="Rectangle : coins arrondis 822">
                <a:extLst>
                  <a:ext uri="{FF2B5EF4-FFF2-40B4-BE49-F238E27FC236}">
                    <a16:creationId xmlns:a16="http://schemas.microsoft.com/office/drawing/2014/main" id="{08597664-F006-5840-A8DC-E99F212C935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4" name="Rectangle : coins arrondis 823">
                <a:extLst>
                  <a:ext uri="{FF2B5EF4-FFF2-40B4-BE49-F238E27FC236}">
                    <a16:creationId xmlns:a16="http://schemas.microsoft.com/office/drawing/2014/main" id="{9BD359B7-432F-7349-B063-E3C6D89DAD46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5" name="Rectangle : coins arrondis 824">
                <a:extLst>
                  <a:ext uri="{FF2B5EF4-FFF2-40B4-BE49-F238E27FC236}">
                    <a16:creationId xmlns:a16="http://schemas.microsoft.com/office/drawing/2014/main" id="{099CC683-49A0-934E-BA20-10A8A65B4AA9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26" name="Rectangle : coins arrondis 825">
                <a:extLst>
                  <a:ext uri="{FF2B5EF4-FFF2-40B4-BE49-F238E27FC236}">
                    <a16:creationId xmlns:a16="http://schemas.microsoft.com/office/drawing/2014/main" id="{37DF5A64-9152-3844-81D9-61C8859EC05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7" name="Rectangle : coins arrondis 826">
                <a:extLst>
                  <a:ext uri="{FF2B5EF4-FFF2-40B4-BE49-F238E27FC236}">
                    <a16:creationId xmlns:a16="http://schemas.microsoft.com/office/drawing/2014/main" id="{6EBB4CE0-52AF-A14F-B942-7C14D3FEBEEF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8" name="Rectangle : coins arrondis 827">
                <a:extLst>
                  <a:ext uri="{FF2B5EF4-FFF2-40B4-BE49-F238E27FC236}">
                    <a16:creationId xmlns:a16="http://schemas.microsoft.com/office/drawing/2014/main" id="{003D5707-7637-164D-9184-1F6723A5D332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29" name="Rectangle : coins arrondis 828">
                <a:extLst>
                  <a:ext uri="{FF2B5EF4-FFF2-40B4-BE49-F238E27FC236}">
                    <a16:creationId xmlns:a16="http://schemas.microsoft.com/office/drawing/2014/main" id="{392C250A-B43F-C448-8F59-01D747D3B8E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0" name="Rectangle : coins arrondis 829">
                <a:extLst>
                  <a:ext uri="{FF2B5EF4-FFF2-40B4-BE49-F238E27FC236}">
                    <a16:creationId xmlns:a16="http://schemas.microsoft.com/office/drawing/2014/main" id="{22FA4258-2A0B-F84A-B15A-CAF8DCBBDF35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31" name="Groupe 830">
              <a:extLst>
                <a:ext uri="{FF2B5EF4-FFF2-40B4-BE49-F238E27FC236}">
                  <a16:creationId xmlns:a16="http://schemas.microsoft.com/office/drawing/2014/main" id="{5E61010D-25A0-954D-93D0-5F289A2017DB}"/>
                </a:ext>
              </a:extLst>
            </p:cNvPr>
            <p:cNvGrpSpPr/>
            <p:nvPr/>
          </p:nvGrpSpPr>
          <p:grpSpPr>
            <a:xfrm>
              <a:off x="632955" y="1755408"/>
              <a:ext cx="540000" cy="540000"/>
              <a:chOff x="2668859" y="877229"/>
              <a:chExt cx="1063882" cy="1062001"/>
            </a:xfrm>
          </p:grpSpPr>
          <p:sp>
            <p:nvSpPr>
              <p:cNvPr id="832" name="Rectangle : coins arrondis 831">
                <a:extLst>
                  <a:ext uri="{FF2B5EF4-FFF2-40B4-BE49-F238E27FC236}">
                    <a16:creationId xmlns:a16="http://schemas.microsoft.com/office/drawing/2014/main" id="{3B0F6F71-B502-FD44-B230-DD09F3FA6083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3" name="Rectangle : coins arrondis 832">
                <a:extLst>
                  <a:ext uri="{FF2B5EF4-FFF2-40B4-BE49-F238E27FC236}">
                    <a16:creationId xmlns:a16="http://schemas.microsoft.com/office/drawing/2014/main" id="{43B48BED-28CE-1745-B21E-73966521C965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4" name="Rectangle : coins arrondis 833">
                <a:extLst>
                  <a:ext uri="{FF2B5EF4-FFF2-40B4-BE49-F238E27FC236}">
                    <a16:creationId xmlns:a16="http://schemas.microsoft.com/office/drawing/2014/main" id="{4EF2C961-91A0-964D-B86E-A224F096C2F1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5" name="Rectangle : coins arrondis 834">
                <a:extLst>
                  <a:ext uri="{FF2B5EF4-FFF2-40B4-BE49-F238E27FC236}">
                    <a16:creationId xmlns:a16="http://schemas.microsoft.com/office/drawing/2014/main" id="{02ABA25C-454D-2A40-88CD-1A8B6C07DED7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6" name="Rectangle : coins arrondis 835">
                <a:extLst>
                  <a:ext uri="{FF2B5EF4-FFF2-40B4-BE49-F238E27FC236}">
                    <a16:creationId xmlns:a16="http://schemas.microsoft.com/office/drawing/2014/main" id="{C2F661C5-6937-104F-AC99-06878FA9D178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37" name="Rectangle : coins arrondis 836">
                <a:extLst>
                  <a:ext uri="{FF2B5EF4-FFF2-40B4-BE49-F238E27FC236}">
                    <a16:creationId xmlns:a16="http://schemas.microsoft.com/office/drawing/2014/main" id="{308B8B68-2B49-1942-A2DD-8137C10D8BE0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8" name="Rectangle : coins arrondis 837">
                <a:extLst>
                  <a:ext uri="{FF2B5EF4-FFF2-40B4-BE49-F238E27FC236}">
                    <a16:creationId xmlns:a16="http://schemas.microsoft.com/office/drawing/2014/main" id="{5584150E-C0EE-DA49-BD14-EE0B1032DE95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39" name="Rectangle : coins arrondis 838">
                <a:extLst>
                  <a:ext uri="{FF2B5EF4-FFF2-40B4-BE49-F238E27FC236}">
                    <a16:creationId xmlns:a16="http://schemas.microsoft.com/office/drawing/2014/main" id="{701EC3B6-34C4-6941-AD44-F4C9780BFA2F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0" name="Rectangle : coins arrondis 839">
                <a:extLst>
                  <a:ext uri="{FF2B5EF4-FFF2-40B4-BE49-F238E27FC236}">
                    <a16:creationId xmlns:a16="http://schemas.microsoft.com/office/drawing/2014/main" id="{FD929047-2782-A94D-AAB2-319957E8963A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1" name="Rectangle : coins arrondis 840">
                <a:extLst>
                  <a:ext uri="{FF2B5EF4-FFF2-40B4-BE49-F238E27FC236}">
                    <a16:creationId xmlns:a16="http://schemas.microsoft.com/office/drawing/2014/main" id="{9D18B17E-D302-6348-8CA0-F1E505866BF6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2" name="Rectangle : coins arrondis 841">
                <a:extLst>
                  <a:ext uri="{FF2B5EF4-FFF2-40B4-BE49-F238E27FC236}">
                    <a16:creationId xmlns:a16="http://schemas.microsoft.com/office/drawing/2014/main" id="{CEAA3172-1AC5-0146-A541-DDCF39EF4C37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3" name="Rectangle : coins arrondis 842">
                <a:extLst>
                  <a:ext uri="{FF2B5EF4-FFF2-40B4-BE49-F238E27FC236}">
                    <a16:creationId xmlns:a16="http://schemas.microsoft.com/office/drawing/2014/main" id="{AAB58DC7-62A8-214A-BA01-81A3F06E1B2E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4" name="Rectangle : coins arrondis 843">
                <a:extLst>
                  <a:ext uri="{FF2B5EF4-FFF2-40B4-BE49-F238E27FC236}">
                    <a16:creationId xmlns:a16="http://schemas.microsoft.com/office/drawing/2014/main" id="{824C3B33-642A-1044-8851-6617C9CE6BBF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5" name="Rectangle : coins arrondis 844">
                <a:extLst>
                  <a:ext uri="{FF2B5EF4-FFF2-40B4-BE49-F238E27FC236}">
                    <a16:creationId xmlns:a16="http://schemas.microsoft.com/office/drawing/2014/main" id="{EEC848DB-EE66-BE44-9AC2-01CF69ADB099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6" name="Rectangle : coins arrondis 845">
                <a:extLst>
                  <a:ext uri="{FF2B5EF4-FFF2-40B4-BE49-F238E27FC236}">
                    <a16:creationId xmlns:a16="http://schemas.microsoft.com/office/drawing/2014/main" id="{6D3B31B9-2136-984F-81DB-0C2C4BD2332F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47" name="Rectangle : coins arrondis 846">
                <a:extLst>
                  <a:ext uri="{FF2B5EF4-FFF2-40B4-BE49-F238E27FC236}">
                    <a16:creationId xmlns:a16="http://schemas.microsoft.com/office/drawing/2014/main" id="{A80E4EFC-4B32-E446-BDAE-926D0E3B0F3C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8" name="Rectangle : coins arrondis 847">
                <a:extLst>
                  <a:ext uri="{FF2B5EF4-FFF2-40B4-BE49-F238E27FC236}">
                    <a16:creationId xmlns:a16="http://schemas.microsoft.com/office/drawing/2014/main" id="{FD346B06-08B3-7041-99D0-AF1DCC98274A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49" name="Rectangle : coins arrondis 848">
                <a:extLst>
                  <a:ext uri="{FF2B5EF4-FFF2-40B4-BE49-F238E27FC236}">
                    <a16:creationId xmlns:a16="http://schemas.microsoft.com/office/drawing/2014/main" id="{77632EAB-3277-6246-A423-91871C40329C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0" name="Rectangle : coins arrondis 849">
                <a:extLst>
                  <a:ext uri="{FF2B5EF4-FFF2-40B4-BE49-F238E27FC236}">
                    <a16:creationId xmlns:a16="http://schemas.microsoft.com/office/drawing/2014/main" id="{182BAED5-1158-0545-B03C-673C77A9AC60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1" name="Rectangle : coins arrondis 850">
                <a:extLst>
                  <a:ext uri="{FF2B5EF4-FFF2-40B4-BE49-F238E27FC236}">
                    <a16:creationId xmlns:a16="http://schemas.microsoft.com/office/drawing/2014/main" id="{550C1B98-EBD3-D04B-811D-F184A7EE403B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2" name="Rectangle : coins arrondis 851">
                <a:extLst>
                  <a:ext uri="{FF2B5EF4-FFF2-40B4-BE49-F238E27FC236}">
                    <a16:creationId xmlns:a16="http://schemas.microsoft.com/office/drawing/2014/main" id="{B56670B2-9489-1741-8A5D-D2186D936516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3" name="Rectangle : coins arrondis 852">
                <a:extLst>
                  <a:ext uri="{FF2B5EF4-FFF2-40B4-BE49-F238E27FC236}">
                    <a16:creationId xmlns:a16="http://schemas.microsoft.com/office/drawing/2014/main" id="{DB823DCB-1B86-6347-A564-C1657367FD1A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4" name="Rectangle : coins arrondis 853">
                <a:extLst>
                  <a:ext uri="{FF2B5EF4-FFF2-40B4-BE49-F238E27FC236}">
                    <a16:creationId xmlns:a16="http://schemas.microsoft.com/office/drawing/2014/main" id="{638CE4E2-CFED-A940-AD22-D0FED7BACA4C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5" name="Rectangle : coins arrondis 854">
                <a:extLst>
                  <a:ext uri="{FF2B5EF4-FFF2-40B4-BE49-F238E27FC236}">
                    <a16:creationId xmlns:a16="http://schemas.microsoft.com/office/drawing/2014/main" id="{AF75955D-C055-CC4A-A8F5-A91ABE4A087B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56" name="Rectangle : coins arrondis 855">
                <a:extLst>
                  <a:ext uri="{FF2B5EF4-FFF2-40B4-BE49-F238E27FC236}">
                    <a16:creationId xmlns:a16="http://schemas.microsoft.com/office/drawing/2014/main" id="{4B07C5F4-D4B3-434F-9B32-E975593BD748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973D74FF-7340-3045-AF5F-7ABF2580BB04}"/>
                </a:ext>
              </a:extLst>
            </p:cNvPr>
            <p:cNvGrpSpPr/>
            <p:nvPr/>
          </p:nvGrpSpPr>
          <p:grpSpPr>
            <a:xfrm>
              <a:off x="1274824" y="2398008"/>
              <a:ext cx="540000" cy="540000"/>
              <a:chOff x="2668859" y="877229"/>
              <a:chExt cx="1063882" cy="1062001"/>
            </a:xfrm>
          </p:grpSpPr>
          <p:sp>
            <p:nvSpPr>
              <p:cNvPr id="858" name="Rectangle : coins arrondis 857">
                <a:extLst>
                  <a:ext uri="{FF2B5EF4-FFF2-40B4-BE49-F238E27FC236}">
                    <a16:creationId xmlns:a16="http://schemas.microsoft.com/office/drawing/2014/main" id="{E1618416-8BD4-1343-BD9A-88812B06BED6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59" name="Rectangle : coins arrondis 858">
                <a:extLst>
                  <a:ext uri="{FF2B5EF4-FFF2-40B4-BE49-F238E27FC236}">
                    <a16:creationId xmlns:a16="http://schemas.microsoft.com/office/drawing/2014/main" id="{0D8E7EF8-DBFC-0A45-B4DB-6BCA8C437DD6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0" name="Rectangle : coins arrondis 859">
                <a:extLst>
                  <a:ext uri="{FF2B5EF4-FFF2-40B4-BE49-F238E27FC236}">
                    <a16:creationId xmlns:a16="http://schemas.microsoft.com/office/drawing/2014/main" id="{001CA316-D037-A14D-9DA2-480AB4DBC738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1" name="Rectangle : coins arrondis 860">
                <a:extLst>
                  <a:ext uri="{FF2B5EF4-FFF2-40B4-BE49-F238E27FC236}">
                    <a16:creationId xmlns:a16="http://schemas.microsoft.com/office/drawing/2014/main" id="{105CBB66-935F-0848-97B0-678E9481A0FB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2" name="Rectangle : coins arrondis 861">
                <a:extLst>
                  <a:ext uri="{FF2B5EF4-FFF2-40B4-BE49-F238E27FC236}">
                    <a16:creationId xmlns:a16="http://schemas.microsoft.com/office/drawing/2014/main" id="{A1E5D114-7B2E-5440-8F08-11AF905DD1B1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3" name="Rectangle : coins arrondis 862">
                <a:extLst>
                  <a:ext uri="{FF2B5EF4-FFF2-40B4-BE49-F238E27FC236}">
                    <a16:creationId xmlns:a16="http://schemas.microsoft.com/office/drawing/2014/main" id="{08518BCE-F767-D34E-B9A8-560E60CFAB91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4" name="Rectangle : coins arrondis 863">
                <a:extLst>
                  <a:ext uri="{FF2B5EF4-FFF2-40B4-BE49-F238E27FC236}">
                    <a16:creationId xmlns:a16="http://schemas.microsoft.com/office/drawing/2014/main" id="{7C1E96C0-A90D-0F40-AAC8-47B184CB189F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5" name="Rectangle : coins arrondis 864">
                <a:extLst>
                  <a:ext uri="{FF2B5EF4-FFF2-40B4-BE49-F238E27FC236}">
                    <a16:creationId xmlns:a16="http://schemas.microsoft.com/office/drawing/2014/main" id="{B99E2CF3-EFDB-1F42-B5A6-811A4A43DEFB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6" name="Rectangle : coins arrondis 865">
                <a:extLst>
                  <a:ext uri="{FF2B5EF4-FFF2-40B4-BE49-F238E27FC236}">
                    <a16:creationId xmlns:a16="http://schemas.microsoft.com/office/drawing/2014/main" id="{FAB5F3F1-7487-8C46-B1A7-7B34A7A85939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7" name="Rectangle : coins arrondis 866">
                <a:extLst>
                  <a:ext uri="{FF2B5EF4-FFF2-40B4-BE49-F238E27FC236}">
                    <a16:creationId xmlns:a16="http://schemas.microsoft.com/office/drawing/2014/main" id="{A5261DF0-1ADD-B14C-9D08-D8C3F80F13DF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68" name="Rectangle : coins arrondis 867">
                <a:extLst>
                  <a:ext uri="{FF2B5EF4-FFF2-40B4-BE49-F238E27FC236}">
                    <a16:creationId xmlns:a16="http://schemas.microsoft.com/office/drawing/2014/main" id="{633C709B-C12C-7E43-901C-97B13A364C6D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69" name="Rectangle : coins arrondis 868">
                <a:extLst>
                  <a:ext uri="{FF2B5EF4-FFF2-40B4-BE49-F238E27FC236}">
                    <a16:creationId xmlns:a16="http://schemas.microsoft.com/office/drawing/2014/main" id="{7C791658-AC4D-8C43-B0B2-05F72F72659A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0" name="Rectangle : coins arrondis 869">
                <a:extLst>
                  <a:ext uri="{FF2B5EF4-FFF2-40B4-BE49-F238E27FC236}">
                    <a16:creationId xmlns:a16="http://schemas.microsoft.com/office/drawing/2014/main" id="{6C9E9669-E06D-5145-A6A4-ACE38B616418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1" name="Rectangle : coins arrondis 870">
                <a:extLst>
                  <a:ext uri="{FF2B5EF4-FFF2-40B4-BE49-F238E27FC236}">
                    <a16:creationId xmlns:a16="http://schemas.microsoft.com/office/drawing/2014/main" id="{56C7A7FE-14CF-1046-B197-60896B647C9F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2" name="Rectangle : coins arrondis 871">
                <a:extLst>
                  <a:ext uri="{FF2B5EF4-FFF2-40B4-BE49-F238E27FC236}">
                    <a16:creationId xmlns:a16="http://schemas.microsoft.com/office/drawing/2014/main" id="{01CFA2F6-251D-5E46-AE90-23E7FB6DA183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3" name="Rectangle : coins arrondis 872">
                <a:extLst>
                  <a:ext uri="{FF2B5EF4-FFF2-40B4-BE49-F238E27FC236}">
                    <a16:creationId xmlns:a16="http://schemas.microsoft.com/office/drawing/2014/main" id="{41392FE2-50D3-7347-8E46-AA342704D015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4" name="Rectangle : coins arrondis 873">
                <a:extLst>
                  <a:ext uri="{FF2B5EF4-FFF2-40B4-BE49-F238E27FC236}">
                    <a16:creationId xmlns:a16="http://schemas.microsoft.com/office/drawing/2014/main" id="{491E15F6-1CA4-EA49-BA39-FF64E1657123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5" name="Rectangle : coins arrondis 874">
                <a:extLst>
                  <a:ext uri="{FF2B5EF4-FFF2-40B4-BE49-F238E27FC236}">
                    <a16:creationId xmlns:a16="http://schemas.microsoft.com/office/drawing/2014/main" id="{26DD4D77-D952-4A40-B8C8-8A99272AB32E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6" name="Rectangle : coins arrondis 875">
                <a:extLst>
                  <a:ext uri="{FF2B5EF4-FFF2-40B4-BE49-F238E27FC236}">
                    <a16:creationId xmlns:a16="http://schemas.microsoft.com/office/drawing/2014/main" id="{D379B23A-F43C-E64C-A0D7-9373DE206D8C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7" name="Rectangle : coins arrondis 876">
                <a:extLst>
                  <a:ext uri="{FF2B5EF4-FFF2-40B4-BE49-F238E27FC236}">
                    <a16:creationId xmlns:a16="http://schemas.microsoft.com/office/drawing/2014/main" id="{113843FD-DFF7-1B45-B46D-1E25F9B7652B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78" name="Rectangle : coins arrondis 877">
                <a:extLst>
                  <a:ext uri="{FF2B5EF4-FFF2-40B4-BE49-F238E27FC236}">
                    <a16:creationId xmlns:a16="http://schemas.microsoft.com/office/drawing/2014/main" id="{A3925A90-A624-5F4C-BD4E-DEA5E98459C2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79" name="Rectangle : coins arrondis 878">
                <a:extLst>
                  <a:ext uri="{FF2B5EF4-FFF2-40B4-BE49-F238E27FC236}">
                    <a16:creationId xmlns:a16="http://schemas.microsoft.com/office/drawing/2014/main" id="{9E7D90DC-FF6C-644E-A900-8EC0E6996179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0" name="Rectangle : coins arrondis 879">
                <a:extLst>
                  <a:ext uri="{FF2B5EF4-FFF2-40B4-BE49-F238E27FC236}">
                    <a16:creationId xmlns:a16="http://schemas.microsoft.com/office/drawing/2014/main" id="{CC919C55-08ED-444B-B231-E280263A0B79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1" name="Rectangle : coins arrondis 880">
                <a:extLst>
                  <a:ext uri="{FF2B5EF4-FFF2-40B4-BE49-F238E27FC236}">
                    <a16:creationId xmlns:a16="http://schemas.microsoft.com/office/drawing/2014/main" id="{0A526639-E1CE-D548-B028-5062986D09AE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2" name="Rectangle : coins arrondis 881">
                <a:extLst>
                  <a:ext uri="{FF2B5EF4-FFF2-40B4-BE49-F238E27FC236}">
                    <a16:creationId xmlns:a16="http://schemas.microsoft.com/office/drawing/2014/main" id="{3B3BD368-4A8D-C144-92D8-EF4C81E63570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7F346540-5A66-4B42-B5DB-6C4A34F64FC4}"/>
                </a:ext>
              </a:extLst>
            </p:cNvPr>
            <p:cNvGrpSpPr/>
            <p:nvPr/>
          </p:nvGrpSpPr>
          <p:grpSpPr>
            <a:xfrm>
              <a:off x="-650781" y="2398008"/>
              <a:ext cx="540000" cy="540000"/>
              <a:chOff x="5263376" y="433166"/>
              <a:chExt cx="1063882" cy="1062001"/>
            </a:xfrm>
          </p:grpSpPr>
          <p:sp>
            <p:nvSpPr>
              <p:cNvPr id="884" name="Rectangle : coins arrondis 883">
                <a:extLst>
                  <a:ext uri="{FF2B5EF4-FFF2-40B4-BE49-F238E27FC236}">
                    <a16:creationId xmlns:a16="http://schemas.microsoft.com/office/drawing/2014/main" id="{63D93371-A2B8-2F45-B1F8-47CE95749EB0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5" name="Rectangle : coins arrondis 884">
                <a:extLst>
                  <a:ext uri="{FF2B5EF4-FFF2-40B4-BE49-F238E27FC236}">
                    <a16:creationId xmlns:a16="http://schemas.microsoft.com/office/drawing/2014/main" id="{C1BC1B61-C288-D242-81AF-C4003AD54AE0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6" name="Rectangle : coins arrondis 885">
                <a:extLst>
                  <a:ext uri="{FF2B5EF4-FFF2-40B4-BE49-F238E27FC236}">
                    <a16:creationId xmlns:a16="http://schemas.microsoft.com/office/drawing/2014/main" id="{69F5DD55-FA61-584F-B0CC-AAAE31B98BA2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87" name="Rectangle : coins arrondis 886">
                <a:extLst>
                  <a:ext uri="{FF2B5EF4-FFF2-40B4-BE49-F238E27FC236}">
                    <a16:creationId xmlns:a16="http://schemas.microsoft.com/office/drawing/2014/main" id="{E55D4A63-6233-B248-A308-64EAED01A6E8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8" name="Rectangle : coins arrondis 887">
                <a:extLst>
                  <a:ext uri="{FF2B5EF4-FFF2-40B4-BE49-F238E27FC236}">
                    <a16:creationId xmlns:a16="http://schemas.microsoft.com/office/drawing/2014/main" id="{22217C1A-2DE8-0B45-87D0-CE0322551DA4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89" name="Rectangle : coins arrondis 888">
                <a:extLst>
                  <a:ext uri="{FF2B5EF4-FFF2-40B4-BE49-F238E27FC236}">
                    <a16:creationId xmlns:a16="http://schemas.microsoft.com/office/drawing/2014/main" id="{7E31C437-30CE-A544-948B-E9D2C572B051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0" name="Rectangle : coins arrondis 889">
                <a:extLst>
                  <a:ext uri="{FF2B5EF4-FFF2-40B4-BE49-F238E27FC236}">
                    <a16:creationId xmlns:a16="http://schemas.microsoft.com/office/drawing/2014/main" id="{21910055-8FB8-C64D-AE74-D9B70458AF96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1" name="Rectangle : coins arrondis 890">
                <a:extLst>
                  <a:ext uri="{FF2B5EF4-FFF2-40B4-BE49-F238E27FC236}">
                    <a16:creationId xmlns:a16="http://schemas.microsoft.com/office/drawing/2014/main" id="{8A8B8DCD-0565-9F47-AE8F-47C3EA06E03F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2" name="Rectangle : coins arrondis 891">
                <a:extLst>
                  <a:ext uri="{FF2B5EF4-FFF2-40B4-BE49-F238E27FC236}">
                    <a16:creationId xmlns:a16="http://schemas.microsoft.com/office/drawing/2014/main" id="{C9571E5C-9EE5-124A-A5E2-C4C65F6247D3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3" name="Rectangle : coins arrondis 892">
                <a:extLst>
                  <a:ext uri="{FF2B5EF4-FFF2-40B4-BE49-F238E27FC236}">
                    <a16:creationId xmlns:a16="http://schemas.microsoft.com/office/drawing/2014/main" id="{7414DC0A-BB44-1B4B-B8F8-9FC6229B510C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4" name="Rectangle : coins arrondis 893">
                <a:extLst>
                  <a:ext uri="{FF2B5EF4-FFF2-40B4-BE49-F238E27FC236}">
                    <a16:creationId xmlns:a16="http://schemas.microsoft.com/office/drawing/2014/main" id="{8DF2934F-B985-714D-9456-6203D4E90474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5" name="Rectangle : coins arrondis 894">
                <a:extLst>
                  <a:ext uri="{FF2B5EF4-FFF2-40B4-BE49-F238E27FC236}">
                    <a16:creationId xmlns:a16="http://schemas.microsoft.com/office/drawing/2014/main" id="{96493032-89CB-104F-918D-9B5B3593EE11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6" name="Rectangle : coins arrondis 895">
                <a:extLst>
                  <a:ext uri="{FF2B5EF4-FFF2-40B4-BE49-F238E27FC236}">
                    <a16:creationId xmlns:a16="http://schemas.microsoft.com/office/drawing/2014/main" id="{AA18568F-39B2-474C-A12F-790C02165EEF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897" name="Rectangle : coins arrondis 896">
                <a:extLst>
                  <a:ext uri="{FF2B5EF4-FFF2-40B4-BE49-F238E27FC236}">
                    <a16:creationId xmlns:a16="http://schemas.microsoft.com/office/drawing/2014/main" id="{8C3F3440-A4B7-E84B-8AB8-9B69B4FB13A1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8" name="Rectangle : coins arrondis 897">
                <a:extLst>
                  <a:ext uri="{FF2B5EF4-FFF2-40B4-BE49-F238E27FC236}">
                    <a16:creationId xmlns:a16="http://schemas.microsoft.com/office/drawing/2014/main" id="{AC4A48EF-DDE5-504D-B269-211732F50759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899" name="Rectangle : coins arrondis 898">
                <a:extLst>
                  <a:ext uri="{FF2B5EF4-FFF2-40B4-BE49-F238E27FC236}">
                    <a16:creationId xmlns:a16="http://schemas.microsoft.com/office/drawing/2014/main" id="{195B0673-849D-8E41-AE62-6520D400F74F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0" name="Rectangle : coins arrondis 899">
                <a:extLst>
                  <a:ext uri="{FF2B5EF4-FFF2-40B4-BE49-F238E27FC236}">
                    <a16:creationId xmlns:a16="http://schemas.microsoft.com/office/drawing/2014/main" id="{F83C5B56-B566-B947-9B2C-1B258434BE10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1" name="Rectangle : coins arrondis 900">
                <a:extLst>
                  <a:ext uri="{FF2B5EF4-FFF2-40B4-BE49-F238E27FC236}">
                    <a16:creationId xmlns:a16="http://schemas.microsoft.com/office/drawing/2014/main" id="{FF6CDC26-F57E-EC4D-BA58-DE5759C4D14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2" name="Rectangle : coins arrondis 901">
                <a:extLst>
                  <a:ext uri="{FF2B5EF4-FFF2-40B4-BE49-F238E27FC236}">
                    <a16:creationId xmlns:a16="http://schemas.microsoft.com/office/drawing/2014/main" id="{972F1A91-F575-094E-A4A0-097B71AD5733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3" name="Rectangle : coins arrondis 902">
                <a:extLst>
                  <a:ext uri="{FF2B5EF4-FFF2-40B4-BE49-F238E27FC236}">
                    <a16:creationId xmlns:a16="http://schemas.microsoft.com/office/drawing/2014/main" id="{0ACD5E96-6755-894A-B89A-4F94986BD5B6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4" name="Rectangle : coins arrondis 903">
                <a:extLst>
                  <a:ext uri="{FF2B5EF4-FFF2-40B4-BE49-F238E27FC236}">
                    <a16:creationId xmlns:a16="http://schemas.microsoft.com/office/drawing/2014/main" id="{AD966712-6402-AC4C-B1AF-62D83934C5EC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5" name="Rectangle : coins arrondis 904">
                <a:extLst>
                  <a:ext uri="{FF2B5EF4-FFF2-40B4-BE49-F238E27FC236}">
                    <a16:creationId xmlns:a16="http://schemas.microsoft.com/office/drawing/2014/main" id="{6EA12E06-FCF4-D845-B629-5149605467C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6" name="Rectangle : coins arrondis 905">
                <a:extLst>
                  <a:ext uri="{FF2B5EF4-FFF2-40B4-BE49-F238E27FC236}">
                    <a16:creationId xmlns:a16="http://schemas.microsoft.com/office/drawing/2014/main" id="{5C074640-BC49-834F-B7A0-6E2ED2965A0F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07" name="Rectangle : coins arrondis 906">
                <a:extLst>
                  <a:ext uri="{FF2B5EF4-FFF2-40B4-BE49-F238E27FC236}">
                    <a16:creationId xmlns:a16="http://schemas.microsoft.com/office/drawing/2014/main" id="{9D753059-5A60-5E4F-A29E-CBBE7CE20F7A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08" name="Rectangle : coins arrondis 907">
                <a:extLst>
                  <a:ext uri="{FF2B5EF4-FFF2-40B4-BE49-F238E27FC236}">
                    <a16:creationId xmlns:a16="http://schemas.microsoft.com/office/drawing/2014/main" id="{930FE327-28CF-774D-9760-9BE10917DB3C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909" name="Groupe 908">
              <a:extLst>
                <a:ext uri="{FF2B5EF4-FFF2-40B4-BE49-F238E27FC236}">
                  <a16:creationId xmlns:a16="http://schemas.microsoft.com/office/drawing/2014/main" id="{E235F396-25F3-F54E-9618-31B18590BB42}"/>
                </a:ext>
              </a:extLst>
            </p:cNvPr>
            <p:cNvGrpSpPr/>
            <p:nvPr/>
          </p:nvGrpSpPr>
          <p:grpSpPr>
            <a:xfrm>
              <a:off x="-650781" y="3040608"/>
              <a:ext cx="540000" cy="540000"/>
              <a:chOff x="5263376" y="433166"/>
              <a:chExt cx="1063882" cy="1062001"/>
            </a:xfrm>
          </p:grpSpPr>
          <p:sp>
            <p:nvSpPr>
              <p:cNvPr id="910" name="Rectangle : coins arrondis 909">
                <a:extLst>
                  <a:ext uri="{FF2B5EF4-FFF2-40B4-BE49-F238E27FC236}">
                    <a16:creationId xmlns:a16="http://schemas.microsoft.com/office/drawing/2014/main" id="{A39B1A46-FCFB-D647-B413-59D4D0301486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1" name="Rectangle : coins arrondis 910">
                <a:extLst>
                  <a:ext uri="{FF2B5EF4-FFF2-40B4-BE49-F238E27FC236}">
                    <a16:creationId xmlns:a16="http://schemas.microsoft.com/office/drawing/2014/main" id="{B708AD5A-9DFA-FF43-A72A-D19F82552C63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2" name="Rectangle : coins arrondis 911">
                <a:extLst>
                  <a:ext uri="{FF2B5EF4-FFF2-40B4-BE49-F238E27FC236}">
                    <a16:creationId xmlns:a16="http://schemas.microsoft.com/office/drawing/2014/main" id="{3EF1F23B-E202-9746-9E4B-C3E612D8BA9F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3" name="Rectangle : coins arrondis 912">
                <a:extLst>
                  <a:ext uri="{FF2B5EF4-FFF2-40B4-BE49-F238E27FC236}">
                    <a16:creationId xmlns:a16="http://schemas.microsoft.com/office/drawing/2014/main" id="{779717A6-2145-514B-8F67-A71466A98D6B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4" name="Rectangle : coins arrondis 913">
                <a:extLst>
                  <a:ext uri="{FF2B5EF4-FFF2-40B4-BE49-F238E27FC236}">
                    <a16:creationId xmlns:a16="http://schemas.microsoft.com/office/drawing/2014/main" id="{9AC842A0-11AC-6B48-A002-549B77A879A2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5" name="Rectangle : coins arrondis 914">
                <a:extLst>
                  <a:ext uri="{FF2B5EF4-FFF2-40B4-BE49-F238E27FC236}">
                    <a16:creationId xmlns:a16="http://schemas.microsoft.com/office/drawing/2014/main" id="{177D6E15-ABE1-3E4B-8072-80AAEC2AF9FB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6" name="Rectangle : coins arrondis 915">
                <a:extLst>
                  <a:ext uri="{FF2B5EF4-FFF2-40B4-BE49-F238E27FC236}">
                    <a16:creationId xmlns:a16="http://schemas.microsoft.com/office/drawing/2014/main" id="{3B460B71-D89D-B444-AF21-18B533CB9FBD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7" name="Rectangle : coins arrondis 916">
                <a:extLst>
                  <a:ext uri="{FF2B5EF4-FFF2-40B4-BE49-F238E27FC236}">
                    <a16:creationId xmlns:a16="http://schemas.microsoft.com/office/drawing/2014/main" id="{ECE5CED4-8418-0944-8F99-53A259C299CC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18" name="Rectangle : coins arrondis 917">
                <a:extLst>
                  <a:ext uri="{FF2B5EF4-FFF2-40B4-BE49-F238E27FC236}">
                    <a16:creationId xmlns:a16="http://schemas.microsoft.com/office/drawing/2014/main" id="{F5E116DA-5634-3846-94F6-51FF974EFC73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19" name="Rectangle : coins arrondis 918">
                <a:extLst>
                  <a:ext uri="{FF2B5EF4-FFF2-40B4-BE49-F238E27FC236}">
                    <a16:creationId xmlns:a16="http://schemas.microsoft.com/office/drawing/2014/main" id="{BD1A3072-CABB-9C40-BC09-5381588AF4A1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0" name="Rectangle : coins arrondis 919">
                <a:extLst>
                  <a:ext uri="{FF2B5EF4-FFF2-40B4-BE49-F238E27FC236}">
                    <a16:creationId xmlns:a16="http://schemas.microsoft.com/office/drawing/2014/main" id="{5236E962-C6F2-9643-9C91-BF1B702BFC5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1" name="Rectangle : coins arrondis 920">
                <a:extLst>
                  <a:ext uri="{FF2B5EF4-FFF2-40B4-BE49-F238E27FC236}">
                    <a16:creationId xmlns:a16="http://schemas.microsoft.com/office/drawing/2014/main" id="{C2B0533A-167B-A244-8DFD-AC2C8777A154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2" name="Rectangle : coins arrondis 921">
                <a:extLst>
                  <a:ext uri="{FF2B5EF4-FFF2-40B4-BE49-F238E27FC236}">
                    <a16:creationId xmlns:a16="http://schemas.microsoft.com/office/drawing/2014/main" id="{EAAC1157-A972-8047-A79F-D0F5332DD7B8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3" name="Rectangle : coins arrondis 922">
                <a:extLst>
                  <a:ext uri="{FF2B5EF4-FFF2-40B4-BE49-F238E27FC236}">
                    <a16:creationId xmlns:a16="http://schemas.microsoft.com/office/drawing/2014/main" id="{E2EA2FAE-5B2D-774B-8A9A-233B3CC772F4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4" name="Rectangle : coins arrondis 923">
                <a:extLst>
                  <a:ext uri="{FF2B5EF4-FFF2-40B4-BE49-F238E27FC236}">
                    <a16:creationId xmlns:a16="http://schemas.microsoft.com/office/drawing/2014/main" id="{DDB3F738-163E-484A-B89E-B7D28CA94ECC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5" name="Rectangle : coins arrondis 924">
                <a:extLst>
                  <a:ext uri="{FF2B5EF4-FFF2-40B4-BE49-F238E27FC236}">
                    <a16:creationId xmlns:a16="http://schemas.microsoft.com/office/drawing/2014/main" id="{D089FC05-C542-BE48-AB8E-0879B2155CA0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6" name="Rectangle : coins arrondis 925">
                <a:extLst>
                  <a:ext uri="{FF2B5EF4-FFF2-40B4-BE49-F238E27FC236}">
                    <a16:creationId xmlns:a16="http://schemas.microsoft.com/office/drawing/2014/main" id="{BAB8A43E-10F4-7146-A3E8-007A95B55FB8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7" name="Rectangle : coins arrondis 926">
                <a:extLst>
                  <a:ext uri="{FF2B5EF4-FFF2-40B4-BE49-F238E27FC236}">
                    <a16:creationId xmlns:a16="http://schemas.microsoft.com/office/drawing/2014/main" id="{AD959137-353E-A441-8C65-B66B2E5E2265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28" name="Rectangle : coins arrondis 927">
                <a:extLst>
                  <a:ext uri="{FF2B5EF4-FFF2-40B4-BE49-F238E27FC236}">
                    <a16:creationId xmlns:a16="http://schemas.microsoft.com/office/drawing/2014/main" id="{BFCE1883-ED0B-4342-AD4A-3D9E0E8D3490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29" name="Rectangle : coins arrondis 928">
                <a:extLst>
                  <a:ext uri="{FF2B5EF4-FFF2-40B4-BE49-F238E27FC236}">
                    <a16:creationId xmlns:a16="http://schemas.microsoft.com/office/drawing/2014/main" id="{4CAE6A40-93A9-A447-AE35-7006ECC4B61C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30" name="Rectangle : coins arrondis 929">
                <a:extLst>
                  <a:ext uri="{FF2B5EF4-FFF2-40B4-BE49-F238E27FC236}">
                    <a16:creationId xmlns:a16="http://schemas.microsoft.com/office/drawing/2014/main" id="{525C73A8-EA0F-5141-9D07-D8664F24EC8F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1" name="Rectangle : coins arrondis 930">
                <a:extLst>
                  <a:ext uri="{FF2B5EF4-FFF2-40B4-BE49-F238E27FC236}">
                    <a16:creationId xmlns:a16="http://schemas.microsoft.com/office/drawing/2014/main" id="{EF35FAFC-88BE-3D43-8C38-4362ED3BE514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2" name="Rectangle : coins arrondis 931">
                <a:extLst>
                  <a:ext uri="{FF2B5EF4-FFF2-40B4-BE49-F238E27FC236}">
                    <a16:creationId xmlns:a16="http://schemas.microsoft.com/office/drawing/2014/main" id="{227CB536-6BAE-9548-B8CB-17CB942B4599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3" name="Rectangle : coins arrondis 932">
                <a:extLst>
                  <a:ext uri="{FF2B5EF4-FFF2-40B4-BE49-F238E27FC236}">
                    <a16:creationId xmlns:a16="http://schemas.microsoft.com/office/drawing/2014/main" id="{5C27A3C6-2A5D-AF48-B714-13E224B2A4BE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34" name="Rectangle : coins arrondis 933">
                <a:extLst>
                  <a:ext uri="{FF2B5EF4-FFF2-40B4-BE49-F238E27FC236}">
                    <a16:creationId xmlns:a16="http://schemas.microsoft.com/office/drawing/2014/main" id="{52F7DB83-BE16-5143-8A91-22B6341DFDBC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935" name="Groupe 934">
              <a:extLst>
                <a:ext uri="{FF2B5EF4-FFF2-40B4-BE49-F238E27FC236}">
                  <a16:creationId xmlns:a16="http://schemas.microsoft.com/office/drawing/2014/main" id="{F9BBCC54-0BFD-2E49-9547-C6D075DE3B85}"/>
                </a:ext>
              </a:extLst>
            </p:cNvPr>
            <p:cNvGrpSpPr/>
            <p:nvPr/>
          </p:nvGrpSpPr>
          <p:grpSpPr>
            <a:xfrm>
              <a:off x="-8913" y="3040608"/>
              <a:ext cx="540000" cy="540000"/>
              <a:chOff x="5263376" y="433166"/>
              <a:chExt cx="1063882" cy="1062001"/>
            </a:xfrm>
          </p:grpSpPr>
          <p:sp>
            <p:nvSpPr>
              <p:cNvPr id="936" name="Rectangle : coins arrondis 935">
                <a:extLst>
                  <a:ext uri="{FF2B5EF4-FFF2-40B4-BE49-F238E27FC236}">
                    <a16:creationId xmlns:a16="http://schemas.microsoft.com/office/drawing/2014/main" id="{FB1A03C3-3B63-F143-A1E5-C2347B93EDDD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7" name="Rectangle : coins arrondis 936">
                <a:extLst>
                  <a:ext uri="{FF2B5EF4-FFF2-40B4-BE49-F238E27FC236}">
                    <a16:creationId xmlns:a16="http://schemas.microsoft.com/office/drawing/2014/main" id="{15C85EA5-1EA1-8E41-BFDA-6C8B3DB51A3A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8" name="Rectangle : coins arrondis 937">
                <a:extLst>
                  <a:ext uri="{FF2B5EF4-FFF2-40B4-BE49-F238E27FC236}">
                    <a16:creationId xmlns:a16="http://schemas.microsoft.com/office/drawing/2014/main" id="{20F16167-56F9-6F42-BA12-4EE61361452C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39" name="Rectangle : coins arrondis 938">
                <a:extLst>
                  <a:ext uri="{FF2B5EF4-FFF2-40B4-BE49-F238E27FC236}">
                    <a16:creationId xmlns:a16="http://schemas.microsoft.com/office/drawing/2014/main" id="{3A7F7108-D40E-B843-8A22-2B0A903CAA77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0" name="Rectangle : coins arrondis 939">
                <a:extLst>
                  <a:ext uri="{FF2B5EF4-FFF2-40B4-BE49-F238E27FC236}">
                    <a16:creationId xmlns:a16="http://schemas.microsoft.com/office/drawing/2014/main" id="{B92C0E3F-AA5A-8C4D-88A3-3FC28EB7C70A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1" name="Rectangle : coins arrondis 940">
                <a:extLst>
                  <a:ext uri="{FF2B5EF4-FFF2-40B4-BE49-F238E27FC236}">
                    <a16:creationId xmlns:a16="http://schemas.microsoft.com/office/drawing/2014/main" id="{D812EB39-DA78-D541-B1CA-CB3AFF559E2D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2" name="Rectangle : coins arrondis 941">
                <a:extLst>
                  <a:ext uri="{FF2B5EF4-FFF2-40B4-BE49-F238E27FC236}">
                    <a16:creationId xmlns:a16="http://schemas.microsoft.com/office/drawing/2014/main" id="{5792FCAD-1A14-6D4B-A5AB-33E5408152A1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3" name="Rectangle : coins arrondis 942">
                <a:extLst>
                  <a:ext uri="{FF2B5EF4-FFF2-40B4-BE49-F238E27FC236}">
                    <a16:creationId xmlns:a16="http://schemas.microsoft.com/office/drawing/2014/main" id="{76E190EE-593F-A043-B68F-7ABCFF4652FA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4" name="Rectangle : coins arrondis 943">
                <a:extLst>
                  <a:ext uri="{FF2B5EF4-FFF2-40B4-BE49-F238E27FC236}">
                    <a16:creationId xmlns:a16="http://schemas.microsoft.com/office/drawing/2014/main" id="{8D586CF6-1ED9-9E4F-B407-8765D34B578B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5" name="Rectangle : coins arrondis 944">
                <a:extLst>
                  <a:ext uri="{FF2B5EF4-FFF2-40B4-BE49-F238E27FC236}">
                    <a16:creationId xmlns:a16="http://schemas.microsoft.com/office/drawing/2014/main" id="{5794FF36-8C55-7648-ABBD-0D50E51E55B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46" name="Rectangle : coins arrondis 945">
                <a:extLst>
                  <a:ext uri="{FF2B5EF4-FFF2-40B4-BE49-F238E27FC236}">
                    <a16:creationId xmlns:a16="http://schemas.microsoft.com/office/drawing/2014/main" id="{17399B6A-A674-6E4A-8D49-E2C29EDE4A42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7" name="Rectangle : coins arrondis 946">
                <a:extLst>
                  <a:ext uri="{FF2B5EF4-FFF2-40B4-BE49-F238E27FC236}">
                    <a16:creationId xmlns:a16="http://schemas.microsoft.com/office/drawing/2014/main" id="{67070BF5-D015-AD4A-8669-5C08030B43EB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8" name="Rectangle : coins arrondis 947">
                <a:extLst>
                  <a:ext uri="{FF2B5EF4-FFF2-40B4-BE49-F238E27FC236}">
                    <a16:creationId xmlns:a16="http://schemas.microsoft.com/office/drawing/2014/main" id="{4FD2A657-73FE-604D-8921-821F76EF4FB9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49" name="Rectangle : coins arrondis 948">
                <a:extLst>
                  <a:ext uri="{FF2B5EF4-FFF2-40B4-BE49-F238E27FC236}">
                    <a16:creationId xmlns:a16="http://schemas.microsoft.com/office/drawing/2014/main" id="{65EF424E-8EE6-774E-8309-37556F75BC28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0" name="Rectangle : coins arrondis 949">
                <a:extLst>
                  <a:ext uri="{FF2B5EF4-FFF2-40B4-BE49-F238E27FC236}">
                    <a16:creationId xmlns:a16="http://schemas.microsoft.com/office/drawing/2014/main" id="{F06D18EE-F740-F94E-8C4C-4D32A81A7794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1" name="Rectangle : coins arrondis 950">
                <a:extLst>
                  <a:ext uri="{FF2B5EF4-FFF2-40B4-BE49-F238E27FC236}">
                    <a16:creationId xmlns:a16="http://schemas.microsoft.com/office/drawing/2014/main" id="{EC8C0FD3-153D-F348-BE3B-2AC326EE1626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2" name="Rectangle : coins arrondis 951">
                <a:extLst>
                  <a:ext uri="{FF2B5EF4-FFF2-40B4-BE49-F238E27FC236}">
                    <a16:creationId xmlns:a16="http://schemas.microsoft.com/office/drawing/2014/main" id="{A71C3E01-7AD3-D946-A0D8-8BFF0A84D428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3" name="Rectangle : coins arrondis 952">
                <a:extLst>
                  <a:ext uri="{FF2B5EF4-FFF2-40B4-BE49-F238E27FC236}">
                    <a16:creationId xmlns:a16="http://schemas.microsoft.com/office/drawing/2014/main" id="{661E4A38-F518-5147-8793-4363F14FE34C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4" name="Rectangle : coins arrondis 953">
                <a:extLst>
                  <a:ext uri="{FF2B5EF4-FFF2-40B4-BE49-F238E27FC236}">
                    <a16:creationId xmlns:a16="http://schemas.microsoft.com/office/drawing/2014/main" id="{C6053319-B3A2-FE4E-A85C-028579F3D75A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5" name="Rectangle : coins arrondis 954">
                <a:extLst>
                  <a:ext uri="{FF2B5EF4-FFF2-40B4-BE49-F238E27FC236}">
                    <a16:creationId xmlns:a16="http://schemas.microsoft.com/office/drawing/2014/main" id="{1C31D04C-1DC3-8F4E-84A4-A941CDA008F7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56" name="Rectangle : coins arrondis 955">
                <a:extLst>
                  <a:ext uri="{FF2B5EF4-FFF2-40B4-BE49-F238E27FC236}">
                    <a16:creationId xmlns:a16="http://schemas.microsoft.com/office/drawing/2014/main" id="{DBD3111E-D13E-FB41-839D-8B3B02071359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7" name="Rectangle : coins arrondis 956">
                <a:extLst>
                  <a:ext uri="{FF2B5EF4-FFF2-40B4-BE49-F238E27FC236}">
                    <a16:creationId xmlns:a16="http://schemas.microsoft.com/office/drawing/2014/main" id="{E68C6463-5544-0843-867D-9DA9D8E346D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8" name="Rectangle : coins arrondis 957">
                <a:extLst>
                  <a:ext uri="{FF2B5EF4-FFF2-40B4-BE49-F238E27FC236}">
                    <a16:creationId xmlns:a16="http://schemas.microsoft.com/office/drawing/2014/main" id="{521F6445-C8F5-6841-A2B3-8492452B7782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959" name="Rectangle : coins arrondis 958">
                <a:extLst>
                  <a:ext uri="{FF2B5EF4-FFF2-40B4-BE49-F238E27FC236}">
                    <a16:creationId xmlns:a16="http://schemas.microsoft.com/office/drawing/2014/main" id="{F9EDA586-CD9B-4046-9807-AD3003F136E3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960" name="Rectangle : coins arrondis 959">
                <a:extLst>
                  <a:ext uri="{FF2B5EF4-FFF2-40B4-BE49-F238E27FC236}">
                    <a16:creationId xmlns:a16="http://schemas.microsoft.com/office/drawing/2014/main" id="{6E1CDC0C-A6B4-EC45-903B-3C6980840D38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2DE0DE85-5C38-E748-BDC2-096000A5E935}"/>
                </a:ext>
              </a:extLst>
            </p:cNvPr>
            <p:cNvGrpSpPr/>
            <p:nvPr/>
          </p:nvGrpSpPr>
          <p:grpSpPr>
            <a:xfrm>
              <a:off x="-8913" y="1112808"/>
              <a:ext cx="540000" cy="540000"/>
              <a:chOff x="2668859" y="877229"/>
              <a:chExt cx="1063882" cy="1062001"/>
            </a:xfrm>
          </p:grpSpPr>
          <p:sp>
            <p:nvSpPr>
              <p:cNvPr id="335" name="Rectangle : coins arrondis 334">
                <a:extLst>
                  <a:ext uri="{FF2B5EF4-FFF2-40B4-BE49-F238E27FC236}">
                    <a16:creationId xmlns:a16="http://schemas.microsoft.com/office/drawing/2014/main" id="{8EEC96FE-F3A7-1A49-848D-C7FB77F59DE1}"/>
                  </a:ext>
                </a:extLst>
              </p:cNvPr>
              <p:cNvSpPr/>
              <p:nvPr/>
            </p:nvSpPr>
            <p:spPr>
              <a:xfrm>
                <a:off x="2668859" y="877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24BCF181-8DFB-1B4A-ADE3-CA2FD836CF98}"/>
                  </a:ext>
                </a:extLst>
              </p:cNvPr>
              <p:cNvSpPr/>
              <p:nvPr/>
            </p:nvSpPr>
            <p:spPr>
              <a:xfrm>
                <a:off x="2889830" y="877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7" name="Rectangle : coins arrondis 336">
                <a:extLst>
                  <a:ext uri="{FF2B5EF4-FFF2-40B4-BE49-F238E27FC236}">
                    <a16:creationId xmlns:a16="http://schemas.microsoft.com/office/drawing/2014/main" id="{B02BDFC3-6839-3C47-96F6-196E83503AD9}"/>
                  </a:ext>
                </a:extLst>
              </p:cNvPr>
              <p:cNvSpPr/>
              <p:nvPr/>
            </p:nvSpPr>
            <p:spPr>
              <a:xfrm>
                <a:off x="3110800" y="877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6027D294-3138-E142-B9AA-D75D608405DF}"/>
                  </a:ext>
                </a:extLst>
              </p:cNvPr>
              <p:cNvSpPr/>
              <p:nvPr/>
            </p:nvSpPr>
            <p:spPr>
              <a:xfrm>
                <a:off x="3331771" y="877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39" name="Rectangle : coins arrondis 338">
                <a:extLst>
                  <a:ext uri="{FF2B5EF4-FFF2-40B4-BE49-F238E27FC236}">
                    <a16:creationId xmlns:a16="http://schemas.microsoft.com/office/drawing/2014/main" id="{A014D717-8358-D84B-8AC4-8E02E92B2977}"/>
                  </a:ext>
                </a:extLst>
              </p:cNvPr>
              <p:cNvSpPr/>
              <p:nvPr/>
            </p:nvSpPr>
            <p:spPr>
              <a:xfrm>
                <a:off x="3552741" y="877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0" name="Rectangle : coins arrondis 339">
                <a:extLst>
                  <a:ext uri="{FF2B5EF4-FFF2-40B4-BE49-F238E27FC236}">
                    <a16:creationId xmlns:a16="http://schemas.microsoft.com/office/drawing/2014/main" id="{5AC87533-4ECB-1740-A7DA-5BD7552213A6}"/>
                  </a:ext>
                </a:extLst>
              </p:cNvPr>
              <p:cNvSpPr/>
              <p:nvPr/>
            </p:nvSpPr>
            <p:spPr>
              <a:xfrm>
                <a:off x="2668859" y="1097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59EB246A-E694-FF4A-A1A9-AACCFFF9B07A}"/>
                  </a:ext>
                </a:extLst>
              </p:cNvPr>
              <p:cNvSpPr/>
              <p:nvPr/>
            </p:nvSpPr>
            <p:spPr>
              <a:xfrm>
                <a:off x="2889830" y="1097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2" name="Rectangle : coins arrondis 341">
                <a:extLst>
                  <a:ext uri="{FF2B5EF4-FFF2-40B4-BE49-F238E27FC236}">
                    <a16:creationId xmlns:a16="http://schemas.microsoft.com/office/drawing/2014/main" id="{420E7B5E-FEC4-A642-8478-D38A3AA6FDCF}"/>
                  </a:ext>
                </a:extLst>
              </p:cNvPr>
              <p:cNvSpPr/>
              <p:nvPr/>
            </p:nvSpPr>
            <p:spPr>
              <a:xfrm>
                <a:off x="3110800" y="1097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422D618E-86CF-0E4B-B48F-AEA7BDEEB005}"/>
                  </a:ext>
                </a:extLst>
              </p:cNvPr>
              <p:cNvSpPr/>
              <p:nvPr/>
            </p:nvSpPr>
            <p:spPr>
              <a:xfrm>
                <a:off x="3331771" y="1097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BFB22247-F074-1B4D-B546-E13A3911E4EB}"/>
                  </a:ext>
                </a:extLst>
              </p:cNvPr>
              <p:cNvSpPr/>
              <p:nvPr/>
            </p:nvSpPr>
            <p:spPr>
              <a:xfrm>
                <a:off x="3552741" y="1097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50EE5D42-E811-304A-BB7F-A34F25BD947E}"/>
                  </a:ext>
                </a:extLst>
              </p:cNvPr>
              <p:cNvSpPr/>
              <p:nvPr/>
            </p:nvSpPr>
            <p:spPr>
              <a:xfrm>
                <a:off x="2668859" y="13182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C0C9974A-F393-B344-A68F-1A0A020BEC74}"/>
                  </a:ext>
                </a:extLst>
              </p:cNvPr>
              <p:cNvSpPr/>
              <p:nvPr/>
            </p:nvSpPr>
            <p:spPr>
              <a:xfrm>
                <a:off x="2889830" y="13182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FFBE5F35-3273-A145-BC91-AB88CBCB97D8}"/>
                  </a:ext>
                </a:extLst>
              </p:cNvPr>
              <p:cNvSpPr/>
              <p:nvPr/>
            </p:nvSpPr>
            <p:spPr>
              <a:xfrm>
                <a:off x="3110800" y="13182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35636B0A-E385-E349-903F-6CA457D18A26}"/>
                  </a:ext>
                </a:extLst>
              </p:cNvPr>
              <p:cNvSpPr/>
              <p:nvPr/>
            </p:nvSpPr>
            <p:spPr>
              <a:xfrm>
                <a:off x="3331771" y="13182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49" name="Rectangle : coins arrondis 348">
                <a:extLst>
                  <a:ext uri="{FF2B5EF4-FFF2-40B4-BE49-F238E27FC236}">
                    <a16:creationId xmlns:a16="http://schemas.microsoft.com/office/drawing/2014/main" id="{30F51784-44B2-F544-A60A-3B9F2F93CF19}"/>
                  </a:ext>
                </a:extLst>
              </p:cNvPr>
              <p:cNvSpPr/>
              <p:nvPr/>
            </p:nvSpPr>
            <p:spPr>
              <a:xfrm>
                <a:off x="3552741" y="13182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0" name="Rectangle : coins arrondis 349">
                <a:extLst>
                  <a:ext uri="{FF2B5EF4-FFF2-40B4-BE49-F238E27FC236}">
                    <a16:creationId xmlns:a16="http://schemas.microsoft.com/office/drawing/2014/main" id="{04CE351F-F766-9D45-B093-C6DB36B5740C}"/>
                  </a:ext>
                </a:extLst>
              </p:cNvPr>
              <p:cNvSpPr/>
              <p:nvPr/>
            </p:nvSpPr>
            <p:spPr>
              <a:xfrm>
                <a:off x="2668859" y="1538729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1" name="Rectangle : coins arrondis 350">
                <a:extLst>
                  <a:ext uri="{FF2B5EF4-FFF2-40B4-BE49-F238E27FC236}">
                    <a16:creationId xmlns:a16="http://schemas.microsoft.com/office/drawing/2014/main" id="{3C2FEC39-11C2-EB49-8D31-6FB79A028F1C}"/>
                  </a:ext>
                </a:extLst>
              </p:cNvPr>
              <p:cNvSpPr/>
              <p:nvPr/>
            </p:nvSpPr>
            <p:spPr>
              <a:xfrm>
                <a:off x="2889830" y="1538729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2" name="Rectangle : coins arrondis 351">
                <a:extLst>
                  <a:ext uri="{FF2B5EF4-FFF2-40B4-BE49-F238E27FC236}">
                    <a16:creationId xmlns:a16="http://schemas.microsoft.com/office/drawing/2014/main" id="{A0367F96-A7A9-C049-B202-14A35D73144F}"/>
                  </a:ext>
                </a:extLst>
              </p:cNvPr>
              <p:cNvSpPr/>
              <p:nvPr/>
            </p:nvSpPr>
            <p:spPr>
              <a:xfrm>
                <a:off x="3110800" y="1538729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3" name="Rectangle : coins arrondis 352">
                <a:extLst>
                  <a:ext uri="{FF2B5EF4-FFF2-40B4-BE49-F238E27FC236}">
                    <a16:creationId xmlns:a16="http://schemas.microsoft.com/office/drawing/2014/main" id="{92E4BF4E-16D5-6248-A838-C7453C75698E}"/>
                  </a:ext>
                </a:extLst>
              </p:cNvPr>
              <p:cNvSpPr/>
              <p:nvPr/>
            </p:nvSpPr>
            <p:spPr>
              <a:xfrm>
                <a:off x="3331771" y="1538729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398BBEE9-B098-0D4D-ABC3-E9D80CDC5132}"/>
                  </a:ext>
                </a:extLst>
              </p:cNvPr>
              <p:cNvSpPr/>
              <p:nvPr/>
            </p:nvSpPr>
            <p:spPr>
              <a:xfrm>
                <a:off x="3552741" y="1538729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5" name="Rectangle : coins arrondis 354">
                <a:extLst>
                  <a:ext uri="{FF2B5EF4-FFF2-40B4-BE49-F238E27FC236}">
                    <a16:creationId xmlns:a16="http://schemas.microsoft.com/office/drawing/2014/main" id="{BEBF5CB2-719D-B044-8A62-4E98A75ED5A3}"/>
                  </a:ext>
                </a:extLst>
              </p:cNvPr>
              <p:cNvSpPr/>
              <p:nvPr/>
            </p:nvSpPr>
            <p:spPr>
              <a:xfrm>
                <a:off x="2668859" y="1759230"/>
                <a:ext cx="180000" cy="180000"/>
              </a:xfrm>
              <a:prstGeom prst="roundRect">
                <a:avLst/>
              </a:prstGeom>
              <a:solidFill>
                <a:srgbClr val="BB8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9A1D1CE3-D209-5440-93B0-7A2CF2184BCF}"/>
                  </a:ext>
                </a:extLst>
              </p:cNvPr>
              <p:cNvSpPr/>
              <p:nvPr/>
            </p:nvSpPr>
            <p:spPr>
              <a:xfrm>
                <a:off x="2889830" y="1759230"/>
                <a:ext cx="180000" cy="180000"/>
              </a:xfrm>
              <a:prstGeom prst="roundRect">
                <a:avLst/>
              </a:prstGeom>
              <a:solidFill>
                <a:srgbClr val="D8A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7" name="Rectangle : coins arrondis 356">
                <a:extLst>
                  <a:ext uri="{FF2B5EF4-FFF2-40B4-BE49-F238E27FC236}">
                    <a16:creationId xmlns:a16="http://schemas.microsoft.com/office/drawing/2014/main" id="{2CE9E425-BFE4-BB4F-9033-DBC5259C1ED9}"/>
                  </a:ext>
                </a:extLst>
              </p:cNvPr>
              <p:cNvSpPr/>
              <p:nvPr/>
            </p:nvSpPr>
            <p:spPr>
              <a:xfrm>
                <a:off x="3110800" y="1759230"/>
                <a:ext cx="180000" cy="180000"/>
              </a:xfrm>
              <a:prstGeom prst="roundRect">
                <a:avLst/>
              </a:prstGeom>
              <a:solidFill>
                <a:srgbClr val="EFEB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58" name="Rectangle : coins arrondis 357">
                <a:extLst>
                  <a:ext uri="{FF2B5EF4-FFF2-40B4-BE49-F238E27FC236}">
                    <a16:creationId xmlns:a16="http://schemas.microsoft.com/office/drawing/2014/main" id="{AD64BBAC-E6E2-C14C-9629-57F7FC22309B}"/>
                  </a:ext>
                </a:extLst>
              </p:cNvPr>
              <p:cNvSpPr/>
              <p:nvPr/>
            </p:nvSpPr>
            <p:spPr>
              <a:xfrm>
                <a:off x="3331771" y="1759230"/>
                <a:ext cx="180000" cy="180000"/>
              </a:xfrm>
              <a:prstGeom prst="roundRect">
                <a:avLst/>
              </a:prstGeom>
              <a:solidFill>
                <a:srgbClr val="D6C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EF8438BF-5E82-854F-8665-AA816A9A9AAB}"/>
                  </a:ext>
                </a:extLst>
              </p:cNvPr>
              <p:cNvSpPr/>
              <p:nvPr/>
            </p:nvSpPr>
            <p:spPr>
              <a:xfrm>
                <a:off x="3552741" y="1759230"/>
                <a:ext cx="180000" cy="180000"/>
              </a:xfrm>
              <a:prstGeom prst="roundRect">
                <a:avLst/>
              </a:prstGeom>
              <a:solidFill>
                <a:srgbClr val="A3A3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1EA074C5-ADB4-CA4D-BF5E-CD13FBA5C64C}"/>
                </a:ext>
              </a:extLst>
            </p:cNvPr>
            <p:cNvGrpSpPr/>
            <p:nvPr/>
          </p:nvGrpSpPr>
          <p:grpSpPr>
            <a:xfrm>
              <a:off x="626579" y="1112808"/>
              <a:ext cx="540000" cy="540000"/>
              <a:chOff x="5263376" y="433166"/>
              <a:chExt cx="1063882" cy="1062001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19589C74-6F7F-CA48-B0E4-85B9E9EA94B2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C8E999A1-9412-A644-B409-1D2E379B6395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C43F3BE0-F664-3544-B9A2-F966586D7706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340D483B-DFCE-1E4C-BEFC-7AAD82A850EA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57F89810-0D6F-ED41-AAE1-263C7AD1AAE8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AC3515B6-2EA4-2B44-9B11-9A5FBF59C4C9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7" name="Rectangle : coins arrondis 366">
                <a:extLst>
                  <a:ext uri="{FF2B5EF4-FFF2-40B4-BE49-F238E27FC236}">
                    <a16:creationId xmlns:a16="http://schemas.microsoft.com/office/drawing/2014/main" id="{4AB67D5A-7071-2A4C-8E7B-69C45C66ABA8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8" name="Rectangle : coins arrondis 367">
                <a:extLst>
                  <a:ext uri="{FF2B5EF4-FFF2-40B4-BE49-F238E27FC236}">
                    <a16:creationId xmlns:a16="http://schemas.microsoft.com/office/drawing/2014/main" id="{16A684EC-D7A0-AE4F-BC0A-80910A7FCE30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69" name="Rectangle : coins arrondis 368">
                <a:extLst>
                  <a:ext uri="{FF2B5EF4-FFF2-40B4-BE49-F238E27FC236}">
                    <a16:creationId xmlns:a16="http://schemas.microsoft.com/office/drawing/2014/main" id="{05264977-6881-AB4A-AD2B-2DE3E6E763EB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0" name="Rectangle : coins arrondis 369">
                <a:extLst>
                  <a:ext uri="{FF2B5EF4-FFF2-40B4-BE49-F238E27FC236}">
                    <a16:creationId xmlns:a16="http://schemas.microsoft.com/office/drawing/2014/main" id="{319602F3-5881-054F-AC2D-051ACF0655F2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1" name="Rectangle : coins arrondis 370">
                <a:extLst>
                  <a:ext uri="{FF2B5EF4-FFF2-40B4-BE49-F238E27FC236}">
                    <a16:creationId xmlns:a16="http://schemas.microsoft.com/office/drawing/2014/main" id="{ED3215A1-DC47-4247-970B-47C0231D32A1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2" name="Rectangle : coins arrondis 371">
                <a:extLst>
                  <a:ext uri="{FF2B5EF4-FFF2-40B4-BE49-F238E27FC236}">
                    <a16:creationId xmlns:a16="http://schemas.microsoft.com/office/drawing/2014/main" id="{768982C8-E89B-7949-A203-A87AC85485C6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3" name="Rectangle : coins arrondis 372">
                <a:extLst>
                  <a:ext uri="{FF2B5EF4-FFF2-40B4-BE49-F238E27FC236}">
                    <a16:creationId xmlns:a16="http://schemas.microsoft.com/office/drawing/2014/main" id="{0BE58E94-7FF6-7349-A280-4F0FA5FF7932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85A92CCD-D215-3246-B992-F3707A901836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5" name="Rectangle : coins arrondis 374">
                <a:extLst>
                  <a:ext uri="{FF2B5EF4-FFF2-40B4-BE49-F238E27FC236}">
                    <a16:creationId xmlns:a16="http://schemas.microsoft.com/office/drawing/2014/main" id="{DADD940E-6640-C14D-A1D0-06D00C7D28B3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1DE5A05F-0B44-E742-BB2E-36C9B63A0B2D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7" name="Rectangle : coins arrondis 376">
                <a:extLst>
                  <a:ext uri="{FF2B5EF4-FFF2-40B4-BE49-F238E27FC236}">
                    <a16:creationId xmlns:a16="http://schemas.microsoft.com/office/drawing/2014/main" id="{97AFC2D1-0AB5-0447-A5F6-6821EB2F2329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DD2A4E94-EFCC-A44C-B1F3-598717C77BA1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79" name="Rectangle : coins arrondis 378">
                <a:extLst>
                  <a:ext uri="{FF2B5EF4-FFF2-40B4-BE49-F238E27FC236}">
                    <a16:creationId xmlns:a16="http://schemas.microsoft.com/office/drawing/2014/main" id="{FF54879D-9BC9-5847-A4F9-C30436929827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83918E07-5B88-3D4F-9DE7-95CBB7C07EF4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1" name="Rectangle : coins arrondis 380">
                <a:extLst>
                  <a:ext uri="{FF2B5EF4-FFF2-40B4-BE49-F238E27FC236}">
                    <a16:creationId xmlns:a16="http://schemas.microsoft.com/office/drawing/2014/main" id="{9BEFEFBA-D104-AC43-93F2-6CC41701A7FE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783EF24D-9CA4-3C4F-A445-26DBE8F30E9D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3" name="Rectangle : coins arrondis 382">
                <a:extLst>
                  <a:ext uri="{FF2B5EF4-FFF2-40B4-BE49-F238E27FC236}">
                    <a16:creationId xmlns:a16="http://schemas.microsoft.com/office/drawing/2014/main" id="{E0846362-68E9-804F-86D7-007667A686A6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4" name="Rectangle : coins arrondis 383">
                <a:extLst>
                  <a:ext uri="{FF2B5EF4-FFF2-40B4-BE49-F238E27FC236}">
                    <a16:creationId xmlns:a16="http://schemas.microsoft.com/office/drawing/2014/main" id="{6EF7BE98-18CC-8740-94C7-DFD3EC31BEF6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85" name="Rectangle : coins arrondis 384">
                <a:extLst>
                  <a:ext uri="{FF2B5EF4-FFF2-40B4-BE49-F238E27FC236}">
                    <a16:creationId xmlns:a16="http://schemas.microsoft.com/office/drawing/2014/main" id="{7C95BACE-198E-9440-885D-0F3736036F7E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  <p:grpSp>
          <p:nvGrpSpPr>
            <p:cNvPr id="386" name="Groupe 385">
              <a:extLst>
                <a:ext uri="{FF2B5EF4-FFF2-40B4-BE49-F238E27FC236}">
                  <a16:creationId xmlns:a16="http://schemas.microsoft.com/office/drawing/2014/main" id="{24310AD7-B340-D04D-B234-84699D848D84}"/>
                </a:ext>
              </a:extLst>
            </p:cNvPr>
            <p:cNvGrpSpPr/>
            <p:nvPr/>
          </p:nvGrpSpPr>
          <p:grpSpPr>
            <a:xfrm>
              <a:off x="1274824" y="1112808"/>
              <a:ext cx="540000" cy="540000"/>
              <a:chOff x="5263376" y="433166"/>
              <a:chExt cx="1063882" cy="1062001"/>
            </a:xfrm>
          </p:grpSpPr>
          <p:sp>
            <p:nvSpPr>
              <p:cNvPr id="387" name="Rectangle : coins arrondis 386">
                <a:extLst>
                  <a:ext uri="{FF2B5EF4-FFF2-40B4-BE49-F238E27FC236}">
                    <a16:creationId xmlns:a16="http://schemas.microsoft.com/office/drawing/2014/main" id="{73AEAFF8-23D3-C448-B6D6-6DE0BC318091}"/>
                  </a:ext>
                </a:extLst>
              </p:cNvPr>
              <p:cNvSpPr/>
              <p:nvPr/>
            </p:nvSpPr>
            <p:spPr>
              <a:xfrm>
                <a:off x="5263376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8" name="Rectangle : coins arrondis 387">
                <a:extLst>
                  <a:ext uri="{FF2B5EF4-FFF2-40B4-BE49-F238E27FC236}">
                    <a16:creationId xmlns:a16="http://schemas.microsoft.com/office/drawing/2014/main" id="{594D0375-6772-224F-92AF-20DF38B8AB60}"/>
                  </a:ext>
                </a:extLst>
              </p:cNvPr>
              <p:cNvSpPr/>
              <p:nvPr/>
            </p:nvSpPr>
            <p:spPr>
              <a:xfrm>
                <a:off x="548434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89" name="Rectangle : coins arrondis 388">
                <a:extLst>
                  <a:ext uri="{FF2B5EF4-FFF2-40B4-BE49-F238E27FC236}">
                    <a16:creationId xmlns:a16="http://schemas.microsoft.com/office/drawing/2014/main" id="{602BE4EE-4D31-8A4F-BE99-94711EA946BB}"/>
                  </a:ext>
                </a:extLst>
              </p:cNvPr>
              <p:cNvSpPr/>
              <p:nvPr/>
            </p:nvSpPr>
            <p:spPr>
              <a:xfrm>
                <a:off x="5705317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0" name="Rectangle : coins arrondis 389">
                <a:extLst>
                  <a:ext uri="{FF2B5EF4-FFF2-40B4-BE49-F238E27FC236}">
                    <a16:creationId xmlns:a16="http://schemas.microsoft.com/office/drawing/2014/main" id="{D202BDE2-C964-2046-A88A-46E624470A59}"/>
                  </a:ext>
                </a:extLst>
              </p:cNvPr>
              <p:cNvSpPr/>
              <p:nvPr/>
            </p:nvSpPr>
            <p:spPr>
              <a:xfrm>
                <a:off x="592628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1" name="Rectangle : coins arrondis 390">
                <a:extLst>
                  <a:ext uri="{FF2B5EF4-FFF2-40B4-BE49-F238E27FC236}">
                    <a16:creationId xmlns:a16="http://schemas.microsoft.com/office/drawing/2014/main" id="{BD2DB689-B376-9D45-A1BE-0E627C84706E}"/>
                  </a:ext>
                </a:extLst>
              </p:cNvPr>
              <p:cNvSpPr/>
              <p:nvPr/>
            </p:nvSpPr>
            <p:spPr>
              <a:xfrm>
                <a:off x="6147258" y="433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2" name="Rectangle : coins arrondis 391">
                <a:extLst>
                  <a:ext uri="{FF2B5EF4-FFF2-40B4-BE49-F238E27FC236}">
                    <a16:creationId xmlns:a16="http://schemas.microsoft.com/office/drawing/2014/main" id="{A736B7BF-B46D-504E-A642-0024BA43E942}"/>
                  </a:ext>
                </a:extLst>
              </p:cNvPr>
              <p:cNvSpPr/>
              <p:nvPr/>
            </p:nvSpPr>
            <p:spPr>
              <a:xfrm>
                <a:off x="5263376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162BC2BE-4570-6140-84EE-C0B8F83EB877}"/>
                  </a:ext>
                </a:extLst>
              </p:cNvPr>
              <p:cNvSpPr/>
              <p:nvPr/>
            </p:nvSpPr>
            <p:spPr>
              <a:xfrm>
                <a:off x="548434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4" name="Rectangle : coins arrondis 393">
                <a:extLst>
                  <a:ext uri="{FF2B5EF4-FFF2-40B4-BE49-F238E27FC236}">
                    <a16:creationId xmlns:a16="http://schemas.microsoft.com/office/drawing/2014/main" id="{2F9DFCDD-E750-6748-9F9E-790D17033004}"/>
                  </a:ext>
                </a:extLst>
              </p:cNvPr>
              <p:cNvSpPr/>
              <p:nvPr/>
            </p:nvSpPr>
            <p:spPr>
              <a:xfrm>
                <a:off x="5705317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5" name="Rectangle : coins arrondis 394">
                <a:extLst>
                  <a:ext uri="{FF2B5EF4-FFF2-40B4-BE49-F238E27FC236}">
                    <a16:creationId xmlns:a16="http://schemas.microsoft.com/office/drawing/2014/main" id="{06A2E1C5-A373-6548-8029-D8F4F2607332}"/>
                  </a:ext>
                </a:extLst>
              </p:cNvPr>
              <p:cNvSpPr/>
              <p:nvPr/>
            </p:nvSpPr>
            <p:spPr>
              <a:xfrm>
                <a:off x="592628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6" name="Rectangle : coins arrondis 395">
                <a:extLst>
                  <a:ext uri="{FF2B5EF4-FFF2-40B4-BE49-F238E27FC236}">
                    <a16:creationId xmlns:a16="http://schemas.microsoft.com/office/drawing/2014/main" id="{DAD754BD-FDEF-0A44-9C6E-D39F81EF953F}"/>
                  </a:ext>
                </a:extLst>
              </p:cNvPr>
              <p:cNvSpPr/>
              <p:nvPr/>
            </p:nvSpPr>
            <p:spPr>
              <a:xfrm>
                <a:off x="6147258" y="653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397" name="Rectangle : coins arrondis 396">
                <a:extLst>
                  <a:ext uri="{FF2B5EF4-FFF2-40B4-BE49-F238E27FC236}">
                    <a16:creationId xmlns:a16="http://schemas.microsoft.com/office/drawing/2014/main" id="{57968442-2ABE-E843-8F4F-B71C2B37EB0C}"/>
                  </a:ext>
                </a:extLst>
              </p:cNvPr>
              <p:cNvSpPr/>
              <p:nvPr/>
            </p:nvSpPr>
            <p:spPr>
              <a:xfrm>
                <a:off x="5263376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8" name="Rectangle : coins arrondis 397">
                <a:extLst>
                  <a:ext uri="{FF2B5EF4-FFF2-40B4-BE49-F238E27FC236}">
                    <a16:creationId xmlns:a16="http://schemas.microsoft.com/office/drawing/2014/main" id="{16230435-15DA-1B49-96F9-7EC15C29A512}"/>
                  </a:ext>
                </a:extLst>
              </p:cNvPr>
              <p:cNvSpPr/>
              <p:nvPr/>
            </p:nvSpPr>
            <p:spPr>
              <a:xfrm>
                <a:off x="548434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399" name="Rectangle : coins arrondis 398">
                <a:extLst>
                  <a:ext uri="{FF2B5EF4-FFF2-40B4-BE49-F238E27FC236}">
                    <a16:creationId xmlns:a16="http://schemas.microsoft.com/office/drawing/2014/main" id="{3514DB21-4D6B-144E-A775-72E709A8E6DB}"/>
                  </a:ext>
                </a:extLst>
              </p:cNvPr>
              <p:cNvSpPr/>
              <p:nvPr/>
            </p:nvSpPr>
            <p:spPr>
              <a:xfrm>
                <a:off x="5705317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0" name="Rectangle : coins arrondis 399">
                <a:extLst>
                  <a:ext uri="{FF2B5EF4-FFF2-40B4-BE49-F238E27FC236}">
                    <a16:creationId xmlns:a16="http://schemas.microsoft.com/office/drawing/2014/main" id="{1D7CDB98-85FF-234A-BA24-FC53C3BDCE1F}"/>
                  </a:ext>
                </a:extLst>
              </p:cNvPr>
              <p:cNvSpPr/>
              <p:nvPr/>
            </p:nvSpPr>
            <p:spPr>
              <a:xfrm>
                <a:off x="592628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1" name="Rectangle : coins arrondis 400">
                <a:extLst>
                  <a:ext uri="{FF2B5EF4-FFF2-40B4-BE49-F238E27FC236}">
                    <a16:creationId xmlns:a16="http://schemas.microsoft.com/office/drawing/2014/main" id="{919109AC-249B-7C46-BABB-6047DBA75C12}"/>
                  </a:ext>
                </a:extLst>
              </p:cNvPr>
              <p:cNvSpPr/>
              <p:nvPr/>
            </p:nvSpPr>
            <p:spPr>
              <a:xfrm>
                <a:off x="6147258" y="8741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2" name="Rectangle : coins arrondis 401">
                <a:extLst>
                  <a:ext uri="{FF2B5EF4-FFF2-40B4-BE49-F238E27FC236}">
                    <a16:creationId xmlns:a16="http://schemas.microsoft.com/office/drawing/2014/main" id="{FFBF3E3F-F62C-A241-9CC5-2EE1403E4858}"/>
                  </a:ext>
                </a:extLst>
              </p:cNvPr>
              <p:cNvSpPr/>
              <p:nvPr/>
            </p:nvSpPr>
            <p:spPr>
              <a:xfrm>
                <a:off x="5263376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3" name="Rectangle : coins arrondis 402">
                <a:extLst>
                  <a:ext uri="{FF2B5EF4-FFF2-40B4-BE49-F238E27FC236}">
                    <a16:creationId xmlns:a16="http://schemas.microsoft.com/office/drawing/2014/main" id="{D4D25342-F52B-4C4B-BF59-E1FE9281B0F7}"/>
                  </a:ext>
                </a:extLst>
              </p:cNvPr>
              <p:cNvSpPr/>
              <p:nvPr/>
            </p:nvSpPr>
            <p:spPr>
              <a:xfrm>
                <a:off x="548434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409A9CC-118A-4742-8130-6E64D9FB3F51}"/>
                  </a:ext>
                </a:extLst>
              </p:cNvPr>
              <p:cNvSpPr/>
              <p:nvPr/>
            </p:nvSpPr>
            <p:spPr>
              <a:xfrm>
                <a:off x="5705317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5" name="Rectangle : coins arrondis 404">
                <a:extLst>
                  <a:ext uri="{FF2B5EF4-FFF2-40B4-BE49-F238E27FC236}">
                    <a16:creationId xmlns:a16="http://schemas.microsoft.com/office/drawing/2014/main" id="{87E5BBFC-E85E-3249-BBD3-1FB8AAFA56F5}"/>
                  </a:ext>
                </a:extLst>
              </p:cNvPr>
              <p:cNvSpPr/>
              <p:nvPr/>
            </p:nvSpPr>
            <p:spPr>
              <a:xfrm>
                <a:off x="592628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6" name="Rectangle : coins arrondis 405">
                <a:extLst>
                  <a:ext uri="{FF2B5EF4-FFF2-40B4-BE49-F238E27FC236}">
                    <a16:creationId xmlns:a16="http://schemas.microsoft.com/office/drawing/2014/main" id="{1719D481-4546-674C-AF69-DA5DB807815E}"/>
                  </a:ext>
                </a:extLst>
              </p:cNvPr>
              <p:cNvSpPr/>
              <p:nvPr/>
            </p:nvSpPr>
            <p:spPr>
              <a:xfrm>
                <a:off x="6147258" y="1094666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07" name="Rectangle : coins arrondis 406">
                <a:extLst>
                  <a:ext uri="{FF2B5EF4-FFF2-40B4-BE49-F238E27FC236}">
                    <a16:creationId xmlns:a16="http://schemas.microsoft.com/office/drawing/2014/main" id="{92CF3754-F2C9-B54F-BF3C-00CF0F7FC377}"/>
                  </a:ext>
                </a:extLst>
              </p:cNvPr>
              <p:cNvSpPr/>
              <p:nvPr/>
            </p:nvSpPr>
            <p:spPr>
              <a:xfrm>
                <a:off x="5263376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8" name="Rectangle : coins arrondis 407">
                <a:extLst>
                  <a:ext uri="{FF2B5EF4-FFF2-40B4-BE49-F238E27FC236}">
                    <a16:creationId xmlns:a16="http://schemas.microsoft.com/office/drawing/2014/main" id="{6533E82C-583F-5A47-8DAB-22B5A0E1AEDC}"/>
                  </a:ext>
                </a:extLst>
              </p:cNvPr>
              <p:cNvSpPr/>
              <p:nvPr/>
            </p:nvSpPr>
            <p:spPr>
              <a:xfrm>
                <a:off x="548434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09" name="Rectangle : coins arrondis 408">
                <a:extLst>
                  <a:ext uri="{FF2B5EF4-FFF2-40B4-BE49-F238E27FC236}">
                    <a16:creationId xmlns:a16="http://schemas.microsoft.com/office/drawing/2014/main" id="{00DC1B13-C9D4-D54D-A6E1-D16CFFD42F58}"/>
                  </a:ext>
                </a:extLst>
              </p:cNvPr>
              <p:cNvSpPr/>
              <p:nvPr/>
            </p:nvSpPr>
            <p:spPr>
              <a:xfrm>
                <a:off x="5705317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/>
              </a:p>
            </p:txBody>
          </p:sp>
          <p:sp>
            <p:nvSpPr>
              <p:cNvPr id="410" name="Rectangle : coins arrondis 409">
                <a:extLst>
                  <a:ext uri="{FF2B5EF4-FFF2-40B4-BE49-F238E27FC236}">
                    <a16:creationId xmlns:a16="http://schemas.microsoft.com/office/drawing/2014/main" id="{A617ABCF-0839-DD4A-93BA-CFE5EB6A39E0}"/>
                  </a:ext>
                </a:extLst>
              </p:cNvPr>
              <p:cNvSpPr/>
              <p:nvPr/>
            </p:nvSpPr>
            <p:spPr>
              <a:xfrm>
                <a:off x="592628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  <p:sp>
            <p:nvSpPr>
              <p:cNvPr id="411" name="Rectangle : coins arrondis 410">
                <a:extLst>
                  <a:ext uri="{FF2B5EF4-FFF2-40B4-BE49-F238E27FC236}">
                    <a16:creationId xmlns:a16="http://schemas.microsoft.com/office/drawing/2014/main" id="{511AF731-B776-7C44-8CC7-65E3C7EF915B}"/>
                  </a:ext>
                </a:extLst>
              </p:cNvPr>
              <p:cNvSpPr/>
              <p:nvPr/>
            </p:nvSpPr>
            <p:spPr>
              <a:xfrm>
                <a:off x="6147258" y="1315167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4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35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26610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A946D12-450B-4C4F-B14F-6599DEFDC878}"/>
              </a:ext>
            </a:extLst>
          </p:cNvPr>
          <p:cNvCxnSpPr/>
          <p:nvPr/>
        </p:nvCxnSpPr>
        <p:spPr>
          <a:xfrm>
            <a:off x="548640" y="558800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C9B332D-CFF6-9B43-8B28-3F3BA111A423}"/>
              </a:ext>
            </a:extLst>
          </p:cNvPr>
          <p:cNvCxnSpPr/>
          <p:nvPr/>
        </p:nvCxnSpPr>
        <p:spPr>
          <a:xfrm>
            <a:off x="548640" y="1193938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93CF878-F543-F44B-9B90-0A418BC47BDF}"/>
              </a:ext>
            </a:extLst>
          </p:cNvPr>
          <p:cNvCxnSpPr/>
          <p:nvPr/>
        </p:nvCxnSpPr>
        <p:spPr>
          <a:xfrm>
            <a:off x="1167700" y="553646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57AACBE-0C7A-254F-B7E3-25AC88D32570}"/>
              </a:ext>
            </a:extLst>
          </p:cNvPr>
          <p:cNvCxnSpPr/>
          <p:nvPr/>
        </p:nvCxnSpPr>
        <p:spPr>
          <a:xfrm>
            <a:off x="1202843" y="1223005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00FD5CE-72AB-D54D-B6F3-D1ACDD17A49F}"/>
              </a:ext>
            </a:extLst>
          </p:cNvPr>
          <p:cNvCxnSpPr/>
          <p:nvPr/>
        </p:nvCxnSpPr>
        <p:spPr>
          <a:xfrm>
            <a:off x="535173" y="1812285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7E60F57-5791-ED49-AEDD-1A022DF281D1}"/>
              </a:ext>
            </a:extLst>
          </p:cNvPr>
          <p:cNvCxnSpPr/>
          <p:nvPr/>
        </p:nvCxnSpPr>
        <p:spPr>
          <a:xfrm>
            <a:off x="1800225" y="513408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9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25089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B31C59D-E11E-8446-815F-9CDD89B5CBB6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ACEEF83-97F5-3B48-A411-E1FBF4B9BD5E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F2F537-185E-EE43-AA52-4DBF95D5C9C3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CE4341-25EE-0049-8A0E-3890ABA3E690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6A5A90-BA95-2047-85F3-CB38D708C94E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409B36-AF5B-C344-8151-DDD5BEF0D237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A9CE5C-CD67-9A43-B2F0-61D0E9742B73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C1963A-0D6D-1D48-8FC1-F8FABCD9674F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836F915-2565-5D42-B1E2-BE0C93C80E34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4624DA-0E82-1E42-A6AE-3577C1218B11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0B4D34D-95F2-2E40-9206-7049658EF155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270093-AE2D-7F4B-9730-B62CFEF2DE21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3706B96-818C-0D44-B978-C87836F0B76B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6D9CC03-AC92-4647-BC1B-070CE5A7BD4E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E32FBDB-D11F-EA40-BF19-60A00EBC2A71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DB10ECC-8C7E-C54A-A89B-AE4D592E04F4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B162EB-914D-484D-9E45-34188F7E2886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536450D-E37A-A345-9CFD-3515FC9DD1F4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139F793-96EA-B04C-A8B3-2F2129842784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B81644B-0463-DA46-A166-A8679522EEC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362832-84F3-4244-83E6-CD8BB7BA521C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DC5B58-D413-4541-B795-5CDC85D25F93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3C85408-F233-A749-A5DE-FDF838DFE248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2831863-E343-6F4F-83A7-1A54D6FE46E5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49FDBA5-EA23-B446-933A-3243893FBAFF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DEBAD79-1DBE-1342-B824-5EFE19C4A869}"/>
              </a:ext>
            </a:extLst>
          </p:cNvPr>
          <p:cNvSpPr/>
          <p:nvPr/>
        </p:nvSpPr>
        <p:spPr>
          <a:xfrm>
            <a:off x="227215" y="881149"/>
            <a:ext cx="3147752" cy="5985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a droite 31">
            <a:extLst>
              <a:ext uri="{FF2B5EF4-FFF2-40B4-BE49-F238E27FC236}">
                <a16:creationId xmlns:a16="http://schemas.microsoft.com/office/drawing/2014/main" id="{B5E3AB53-BFAE-2E44-962A-68F9C35D5E0B}"/>
              </a:ext>
            </a:extLst>
          </p:cNvPr>
          <p:cNvSpPr/>
          <p:nvPr/>
        </p:nvSpPr>
        <p:spPr>
          <a:xfrm>
            <a:off x="1243924" y="1096579"/>
            <a:ext cx="493222" cy="1607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B31C59D-E11E-8446-815F-9CDD89B5CBB6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ACEEF83-97F5-3B48-A411-E1FBF4B9BD5E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F2F537-185E-EE43-AA52-4DBF95D5C9C3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CE4341-25EE-0049-8A0E-3890ABA3E690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6A5A90-BA95-2047-85F3-CB38D708C94E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409B36-AF5B-C344-8151-DDD5BEF0D237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A9CE5C-CD67-9A43-B2F0-61D0E9742B73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C1963A-0D6D-1D48-8FC1-F8FABCD9674F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836F915-2565-5D42-B1E2-BE0C93C80E34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4624DA-0E82-1E42-A6AE-3577C1218B11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0B4D34D-95F2-2E40-9206-7049658EF155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270093-AE2D-7F4B-9730-B62CFEF2DE21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3706B96-818C-0D44-B978-C87836F0B76B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6D9CC03-AC92-4647-BC1B-070CE5A7BD4E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E32FBDB-D11F-EA40-BF19-60A00EBC2A71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DB10ECC-8C7E-C54A-A89B-AE4D592E04F4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B162EB-914D-484D-9E45-34188F7E2886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536450D-E37A-A345-9CFD-3515FC9DD1F4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139F793-96EA-B04C-A8B3-2F2129842784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B81644B-0463-DA46-A166-A8679522EEC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362832-84F3-4244-83E6-CD8BB7BA521C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DC5B58-D413-4541-B795-5CDC85D25F93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3C85408-F233-A749-A5DE-FDF838DFE248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2831863-E343-6F4F-83A7-1A54D6FE46E5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8D98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49FDBA5-EA23-B446-933A-3243893FBAFF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416CA8F-7C9B-374D-9B87-420B19344A2E}"/>
              </a:ext>
            </a:extLst>
          </p:cNvPr>
          <p:cNvCxnSpPr/>
          <p:nvPr/>
        </p:nvCxnSpPr>
        <p:spPr>
          <a:xfrm>
            <a:off x="538480" y="548640"/>
            <a:ext cx="650240" cy="650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C235E35-F8CF-F141-94FB-3542649D44C2}"/>
              </a:ext>
            </a:extLst>
          </p:cNvPr>
          <p:cNvCxnSpPr/>
          <p:nvPr/>
        </p:nvCxnSpPr>
        <p:spPr>
          <a:xfrm>
            <a:off x="1148080" y="548640"/>
            <a:ext cx="650240" cy="650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86FDF1A-D315-E848-AE6F-20784F44034D}"/>
              </a:ext>
            </a:extLst>
          </p:cNvPr>
          <p:cNvCxnSpPr/>
          <p:nvPr/>
        </p:nvCxnSpPr>
        <p:spPr>
          <a:xfrm>
            <a:off x="1788769" y="548640"/>
            <a:ext cx="650240" cy="650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4620043-AA56-4540-B7F6-38B414633C03}"/>
              </a:ext>
            </a:extLst>
          </p:cNvPr>
          <p:cNvCxnSpPr/>
          <p:nvPr/>
        </p:nvCxnSpPr>
        <p:spPr>
          <a:xfrm>
            <a:off x="2429280" y="540170"/>
            <a:ext cx="650240" cy="650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3E1D01FF-3DF5-EA49-914D-D4D88F4DB3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174" y="157807"/>
            <a:ext cx="2526799" cy="1019127"/>
          </a:xfrm>
          <a:prstGeom prst="bentConnector3">
            <a:avLst>
              <a:gd name="adj1" fmla="val 1167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2AAC21D-4B8E-B24A-B576-12717591B994}"/>
              </a:ext>
            </a:extLst>
          </p:cNvPr>
          <p:cNvCxnSpPr/>
          <p:nvPr/>
        </p:nvCxnSpPr>
        <p:spPr>
          <a:xfrm>
            <a:off x="3061971" y="157807"/>
            <a:ext cx="0" cy="3908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8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4245BE8-0C3D-1A40-8716-D0D9FAFB1089}"/>
              </a:ext>
            </a:extLst>
          </p:cNvPr>
          <p:cNvGrpSpPr/>
          <p:nvPr/>
        </p:nvGrpSpPr>
        <p:grpSpPr>
          <a:xfrm>
            <a:off x="593812" y="610889"/>
            <a:ext cx="2412827" cy="2378673"/>
            <a:chOff x="277549" y="299243"/>
            <a:chExt cx="2412827" cy="2378673"/>
          </a:xfrm>
        </p:grpSpPr>
        <p:sp>
          <p:nvSpPr>
            <p:cNvPr id="656" name="Rectangle : coins arrondis 655">
              <a:extLst>
                <a:ext uri="{FF2B5EF4-FFF2-40B4-BE49-F238E27FC236}">
                  <a16:creationId xmlns:a16="http://schemas.microsoft.com/office/drawing/2014/main" id="{AD336D16-A7BF-2344-972F-931DACE5E00B}"/>
                </a:ext>
              </a:extLst>
            </p:cNvPr>
            <p:cNvSpPr/>
            <p:nvPr/>
          </p:nvSpPr>
          <p:spPr>
            <a:xfrm>
              <a:off x="277549" y="299243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7" name="Rectangle : coins arrondis 656">
              <a:extLst>
                <a:ext uri="{FF2B5EF4-FFF2-40B4-BE49-F238E27FC236}">
                  <a16:creationId xmlns:a16="http://schemas.microsoft.com/office/drawing/2014/main" id="{437DA243-EEA0-D440-A915-7A3EE8212B75}"/>
                </a:ext>
              </a:extLst>
            </p:cNvPr>
            <p:cNvSpPr/>
            <p:nvPr/>
          </p:nvSpPr>
          <p:spPr>
            <a:xfrm>
              <a:off x="910076" y="299243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8" name="Rectangle : coins arrondis 657">
              <a:extLst>
                <a:ext uri="{FF2B5EF4-FFF2-40B4-BE49-F238E27FC236}">
                  <a16:creationId xmlns:a16="http://schemas.microsoft.com/office/drawing/2014/main" id="{536E59DB-7523-F646-8EF6-1EB071D7F3BD}"/>
                </a:ext>
              </a:extLst>
            </p:cNvPr>
            <p:cNvSpPr/>
            <p:nvPr/>
          </p:nvSpPr>
          <p:spPr>
            <a:xfrm>
              <a:off x="1542601" y="299243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9" name="Rectangle : coins arrondis 658">
              <a:extLst>
                <a:ext uri="{FF2B5EF4-FFF2-40B4-BE49-F238E27FC236}">
                  <a16:creationId xmlns:a16="http://schemas.microsoft.com/office/drawing/2014/main" id="{D9DC38C5-3639-0441-8150-191141D60E88}"/>
                </a:ext>
              </a:extLst>
            </p:cNvPr>
            <p:cNvSpPr/>
            <p:nvPr/>
          </p:nvSpPr>
          <p:spPr>
            <a:xfrm>
              <a:off x="2175128" y="299243"/>
              <a:ext cx="515248" cy="508807"/>
            </a:xfrm>
            <a:prstGeom prst="roundRect">
              <a:avLst/>
            </a:prstGeom>
            <a:solidFill>
              <a:srgbClr val="DCC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1" name="Rectangle : coins arrondis 660">
              <a:extLst>
                <a:ext uri="{FF2B5EF4-FFF2-40B4-BE49-F238E27FC236}">
                  <a16:creationId xmlns:a16="http://schemas.microsoft.com/office/drawing/2014/main" id="{4038DB1A-EB66-F645-B534-894A290D180E}"/>
                </a:ext>
              </a:extLst>
            </p:cNvPr>
            <p:cNvSpPr/>
            <p:nvPr/>
          </p:nvSpPr>
          <p:spPr>
            <a:xfrm>
              <a:off x="277549" y="922532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2" name="Rectangle : coins arrondis 661">
              <a:extLst>
                <a:ext uri="{FF2B5EF4-FFF2-40B4-BE49-F238E27FC236}">
                  <a16:creationId xmlns:a16="http://schemas.microsoft.com/office/drawing/2014/main" id="{75587EBC-D058-B649-8952-0DC4AE9936FB}"/>
                </a:ext>
              </a:extLst>
            </p:cNvPr>
            <p:cNvSpPr/>
            <p:nvPr/>
          </p:nvSpPr>
          <p:spPr>
            <a:xfrm>
              <a:off x="910076" y="922532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3" name="Rectangle : coins arrondis 662">
              <a:extLst>
                <a:ext uri="{FF2B5EF4-FFF2-40B4-BE49-F238E27FC236}">
                  <a16:creationId xmlns:a16="http://schemas.microsoft.com/office/drawing/2014/main" id="{79F47BC1-A1D7-5349-80B9-D479215BFE27}"/>
                </a:ext>
              </a:extLst>
            </p:cNvPr>
            <p:cNvSpPr/>
            <p:nvPr/>
          </p:nvSpPr>
          <p:spPr>
            <a:xfrm>
              <a:off x="1542601" y="922532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4" name="Rectangle : coins arrondis 663">
              <a:extLst>
                <a:ext uri="{FF2B5EF4-FFF2-40B4-BE49-F238E27FC236}">
                  <a16:creationId xmlns:a16="http://schemas.microsoft.com/office/drawing/2014/main" id="{61BC8BB3-8169-CF43-B95C-84F57E96BD02}"/>
                </a:ext>
              </a:extLst>
            </p:cNvPr>
            <p:cNvSpPr/>
            <p:nvPr/>
          </p:nvSpPr>
          <p:spPr>
            <a:xfrm>
              <a:off x="2175128" y="922532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6" name="Rectangle : coins arrondis 665">
              <a:extLst>
                <a:ext uri="{FF2B5EF4-FFF2-40B4-BE49-F238E27FC236}">
                  <a16:creationId xmlns:a16="http://schemas.microsoft.com/office/drawing/2014/main" id="{65123CDB-2999-3B43-9CB4-30108BF432D0}"/>
                </a:ext>
              </a:extLst>
            </p:cNvPr>
            <p:cNvSpPr/>
            <p:nvPr/>
          </p:nvSpPr>
          <p:spPr>
            <a:xfrm>
              <a:off x="277549" y="1545820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7" name="Rectangle : coins arrondis 666">
              <a:extLst>
                <a:ext uri="{FF2B5EF4-FFF2-40B4-BE49-F238E27FC236}">
                  <a16:creationId xmlns:a16="http://schemas.microsoft.com/office/drawing/2014/main" id="{60E7FA80-A03B-F149-BAE7-875CDAE744BE}"/>
                </a:ext>
              </a:extLst>
            </p:cNvPr>
            <p:cNvSpPr/>
            <p:nvPr/>
          </p:nvSpPr>
          <p:spPr>
            <a:xfrm>
              <a:off x="910076" y="1545820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8" name="Rectangle : coins arrondis 667">
              <a:extLst>
                <a:ext uri="{FF2B5EF4-FFF2-40B4-BE49-F238E27FC236}">
                  <a16:creationId xmlns:a16="http://schemas.microsoft.com/office/drawing/2014/main" id="{B097D4F2-9952-9C4A-8581-359C442172D4}"/>
                </a:ext>
              </a:extLst>
            </p:cNvPr>
            <p:cNvSpPr/>
            <p:nvPr/>
          </p:nvSpPr>
          <p:spPr>
            <a:xfrm>
              <a:off x="1542601" y="1545820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9" name="Rectangle : coins arrondis 668">
              <a:extLst>
                <a:ext uri="{FF2B5EF4-FFF2-40B4-BE49-F238E27FC236}">
                  <a16:creationId xmlns:a16="http://schemas.microsoft.com/office/drawing/2014/main" id="{B9BE00F5-0D94-E540-AE5A-9387A76DA06F}"/>
                </a:ext>
              </a:extLst>
            </p:cNvPr>
            <p:cNvSpPr/>
            <p:nvPr/>
          </p:nvSpPr>
          <p:spPr>
            <a:xfrm>
              <a:off x="2175128" y="1545820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71" name="Rectangle : coins arrondis 670">
              <a:extLst>
                <a:ext uri="{FF2B5EF4-FFF2-40B4-BE49-F238E27FC236}">
                  <a16:creationId xmlns:a16="http://schemas.microsoft.com/office/drawing/2014/main" id="{98EA67C9-13D4-5E49-9E82-D3AB748CE85B}"/>
                </a:ext>
              </a:extLst>
            </p:cNvPr>
            <p:cNvSpPr/>
            <p:nvPr/>
          </p:nvSpPr>
          <p:spPr>
            <a:xfrm>
              <a:off x="277549" y="2169109"/>
              <a:ext cx="515248" cy="508807"/>
            </a:xfrm>
            <a:prstGeom prst="roundRect">
              <a:avLst/>
            </a:prstGeom>
            <a:solidFill>
              <a:srgbClr val="F4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2" name="Rectangle : coins arrondis 671">
              <a:extLst>
                <a:ext uri="{FF2B5EF4-FFF2-40B4-BE49-F238E27FC236}">
                  <a16:creationId xmlns:a16="http://schemas.microsoft.com/office/drawing/2014/main" id="{16E30123-3904-B74D-87FC-DD55E825CF6E}"/>
                </a:ext>
              </a:extLst>
            </p:cNvPr>
            <p:cNvSpPr/>
            <p:nvPr/>
          </p:nvSpPr>
          <p:spPr>
            <a:xfrm>
              <a:off x="910076" y="2169109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3" name="Rectangle : coins arrondis 672">
              <a:extLst>
                <a:ext uri="{FF2B5EF4-FFF2-40B4-BE49-F238E27FC236}">
                  <a16:creationId xmlns:a16="http://schemas.microsoft.com/office/drawing/2014/main" id="{81816A19-15C4-CD4E-9962-F6F3E65C3CDF}"/>
                </a:ext>
              </a:extLst>
            </p:cNvPr>
            <p:cNvSpPr/>
            <p:nvPr/>
          </p:nvSpPr>
          <p:spPr>
            <a:xfrm>
              <a:off x="1542601" y="2169109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4" name="Rectangle : coins arrondis 673">
              <a:extLst>
                <a:ext uri="{FF2B5EF4-FFF2-40B4-BE49-F238E27FC236}">
                  <a16:creationId xmlns:a16="http://schemas.microsoft.com/office/drawing/2014/main" id="{6F738F5D-82A7-3A46-B753-C0508A43D3BB}"/>
                </a:ext>
              </a:extLst>
            </p:cNvPr>
            <p:cNvSpPr/>
            <p:nvPr/>
          </p:nvSpPr>
          <p:spPr>
            <a:xfrm>
              <a:off x="2175128" y="2169109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17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4245BE8-0C3D-1A40-8716-D0D9FAFB1089}"/>
              </a:ext>
            </a:extLst>
          </p:cNvPr>
          <p:cNvGrpSpPr/>
          <p:nvPr/>
        </p:nvGrpSpPr>
        <p:grpSpPr>
          <a:xfrm>
            <a:off x="593812" y="610889"/>
            <a:ext cx="2412827" cy="2378673"/>
            <a:chOff x="277549" y="299243"/>
            <a:chExt cx="2412827" cy="2378673"/>
          </a:xfrm>
        </p:grpSpPr>
        <p:sp>
          <p:nvSpPr>
            <p:cNvPr id="656" name="Rectangle : coins arrondis 655">
              <a:extLst>
                <a:ext uri="{FF2B5EF4-FFF2-40B4-BE49-F238E27FC236}">
                  <a16:creationId xmlns:a16="http://schemas.microsoft.com/office/drawing/2014/main" id="{AD336D16-A7BF-2344-972F-931DACE5E00B}"/>
                </a:ext>
              </a:extLst>
            </p:cNvPr>
            <p:cNvSpPr/>
            <p:nvPr/>
          </p:nvSpPr>
          <p:spPr>
            <a:xfrm>
              <a:off x="277549" y="299243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7" name="Rectangle : coins arrondis 656">
              <a:extLst>
                <a:ext uri="{FF2B5EF4-FFF2-40B4-BE49-F238E27FC236}">
                  <a16:creationId xmlns:a16="http://schemas.microsoft.com/office/drawing/2014/main" id="{437DA243-EEA0-D440-A915-7A3EE8212B75}"/>
                </a:ext>
              </a:extLst>
            </p:cNvPr>
            <p:cNvSpPr/>
            <p:nvPr/>
          </p:nvSpPr>
          <p:spPr>
            <a:xfrm>
              <a:off x="910076" y="299243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8" name="Rectangle : coins arrondis 657">
              <a:extLst>
                <a:ext uri="{FF2B5EF4-FFF2-40B4-BE49-F238E27FC236}">
                  <a16:creationId xmlns:a16="http://schemas.microsoft.com/office/drawing/2014/main" id="{536E59DB-7523-F646-8EF6-1EB071D7F3BD}"/>
                </a:ext>
              </a:extLst>
            </p:cNvPr>
            <p:cNvSpPr/>
            <p:nvPr/>
          </p:nvSpPr>
          <p:spPr>
            <a:xfrm>
              <a:off x="1542601" y="299243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9" name="Rectangle : coins arrondis 658">
              <a:extLst>
                <a:ext uri="{FF2B5EF4-FFF2-40B4-BE49-F238E27FC236}">
                  <a16:creationId xmlns:a16="http://schemas.microsoft.com/office/drawing/2014/main" id="{D9DC38C5-3639-0441-8150-191141D60E88}"/>
                </a:ext>
              </a:extLst>
            </p:cNvPr>
            <p:cNvSpPr/>
            <p:nvPr/>
          </p:nvSpPr>
          <p:spPr>
            <a:xfrm>
              <a:off x="2175128" y="299243"/>
              <a:ext cx="515248" cy="508807"/>
            </a:xfrm>
            <a:prstGeom prst="roundRect">
              <a:avLst/>
            </a:prstGeom>
            <a:solidFill>
              <a:srgbClr val="DCC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1" name="Rectangle : coins arrondis 660">
              <a:extLst>
                <a:ext uri="{FF2B5EF4-FFF2-40B4-BE49-F238E27FC236}">
                  <a16:creationId xmlns:a16="http://schemas.microsoft.com/office/drawing/2014/main" id="{4038DB1A-EB66-F645-B534-894A290D180E}"/>
                </a:ext>
              </a:extLst>
            </p:cNvPr>
            <p:cNvSpPr/>
            <p:nvPr/>
          </p:nvSpPr>
          <p:spPr>
            <a:xfrm>
              <a:off x="277549" y="922532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2" name="Rectangle : coins arrondis 661">
              <a:extLst>
                <a:ext uri="{FF2B5EF4-FFF2-40B4-BE49-F238E27FC236}">
                  <a16:creationId xmlns:a16="http://schemas.microsoft.com/office/drawing/2014/main" id="{75587EBC-D058-B649-8952-0DC4AE9936FB}"/>
                </a:ext>
              </a:extLst>
            </p:cNvPr>
            <p:cNvSpPr/>
            <p:nvPr/>
          </p:nvSpPr>
          <p:spPr>
            <a:xfrm>
              <a:off x="910076" y="922532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3" name="Rectangle : coins arrondis 662">
              <a:extLst>
                <a:ext uri="{FF2B5EF4-FFF2-40B4-BE49-F238E27FC236}">
                  <a16:creationId xmlns:a16="http://schemas.microsoft.com/office/drawing/2014/main" id="{79F47BC1-A1D7-5349-80B9-D479215BFE27}"/>
                </a:ext>
              </a:extLst>
            </p:cNvPr>
            <p:cNvSpPr/>
            <p:nvPr/>
          </p:nvSpPr>
          <p:spPr>
            <a:xfrm>
              <a:off x="1542601" y="922532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4" name="Rectangle : coins arrondis 663">
              <a:extLst>
                <a:ext uri="{FF2B5EF4-FFF2-40B4-BE49-F238E27FC236}">
                  <a16:creationId xmlns:a16="http://schemas.microsoft.com/office/drawing/2014/main" id="{61BC8BB3-8169-CF43-B95C-84F57E96BD02}"/>
                </a:ext>
              </a:extLst>
            </p:cNvPr>
            <p:cNvSpPr/>
            <p:nvPr/>
          </p:nvSpPr>
          <p:spPr>
            <a:xfrm>
              <a:off x="2175128" y="922532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6" name="Rectangle : coins arrondis 665">
              <a:extLst>
                <a:ext uri="{FF2B5EF4-FFF2-40B4-BE49-F238E27FC236}">
                  <a16:creationId xmlns:a16="http://schemas.microsoft.com/office/drawing/2014/main" id="{65123CDB-2999-3B43-9CB4-30108BF432D0}"/>
                </a:ext>
              </a:extLst>
            </p:cNvPr>
            <p:cNvSpPr/>
            <p:nvPr/>
          </p:nvSpPr>
          <p:spPr>
            <a:xfrm>
              <a:off x="277549" y="1545820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7" name="Rectangle : coins arrondis 666">
              <a:extLst>
                <a:ext uri="{FF2B5EF4-FFF2-40B4-BE49-F238E27FC236}">
                  <a16:creationId xmlns:a16="http://schemas.microsoft.com/office/drawing/2014/main" id="{60E7FA80-A03B-F149-BAE7-875CDAE744BE}"/>
                </a:ext>
              </a:extLst>
            </p:cNvPr>
            <p:cNvSpPr/>
            <p:nvPr/>
          </p:nvSpPr>
          <p:spPr>
            <a:xfrm>
              <a:off x="910076" y="1545820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8" name="Rectangle : coins arrondis 667">
              <a:extLst>
                <a:ext uri="{FF2B5EF4-FFF2-40B4-BE49-F238E27FC236}">
                  <a16:creationId xmlns:a16="http://schemas.microsoft.com/office/drawing/2014/main" id="{B097D4F2-9952-9C4A-8581-359C442172D4}"/>
                </a:ext>
              </a:extLst>
            </p:cNvPr>
            <p:cNvSpPr/>
            <p:nvPr/>
          </p:nvSpPr>
          <p:spPr>
            <a:xfrm>
              <a:off x="1542601" y="1545820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9" name="Rectangle : coins arrondis 668">
              <a:extLst>
                <a:ext uri="{FF2B5EF4-FFF2-40B4-BE49-F238E27FC236}">
                  <a16:creationId xmlns:a16="http://schemas.microsoft.com/office/drawing/2014/main" id="{B9BE00F5-0D94-E540-AE5A-9387A76DA06F}"/>
                </a:ext>
              </a:extLst>
            </p:cNvPr>
            <p:cNvSpPr/>
            <p:nvPr/>
          </p:nvSpPr>
          <p:spPr>
            <a:xfrm>
              <a:off x="2175128" y="1545820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71" name="Rectangle : coins arrondis 670">
              <a:extLst>
                <a:ext uri="{FF2B5EF4-FFF2-40B4-BE49-F238E27FC236}">
                  <a16:creationId xmlns:a16="http://schemas.microsoft.com/office/drawing/2014/main" id="{98EA67C9-13D4-5E49-9E82-D3AB748CE85B}"/>
                </a:ext>
              </a:extLst>
            </p:cNvPr>
            <p:cNvSpPr/>
            <p:nvPr/>
          </p:nvSpPr>
          <p:spPr>
            <a:xfrm>
              <a:off x="277549" y="2169109"/>
              <a:ext cx="515248" cy="508807"/>
            </a:xfrm>
            <a:prstGeom prst="roundRect">
              <a:avLst/>
            </a:prstGeom>
            <a:solidFill>
              <a:srgbClr val="F4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2" name="Rectangle : coins arrondis 671">
              <a:extLst>
                <a:ext uri="{FF2B5EF4-FFF2-40B4-BE49-F238E27FC236}">
                  <a16:creationId xmlns:a16="http://schemas.microsoft.com/office/drawing/2014/main" id="{16E30123-3904-B74D-87FC-DD55E825CF6E}"/>
                </a:ext>
              </a:extLst>
            </p:cNvPr>
            <p:cNvSpPr/>
            <p:nvPr/>
          </p:nvSpPr>
          <p:spPr>
            <a:xfrm>
              <a:off x="910076" y="2169109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3" name="Rectangle : coins arrondis 672">
              <a:extLst>
                <a:ext uri="{FF2B5EF4-FFF2-40B4-BE49-F238E27FC236}">
                  <a16:creationId xmlns:a16="http://schemas.microsoft.com/office/drawing/2014/main" id="{81816A19-15C4-CD4E-9962-F6F3E65C3CDF}"/>
                </a:ext>
              </a:extLst>
            </p:cNvPr>
            <p:cNvSpPr/>
            <p:nvPr/>
          </p:nvSpPr>
          <p:spPr>
            <a:xfrm>
              <a:off x="1542601" y="2169109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4" name="Rectangle : coins arrondis 673">
              <a:extLst>
                <a:ext uri="{FF2B5EF4-FFF2-40B4-BE49-F238E27FC236}">
                  <a16:creationId xmlns:a16="http://schemas.microsoft.com/office/drawing/2014/main" id="{6F738F5D-82A7-3A46-B753-C0508A43D3BB}"/>
                </a:ext>
              </a:extLst>
            </p:cNvPr>
            <p:cNvSpPr/>
            <p:nvPr/>
          </p:nvSpPr>
          <p:spPr>
            <a:xfrm>
              <a:off x="2175128" y="2169109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43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4245BE8-0C3D-1A40-8716-D0D9FAFB1089}"/>
              </a:ext>
            </a:extLst>
          </p:cNvPr>
          <p:cNvGrpSpPr/>
          <p:nvPr/>
        </p:nvGrpSpPr>
        <p:grpSpPr>
          <a:xfrm>
            <a:off x="593812" y="610889"/>
            <a:ext cx="2412827" cy="2378673"/>
            <a:chOff x="277549" y="299243"/>
            <a:chExt cx="2412827" cy="2378673"/>
          </a:xfrm>
        </p:grpSpPr>
        <p:sp>
          <p:nvSpPr>
            <p:cNvPr id="656" name="Rectangle : coins arrondis 655">
              <a:extLst>
                <a:ext uri="{FF2B5EF4-FFF2-40B4-BE49-F238E27FC236}">
                  <a16:creationId xmlns:a16="http://schemas.microsoft.com/office/drawing/2014/main" id="{AD336D16-A7BF-2344-972F-931DACE5E00B}"/>
                </a:ext>
              </a:extLst>
            </p:cNvPr>
            <p:cNvSpPr/>
            <p:nvPr/>
          </p:nvSpPr>
          <p:spPr>
            <a:xfrm>
              <a:off x="277549" y="299243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7" name="Rectangle : coins arrondis 656">
              <a:extLst>
                <a:ext uri="{FF2B5EF4-FFF2-40B4-BE49-F238E27FC236}">
                  <a16:creationId xmlns:a16="http://schemas.microsoft.com/office/drawing/2014/main" id="{437DA243-EEA0-D440-A915-7A3EE8212B75}"/>
                </a:ext>
              </a:extLst>
            </p:cNvPr>
            <p:cNvSpPr/>
            <p:nvPr/>
          </p:nvSpPr>
          <p:spPr>
            <a:xfrm>
              <a:off x="910076" y="299243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8" name="Rectangle : coins arrondis 657">
              <a:extLst>
                <a:ext uri="{FF2B5EF4-FFF2-40B4-BE49-F238E27FC236}">
                  <a16:creationId xmlns:a16="http://schemas.microsoft.com/office/drawing/2014/main" id="{536E59DB-7523-F646-8EF6-1EB071D7F3BD}"/>
                </a:ext>
              </a:extLst>
            </p:cNvPr>
            <p:cNvSpPr/>
            <p:nvPr/>
          </p:nvSpPr>
          <p:spPr>
            <a:xfrm>
              <a:off x="1542601" y="299243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9" name="Rectangle : coins arrondis 658">
              <a:extLst>
                <a:ext uri="{FF2B5EF4-FFF2-40B4-BE49-F238E27FC236}">
                  <a16:creationId xmlns:a16="http://schemas.microsoft.com/office/drawing/2014/main" id="{D9DC38C5-3639-0441-8150-191141D60E88}"/>
                </a:ext>
              </a:extLst>
            </p:cNvPr>
            <p:cNvSpPr/>
            <p:nvPr/>
          </p:nvSpPr>
          <p:spPr>
            <a:xfrm>
              <a:off x="2175128" y="299243"/>
              <a:ext cx="515248" cy="508807"/>
            </a:xfrm>
            <a:prstGeom prst="roundRect">
              <a:avLst/>
            </a:prstGeom>
            <a:solidFill>
              <a:srgbClr val="DCC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1" name="Rectangle : coins arrondis 660">
              <a:extLst>
                <a:ext uri="{FF2B5EF4-FFF2-40B4-BE49-F238E27FC236}">
                  <a16:creationId xmlns:a16="http://schemas.microsoft.com/office/drawing/2014/main" id="{4038DB1A-EB66-F645-B534-894A290D180E}"/>
                </a:ext>
              </a:extLst>
            </p:cNvPr>
            <p:cNvSpPr/>
            <p:nvPr/>
          </p:nvSpPr>
          <p:spPr>
            <a:xfrm>
              <a:off x="277549" y="922532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2" name="Rectangle : coins arrondis 661">
              <a:extLst>
                <a:ext uri="{FF2B5EF4-FFF2-40B4-BE49-F238E27FC236}">
                  <a16:creationId xmlns:a16="http://schemas.microsoft.com/office/drawing/2014/main" id="{75587EBC-D058-B649-8952-0DC4AE9936FB}"/>
                </a:ext>
              </a:extLst>
            </p:cNvPr>
            <p:cNvSpPr/>
            <p:nvPr/>
          </p:nvSpPr>
          <p:spPr>
            <a:xfrm>
              <a:off x="910076" y="922532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3" name="Rectangle : coins arrondis 662">
              <a:extLst>
                <a:ext uri="{FF2B5EF4-FFF2-40B4-BE49-F238E27FC236}">
                  <a16:creationId xmlns:a16="http://schemas.microsoft.com/office/drawing/2014/main" id="{79F47BC1-A1D7-5349-80B9-D479215BFE27}"/>
                </a:ext>
              </a:extLst>
            </p:cNvPr>
            <p:cNvSpPr/>
            <p:nvPr/>
          </p:nvSpPr>
          <p:spPr>
            <a:xfrm>
              <a:off x="1542601" y="922532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4" name="Rectangle : coins arrondis 663">
              <a:extLst>
                <a:ext uri="{FF2B5EF4-FFF2-40B4-BE49-F238E27FC236}">
                  <a16:creationId xmlns:a16="http://schemas.microsoft.com/office/drawing/2014/main" id="{61BC8BB3-8169-CF43-B95C-84F57E96BD02}"/>
                </a:ext>
              </a:extLst>
            </p:cNvPr>
            <p:cNvSpPr/>
            <p:nvPr/>
          </p:nvSpPr>
          <p:spPr>
            <a:xfrm>
              <a:off x="2175128" y="922532"/>
              <a:ext cx="515248" cy="508807"/>
            </a:xfrm>
            <a:prstGeom prst="roundRect">
              <a:avLst/>
            </a:prstGeom>
            <a:solidFill>
              <a:srgbClr val="EAB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66" name="Rectangle : coins arrondis 665">
              <a:extLst>
                <a:ext uri="{FF2B5EF4-FFF2-40B4-BE49-F238E27FC236}">
                  <a16:creationId xmlns:a16="http://schemas.microsoft.com/office/drawing/2014/main" id="{65123CDB-2999-3B43-9CB4-30108BF432D0}"/>
                </a:ext>
              </a:extLst>
            </p:cNvPr>
            <p:cNvSpPr/>
            <p:nvPr/>
          </p:nvSpPr>
          <p:spPr>
            <a:xfrm>
              <a:off x="277549" y="1545820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7" name="Rectangle : coins arrondis 666">
              <a:extLst>
                <a:ext uri="{FF2B5EF4-FFF2-40B4-BE49-F238E27FC236}">
                  <a16:creationId xmlns:a16="http://schemas.microsoft.com/office/drawing/2014/main" id="{60E7FA80-A03B-F149-BAE7-875CDAE744BE}"/>
                </a:ext>
              </a:extLst>
            </p:cNvPr>
            <p:cNvSpPr/>
            <p:nvPr/>
          </p:nvSpPr>
          <p:spPr>
            <a:xfrm>
              <a:off x="910076" y="1545820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8" name="Rectangle : coins arrondis 667">
              <a:extLst>
                <a:ext uri="{FF2B5EF4-FFF2-40B4-BE49-F238E27FC236}">
                  <a16:creationId xmlns:a16="http://schemas.microsoft.com/office/drawing/2014/main" id="{B097D4F2-9952-9C4A-8581-359C442172D4}"/>
                </a:ext>
              </a:extLst>
            </p:cNvPr>
            <p:cNvSpPr/>
            <p:nvPr/>
          </p:nvSpPr>
          <p:spPr>
            <a:xfrm>
              <a:off x="1542601" y="1545820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9" name="Rectangle : coins arrondis 668">
              <a:extLst>
                <a:ext uri="{FF2B5EF4-FFF2-40B4-BE49-F238E27FC236}">
                  <a16:creationId xmlns:a16="http://schemas.microsoft.com/office/drawing/2014/main" id="{B9BE00F5-0D94-E540-AE5A-9387A76DA06F}"/>
                </a:ext>
              </a:extLst>
            </p:cNvPr>
            <p:cNvSpPr/>
            <p:nvPr/>
          </p:nvSpPr>
          <p:spPr>
            <a:xfrm>
              <a:off x="2175128" y="1545820"/>
              <a:ext cx="515248" cy="508807"/>
            </a:xfrm>
            <a:prstGeom prst="roundRect">
              <a:avLst/>
            </a:prstGeom>
            <a:solidFill>
              <a:srgbClr val="A77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71" name="Rectangle : coins arrondis 670">
              <a:extLst>
                <a:ext uri="{FF2B5EF4-FFF2-40B4-BE49-F238E27FC236}">
                  <a16:creationId xmlns:a16="http://schemas.microsoft.com/office/drawing/2014/main" id="{98EA67C9-13D4-5E49-9E82-D3AB748CE85B}"/>
                </a:ext>
              </a:extLst>
            </p:cNvPr>
            <p:cNvSpPr/>
            <p:nvPr/>
          </p:nvSpPr>
          <p:spPr>
            <a:xfrm>
              <a:off x="277549" y="2169109"/>
              <a:ext cx="515248" cy="508807"/>
            </a:xfrm>
            <a:prstGeom prst="roundRect">
              <a:avLst/>
            </a:prstGeom>
            <a:solidFill>
              <a:srgbClr val="F4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2" name="Rectangle : coins arrondis 671">
              <a:extLst>
                <a:ext uri="{FF2B5EF4-FFF2-40B4-BE49-F238E27FC236}">
                  <a16:creationId xmlns:a16="http://schemas.microsoft.com/office/drawing/2014/main" id="{16E30123-3904-B74D-87FC-DD55E825CF6E}"/>
                </a:ext>
              </a:extLst>
            </p:cNvPr>
            <p:cNvSpPr/>
            <p:nvPr/>
          </p:nvSpPr>
          <p:spPr>
            <a:xfrm>
              <a:off x="910076" y="2169109"/>
              <a:ext cx="515248" cy="508807"/>
            </a:xfrm>
            <a:prstGeom prst="roundRect">
              <a:avLst/>
            </a:prstGeom>
            <a:solidFill>
              <a:srgbClr val="EE9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3" name="Rectangle : coins arrondis 672">
              <a:extLst>
                <a:ext uri="{FF2B5EF4-FFF2-40B4-BE49-F238E27FC236}">
                  <a16:creationId xmlns:a16="http://schemas.microsoft.com/office/drawing/2014/main" id="{81816A19-15C4-CD4E-9962-F6F3E65C3CDF}"/>
                </a:ext>
              </a:extLst>
            </p:cNvPr>
            <p:cNvSpPr/>
            <p:nvPr/>
          </p:nvSpPr>
          <p:spPr>
            <a:xfrm>
              <a:off x="1542601" y="2169109"/>
              <a:ext cx="515248" cy="508807"/>
            </a:xfrm>
            <a:prstGeom prst="roundRect">
              <a:avLst/>
            </a:prstGeom>
            <a:solidFill>
              <a:srgbClr val="77B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4" name="Rectangle : coins arrondis 673">
              <a:extLst>
                <a:ext uri="{FF2B5EF4-FFF2-40B4-BE49-F238E27FC236}">
                  <a16:creationId xmlns:a16="http://schemas.microsoft.com/office/drawing/2014/main" id="{6F738F5D-82A7-3A46-B753-C0508A43D3BB}"/>
                </a:ext>
              </a:extLst>
            </p:cNvPr>
            <p:cNvSpPr/>
            <p:nvPr/>
          </p:nvSpPr>
          <p:spPr>
            <a:xfrm>
              <a:off x="2175128" y="2169109"/>
              <a:ext cx="515248" cy="508807"/>
            </a:xfrm>
            <a:prstGeom prst="roundRect">
              <a:avLst/>
            </a:prstGeom>
            <a:solidFill>
              <a:srgbClr val="646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40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AF81FCA-4AD6-7C4A-8A17-53B4B12F76E5}"/>
              </a:ext>
            </a:extLst>
          </p:cNvPr>
          <p:cNvSpPr/>
          <p:nvPr/>
        </p:nvSpPr>
        <p:spPr>
          <a:xfrm>
            <a:off x="888356" y="244255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FE07DF1-FBD6-6542-A9DB-8A574AEBE4B6}"/>
              </a:ext>
            </a:extLst>
          </p:cNvPr>
          <p:cNvSpPr/>
          <p:nvPr/>
        </p:nvSpPr>
        <p:spPr>
          <a:xfrm>
            <a:off x="1000515" y="244255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806D180-4201-8D4A-ADE3-448DFCD59F15}"/>
              </a:ext>
            </a:extLst>
          </p:cNvPr>
          <p:cNvSpPr/>
          <p:nvPr/>
        </p:nvSpPr>
        <p:spPr>
          <a:xfrm>
            <a:off x="1112674" y="244255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72ADF61-DD1F-034C-9361-DCADB90FB397}"/>
              </a:ext>
            </a:extLst>
          </p:cNvPr>
          <p:cNvSpPr/>
          <p:nvPr/>
        </p:nvSpPr>
        <p:spPr>
          <a:xfrm>
            <a:off x="1224834" y="244255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D8A5B07-BFD2-B546-945E-A77CA0BE3C21}"/>
              </a:ext>
            </a:extLst>
          </p:cNvPr>
          <p:cNvSpPr/>
          <p:nvPr/>
        </p:nvSpPr>
        <p:spPr>
          <a:xfrm>
            <a:off x="1336992" y="244255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D88016D-C575-AE4E-ABA6-9ABFB7FFCBDF}"/>
              </a:ext>
            </a:extLst>
          </p:cNvPr>
          <p:cNvSpPr/>
          <p:nvPr/>
        </p:nvSpPr>
        <p:spPr>
          <a:xfrm>
            <a:off x="888356" y="356374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F860F0A-70AB-B44C-BB27-69AD7B247AF4}"/>
              </a:ext>
            </a:extLst>
          </p:cNvPr>
          <p:cNvSpPr/>
          <p:nvPr/>
        </p:nvSpPr>
        <p:spPr>
          <a:xfrm>
            <a:off x="1000515" y="35637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4620B05-3226-9B48-A7BB-23BA2B50B476}"/>
              </a:ext>
            </a:extLst>
          </p:cNvPr>
          <p:cNvSpPr/>
          <p:nvPr/>
        </p:nvSpPr>
        <p:spPr>
          <a:xfrm>
            <a:off x="1112674" y="35637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4BE4271-4685-7841-89DF-2F7A22647260}"/>
              </a:ext>
            </a:extLst>
          </p:cNvPr>
          <p:cNvSpPr/>
          <p:nvPr/>
        </p:nvSpPr>
        <p:spPr>
          <a:xfrm>
            <a:off x="1224834" y="35637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DBAD7A2-66CF-904D-928B-CADE7A4CF88A}"/>
              </a:ext>
            </a:extLst>
          </p:cNvPr>
          <p:cNvSpPr/>
          <p:nvPr/>
        </p:nvSpPr>
        <p:spPr>
          <a:xfrm>
            <a:off x="1336992" y="35637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C423A0B-3417-8942-8DF9-1146AD2E3383}"/>
              </a:ext>
            </a:extLst>
          </p:cNvPr>
          <p:cNvSpPr/>
          <p:nvPr/>
        </p:nvSpPr>
        <p:spPr>
          <a:xfrm>
            <a:off x="888356" y="468492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3909E85-5549-5043-9C9F-422BFB8BF02B}"/>
              </a:ext>
            </a:extLst>
          </p:cNvPr>
          <p:cNvSpPr/>
          <p:nvPr/>
        </p:nvSpPr>
        <p:spPr>
          <a:xfrm>
            <a:off x="1000515" y="468492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711234F-0E76-0F45-A7CF-EB3998B336E6}"/>
              </a:ext>
            </a:extLst>
          </p:cNvPr>
          <p:cNvSpPr/>
          <p:nvPr/>
        </p:nvSpPr>
        <p:spPr>
          <a:xfrm>
            <a:off x="1112674" y="468492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CB3E3BB-1AD4-4746-A8BA-DFAEE0E5F736}"/>
              </a:ext>
            </a:extLst>
          </p:cNvPr>
          <p:cNvSpPr/>
          <p:nvPr/>
        </p:nvSpPr>
        <p:spPr>
          <a:xfrm>
            <a:off x="1224834" y="468492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B0EE9A9-3582-CC4D-9D38-3978BF9D7958}"/>
              </a:ext>
            </a:extLst>
          </p:cNvPr>
          <p:cNvSpPr/>
          <p:nvPr/>
        </p:nvSpPr>
        <p:spPr>
          <a:xfrm>
            <a:off x="1336992" y="468492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4168562-0EC0-3D46-B4CF-CB027D5B5C20}"/>
              </a:ext>
            </a:extLst>
          </p:cNvPr>
          <p:cNvSpPr/>
          <p:nvPr/>
        </p:nvSpPr>
        <p:spPr>
          <a:xfrm>
            <a:off x="888356" y="580611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C81D004-CAB9-314D-A91A-178724C08F3C}"/>
              </a:ext>
            </a:extLst>
          </p:cNvPr>
          <p:cNvSpPr/>
          <p:nvPr/>
        </p:nvSpPr>
        <p:spPr>
          <a:xfrm>
            <a:off x="1000515" y="58061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86C0CB1-E1F2-E844-8220-41EE48070F88}"/>
              </a:ext>
            </a:extLst>
          </p:cNvPr>
          <p:cNvSpPr/>
          <p:nvPr/>
        </p:nvSpPr>
        <p:spPr>
          <a:xfrm>
            <a:off x="1112674" y="58061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E70816A-E912-0E4F-9563-DEFFD142ECFD}"/>
              </a:ext>
            </a:extLst>
          </p:cNvPr>
          <p:cNvSpPr/>
          <p:nvPr/>
        </p:nvSpPr>
        <p:spPr>
          <a:xfrm>
            <a:off x="1224834" y="58061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03F6C48-5254-2347-AA6F-F752558CAB1D}"/>
              </a:ext>
            </a:extLst>
          </p:cNvPr>
          <p:cNvSpPr/>
          <p:nvPr/>
        </p:nvSpPr>
        <p:spPr>
          <a:xfrm>
            <a:off x="1336992" y="58061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BE14DFE-EE8E-1D46-9F41-B355023F2982}"/>
              </a:ext>
            </a:extLst>
          </p:cNvPr>
          <p:cNvSpPr/>
          <p:nvPr/>
        </p:nvSpPr>
        <p:spPr>
          <a:xfrm>
            <a:off x="888356" y="692730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CACE45C-3A43-7A42-9152-AD4E32BEC390}"/>
              </a:ext>
            </a:extLst>
          </p:cNvPr>
          <p:cNvSpPr/>
          <p:nvPr/>
        </p:nvSpPr>
        <p:spPr>
          <a:xfrm>
            <a:off x="1000515" y="69273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246D90-8DCC-E64A-B19C-1B36CB43E511}"/>
              </a:ext>
            </a:extLst>
          </p:cNvPr>
          <p:cNvSpPr/>
          <p:nvPr/>
        </p:nvSpPr>
        <p:spPr>
          <a:xfrm>
            <a:off x="1112674" y="69273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1EF6EFD-12DC-C14A-8036-E47D11B912E1}"/>
              </a:ext>
            </a:extLst>
          </p:cNvPr>
          <p:cNvSpPr/>
          <p:nvPr/>
        </p:nvSpPr>
        <p:spPr>
          <a:xfrm>
            <a:off x="1224834" y="69273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B75E463-1607-434B-813E-317683A3298C}"/>
              </a:ext>
            </a:extLst>
          </p:cNvPr>
          <p:cNvSpPr/>
          <p:nvPr/>
        </p:nvSpPr>
        <p:spPr>
          <a:xfrm>
            <a:off x="1336992" y="69273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08AB201-6C1C-3B41-BDE8-FB28C6093036}"/>
              </a:ext>
            </a:extLst>
          </p:cNvPr>
          <p:cNvSpPr/>
          <p:nvPr/>
        </p:nvSpPr>
        <p:spPr>
          <a:xfrm>
            <a:off x="246488" y="2457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53B438C-4C0C-1242-A8C4-8CDAB069E1BF}"/>
              </a:ext>
            </a:extLst>
          </p:cNvPr>
          <p:cNvSpPr/>
          <p:nvPr/>
        </p:nvSpPr>
        <p:spPr>
          <a:xfrm>
            <a:off x="358647" y="2457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D55EED93-3373-804D-AA09-8D84A89926EF}"/>
              </a:ext>
            </a:extLst>
          </p:cNvPr>
          <p:cNvSpPr/>
          <p:nvPr/>
        </p:nvSpPr>
        <p:spPr>
          <a:xfrm>
            <a:off x="470806" y="2457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13C615B-D693-0C43-BAD0-25A2D316B001}"/>
              </a:ext>
            </a:extLst>
          </p:cNvPr>
          <p:cNvSpPr/>
          <p:nvPr/>
        </p:nvSpPr>
        <p:spPr>
          <a:xfrm>
            <a:off x="582966" y="2457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F2D4E84-CF8F-1C4F-99EE-9AA0573D5124}"/>
              </a:ext>
            </a:extLst>
          </p:cNvPr>
          <p:cNvSpPr/>
          <p:nvPr/>
        </p:nvSpPr>
        <p:spPr>
          <a:xfrm>
            <a:off x="695124" y="2457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E1A381D-852A-0441-8110-D5E77C6CE5E6}"/>
              </a:ext>
            </a:extLst>
          </p:cNvPr>
          <p:cNvSpPr/>
          <p:nvPr/>
        </p:nvSpPr>
        <p:spPr>
          <a:xfrm>
            <a:off x="246488" y="3579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A8C9D41E-7854-4F45-BCCD-517373FC70C9}"/>
              </a:ext>
            </a:extLst>
          </p:cNvPr>
          <p:cNvSpPr/>
          <p:nvPr/>
        </p:nvSpPr>
        <p:spPr>
          <a:xfrm>
            <a:off x="358647" y="3579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AFC09A2-510E-094A-AADD-4A3F25CE2642}"/>
              </a:ext>
            </a:extLst>
          </p:cNvPr>
          <p:cNvSpPr/>
          <p:nvPr/>
        </p:nvSpPr>
        <p:spPr>
          <a:xfrm>
            <a:off x="470806" y="3579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C5895F-40BA-0A4B-89DE-DBA600CF8903}"/>
              </a:ext>
            </a:extLst>
          </p:cNvPr>
          <p:cNvSpPr/>
          <p:nvPr/>
        </p:nvSpPr>
        <p:spPr>
          <a:xfrm>
            <a:off x="582966" y="3579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A2F7A8-862B-1B44-A21A-DD9B8FD8DAC4}"/>
              </a:ext>
            </a:extLst>
          </p:cNvPr>
          <p:cNvSpPr/>
          <p:nvPr/>
        </p:nvSpPr>
        <p:spPr>
          <a:xfrm>
            <a:off x="695124" y="3579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8DD0D81-EB5B-044F-BCA0-B1049FBB5F25}"/>
              </a:ext>
            </a:extLst>
          </p:cNvPr>
          <p:cNvSpPr/>
          <p:nvPr/>
        </p:nvSpPr>
        <p:spPr>
          <a:xfrm>
            <a:off x="246488" y="4700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1092C54-8ADD-824A-9963-52FD934A6E69}"/>
              </a:ext>
            </a:extLst>
          </p:cNvPr>
          <p:cNvSpPr/>
          <p:nvPr/>
        </p:nvSpPr>
        <p:spPr>
          <a:xfrm>
            <a:off x="358647" y="4700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697047E-1FFC-5047-80AF-F52568032443}"/>
              </a:ext>
            </a:extLst>
          </p:cNvPr>
          <p:cNvSpPr/>
          <p:nvPr/>
        </p:nvSpPr>
        <p:spPr>
          <a:xfrm>
            <a:off x="470806" y="4700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C516176-9BF6-CF41-B877-2E6FB3039FEB}"/>
              </a:ext>
            </a:extLst>
          </p:cNvPr>
          <p:cNvSpPr/>
          <p:nvPr/>
        </p:nvSpPr>
        <p:spPr>
          <a:xfrm>
            <a:off x="582966" y="4700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61F75D63-9A6A-5248-8DB2-7D33367A5CB5}"/>
              </a:ext>
            </a:extLst>
          </p:cNvPr>
          <p:cNvSpPr/>
          <p:nvPr/>
        </p:nvSpPr>
        <p:spPr>
          <a:xfrm>
            <a:off x="695124" y="4700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B5BBBF85-08FD-C64A-8E6C-9AF7F4E247DF}"/>
              </a:ext>
            </a:extLst>
          </p:cNvPr>
          <p:cNvSpPr/>
          <p:nvPr/>
        </p:nvSpPr>
        <p:spPr>
          <a:xfrm>
            <a:off x="246488" y="5821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9F95178-7389-CD43-8422-26EF7456DFA2}"/>
              </a:ext>
            </a:extLst>
          </p:cNvPr>
          <p:cNvSpPr/>
          <p:nvPr/>
        </p:nvSpPr>
        <p:spPr>
          <a:xfrm>
            <a:off x="358647" y="5821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DC43E8B-FBB4-6D4D-AA68-97E9826FE78F}"/>
              </a:ext>
            </a:extLst>
          </p:cNvPr>
          <p:cNvSpPr/>
          <p:nvPr/>
        </p:nvSpPr>
        <p:spPr>
          <a:xfrm>
            <a:off x="470806" y="5821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12AF1E5-7385-4848-B3A8-F753729336CE}"/>
              </a:ext>
            </a:extLst>
          </p:cNvPr>
          <p:cNvSpPr/>
          <p:nvPr/>
        </p:nvSpPr>
        <p:spPr>
          <a:xfrm>
            <a:off x="582966" y="5821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2770938-5900-F14B-9741-F41E718BCF05}"/>
              </a:ext>
            </a:extLst>
          </p:cNvPr>
          <p:cNvSpPr/>
          <p:nvPr/>
        </p:nvSpPr>
        <p:spPr>
          <a:xfrm>
            <a:off x="695124" y="5821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0D84856-2F09-6F4F-B53C-55F24C4C30EB}"/>
              </a:ext>
            </a:extLst>
          </p:cNvPr>
          <p:cNvSpPr/>
          <p:nvPr/>
        </p:nvSpPr>
        <p:spPr>
          <a:xfrm>
            <a:off x="246488" y="6942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A7A17123-DE5C-6545-95B4-8437E0EF3341}"/>
              </a:ext>
            </a:extLst>
          </p:cNvPr>
          <p:cNvSpPr/>
          <p:nvPr/>
        </p:nvSpPr>
        <p:spPr>
          <a:xfrm>
            <a:off x="358647" y="6942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E8E047B-396C-FF45-B388-A89C364C03E2}"/>
              </a:ext>
            </a:extLst>
          </p:cNvPr>
          <p:cNvSpPr/>
          <p:nvPr/>
        </p:nvSpPr>
        <p:spPr>
          <a:xfrm>
            <a:off x="470806" y="6942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3D8F937-0708-464F-B46D-557AB59B1181}"/>
              </a:ext>
            </a:extLst>
          </p:cNvPr>
          <p:cNvSpPr/>
          <p:nvPr/>
        </p:nvSpPr>
        <p:spPr>
          <a:xfrm>
            <a:off x="582966" y="6942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35DCB74-236C-8C4E-A38F-397FEF41878F}"/>
              </a:ext>
            </a:extLst>
          </p:cNvPr>
          <p:cNvSpPr/>
          <p:nvPr/>
        </p:nvSpPr>
        <p:spPr>
          <a:xfrm>
            <a:off x="695124" y="6942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3C3AF75B-C303-9246-8871-9C325C2ECFB5}"/>
              </a:ext>
            </a:extLst>
          </p:cNvPr>
          <p:cNvSpPr/>
          <p:nvPr/>
        </p:nvSpPr>
        <p:spPr>
          <a:xfrm>
            <a:off x="1530224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52ED796B-8BD0-5C48-BC2F-0331CAA01B0D}"/>
              </a:ext>
            </a:extLst>
          </p:cNvPr>
          <p:cNvSpPr/>
          <p:nvPr/>
        </p:nvSpPr>
        <p:spPr>
          <a:xfrm>
            <a:off x="1642383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75432F2F-0140-D940-98AD-7EC3A9DDB180}"/>
              </a:ext>
            </a:extLst>
          </p:cNvPr>
          <p:cNvSpPr/>
          <p:nvPr/>
        </p:nvSpPr>
        <p:spPr>
          <a:xfrm>
            <a:off x="175454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4CB02CF0-1D3D-E941-9DAA-01ECFFFA1198}"/>
              </a:ext>
            </a:extLst>
          </p:cNvPr>
          <p:cNvSpPr/>
          <p:nvPr/>
        </p:nvSpPr>
        <p:spPr>
          <a:xfrm>
            <a:off x="186670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0E922934-5F79-AE42-B162-B3BCB4C5D769}"/>
              </a:ext>
            </a:extLst>
          </p:cNvPr>
          <p:cNvSpPr/>
          <p:nvPr/>
        </p:nvSpPr>
        <p:spPr>
          <a:xfrm>
            <a:off x="197886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294F41DC-E6C3-C745-BF2D-DB7E4DAD6192}"/>
              </a:ext>
            </a:extLst>
          </p:cNvPr>
          <p:cNvSpPr/>
          <p:nvPr/>
        </p:nvSpPr>
        <p:spPr>
          <a:xfrm>
            <a:off x="1530224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992D937-A805-9440-A962-EBC727A85E1E}"/>
              </a:ext>
            </a:extLst>
          </p:cNvPr>
          <p:cNvSpPr/>
          <p:nvPr/>
        </p:nvSpPr>
        <p:spPr>
          <a:xfrm>
            <a:off x="1642383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0B812BD-A313-F741-ABEC-B194C1B30F3D}"/>
              </a:ext>
            </a:extLst>
          </p:cNvPr>
          <p:cNvSpPr/>
          <p:nvPr/>
        </p:nvSpPr>
        <p:spPr>
          <a:xfrm>
            <a:off x="175454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066DC287-4A82-DA40-AADC-C0C121BB05D4}"/>
              </a:ext>
            </a:extLst>
          </p:cNvPr>
          <p:cNvSpPr/>
          <p:nvPr/>
        </p:nvSpPr>
        <p:spPr>
          <a:xfrm>
            <a:off x="186670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76114336-51B6-8441-8720-442C8C502B42}"/>
              </a:ext>
            </a:extLst>
          </p:cNvPr>
          <p:cNvSpPr/>
          <p:nvPr/>
        </p:nvSpPr>
        <p:spPr>
          <a:xfrm>
            <a:off x="197886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BAB119CD-ECF0-044F-8795-D35F7595DB1B}"/>
              </a:ext>
            </a:extLst>
          </p:cNvPr>
          <p:cNvSpPr/>
          <p:nvPr/>
        </p:nvSpPr>
        <p:spPr>
          <a:xfrm>
            <a:off x="1530224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98555216-8FC6-674C-87CE-BDFD026EE040}"/>
              </a:ext>
            </a:extLst>
          </p:cNvPr>
          <p:cNvSpPr/>
          <p:nvPr/>
        </p:nvSpPr>
        <p:spPr>
          <a:xfrm>
            <a:off x="1642383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4D6E49D0-4244-EF4E-BF91-648FC399B3BE}"/>
              </a:ext>
            </a:extLst>
          </p:cNvPr>
          <p:cNvSpPr/>
          <p:nvPr/>
        </p:nvSpPr>
        <p:spPr>
          <a:xfrm>
            <a:off x="175454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743139F9-47EC-7846-BA0F-D402D66EFD44}"/>
              </a:ext>
            </a:extLst>
          </p:cNvPr>
          <p:cNvSpPr/>
          <p:nvPr/>
        </p:nvSpPr>
        <p:spPr>
          <a:xfrm>
            <a:off x="186670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E54B01D4-76DA-7440-8181-CDD876B65179}"/>
              </a:ext>
            </a:extLst>
          </p:cNvPr>
          <p:cNvSpPr/>
          <p:nvPr/>
        </p:nvSpPr>
        <p:spPr>
          <a:xfrm>
            <a:off x="197886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EE1325CE-4D59-E54E-AA06-5AEC3EFF5E5E}"/>
              </a:ext>
            </a:extLst>
          </p:cNvPr>
          <p:cNvSpPr/>
          <p:nvPr/>
        </p:nvSpPr>
        <p:spPr>
          <a:xfrm>
            <a:off x="1530224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73B6839-5C35-A145-8F9B-C5DDFD695435}"/>
              </a:ext>
            </a:extLst>
          </p:cNvPr>
          <p:cNvSpPr/>
          <p:nvPr/>
        </p:nvSpPr>
        <p:spPr>
          <a:xfrm>
            <a:off x="1642383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E21D2F8F-40C4-0743-8D73-99A6CA00D52B}"/>
              </a:ext>
            </a:extLst>
          </p:cNvPr>
          <p:cNvSpPr/>
          <p:nvPr/>
        </p:nvSpPr>
        <p:spPr>
          <a:xfrm>
            <a:off x="175454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33A81E77-D1F9-BF49-898B-D411AA75B208}"/>
              </a:ext>
            </a:extLst>
          </p:cNvPr>
          <p:cNvSpPr/>
          <p:nvPr/>
        </p:nvSpPr>
        <p:spPr>
          <a:xfrm>
            <a:off x="186670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A4E41DD-0FE7-1E4C-9FC6-A5287037F7E2}"/>
              </a:ext>
            </a:extLst>
          </p:cNvPr>
          <p:cNvSpPr/>
          <p:nvPr/>
        </p:nvSpPr>
        <p:spPr>
          <a:xfrm>
            <a:off x="197886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B341DAD0-E2C4-1A47-80A1-8C0F6E3CA20F}"/>
              </a:ext>
            </a:extLst>
          </p:cNvPr>
          <p:cNvSpPr/>
          <p:nvPr/>
        </p:nvSpPr>
        <p:spPr>
          <a:xfrm>
            <a:off x="1530224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1EAD63D2-35D4-C644-85C1-5619CF59782D}"/>
              </a:ext>
            </a:extLst>
          </p:cNvPr>
          <p:cNvSpPr/>
          <p:nvPr/>
        </p:nvSpPr>
        <p:spPr>
          <a:xfrm>
            <a:off x="1642383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1A9F42BB-B1AD-DB4E-A481-58A33DEF7BB1}"/>
              </a:ext>
            </a:extLst>
          </p:cNvPr>
          <p:cNvSpPr/>
          <p:nvPr/>
        </p:nvSpPr>
        <p:spPr>
          <a:xfrm>
            <a:off x="175454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6AC5C050-0178-DE41-92B6-43EB33378BAE}"/>
              </a:ext>
            </a:extLst>
          </p:cNvPr>
          <p:cNvSpPr/>
          <p:nvPr/>
        </p:nvSpPr>
        <p:spPr>
          <a:xfrm>
            <a:off x="186670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E2B46FF1-FD77-9845-B05E-32960D50CC44}"/>
              </a:ext>
            </a:extLst>
          </p:cNvPr>
          <p:cNvSpPr/>
          <p:nvPr/>
        </p:nvSpPr>
        <p:spPr>
          <a:xfrm>
            <a:off x="197886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7093EEEF-A2A2-7A4E-A8A0-FB5A7FF84FD8}"/>
              </a:ext>
            </a:extLst>
          </p:cNvPr>
          <p:cNvSpPr/>
          <p:nvPr/>
        </p:nvSpPr>
        <p:spPr>
          <a:xfrm>
            <a:off x="2172092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5" name="Rectangle : coins arrondis 204">
            <a:extLst>
              <a:ext uri="{FF2B5EF4-FFF2-40B4-BE49-F238E27FC236}">
                <a16:creationId xmlns:a16="http://schemas.microsoft.com/office/drawing/2014/main" id="{ACE3CDCE-DA09-DC46-8157-CCC5F14B2ABD}"/>
              </a:ext>
            </a:extLst>
          </p:cNvPr>
          <p:cNvSpPr/>
          <p:nvPr/>
        </p:nvSpPr>
        <p:spPr>
          <a:xfrm>
            <a:off x="2284251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7380DABC-6556-CF49-9391-E00054FE8653}"/>
              </a:ext>
            </a:extLst>
          </p:cNvPr>
          <p:cNvSpPr/>
          <p:nvPr/>
        </p:nvSpPr>
        <p:spPr>
          <a:xfrm>
            <a:off x="239641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5DE0DE8B-F6AD-2941-B412-BCFBA3673102}"/>
              </a:ext>
            </a:extLst>
          </p:cNvPr>
          <p:cNvSpPr/>
          <p:nvPr/>
        </p:nvSpPr>
        <p:spPr>
          <a:xfrm>
            <a:off x="2508570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E39C6011-9ED0-4E46-A416-ABFEC5CD4195}"/>
              </a:ext>
            </a:extLst>
          </p:cNvPr>
          <p:cNvSpPr/>
          <p:nvPr/>
        </p:nvSpPr>
        <p:spPr>
          <a:xfrm>
            <a:off x="2620728" y="244255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A82EB69C-A54B-1A49-B8D0-C0467B772A3A}"/>
              </a:ext>
            </a:extLst>
          </p:cNvPr>
          <p:cNvSpPr/>
          <p:nvPr/>
        </p:nvSpPr>
        <p:spPr>
          <a:xfrm>
            <a:off x="2172092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E09DB2E7-A89E-3946-B667-A879BBDCD73D}"/>
              </a:ext>
            </a:extLst>
          </p:cNvPr>
          <p:cNvSpPr/>
          <p:nvPr/>
        </p:nvSpPr>
        <p:spPr>
          <a:xfrm>
            <a:off x="2284251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3B10DE39-BFC6-1A47-A07D-F3554041E58A}"/>
              </a:ext>
            </a:extLst>
          </p:cNvPr>
          <p:cNvSpPr/>
          <p:nvPr/>
        </p:nvSpPr>
        <p:spPr>
          <a:xfrm>
            <a:off x="239641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22B8DD0A-82A7-0043-A5CB-FC7DCB5AAA90}"/>
              </a:ext>
            </a:extLst>
          </p:cNvPr>
          <p:cNvSpPr/>
          <p:nvPr/>
        </p:nvSpPr>
        <p:spPr>
          <a:xfrm>
            <a:off x="2508570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FB3703E8-67CD-C844-9462-1B859361E7F1}"/>
              </a:ext>
            </a:extLst>
          </p:cNvPr>
          <p:cNvSpPr/>
          <p:nvPr/>
        </p:nvSpPr>
        <p:spPr>
          <a:xfrm>
            <a:off x="2620728" y="35637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F7FB4E8C-1E48-094C-87E0-635A06CE546A}"/>
              </a:ext>
            </a:extLst>
          </p:cNvPr>
          <p:cNvSpPr/>
          <p:nvPr/>
        </p:nvSpPr>
        <p:spPr>
          <a:xfrm>
            <a:off x="2172092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C415FDDB-DB46-2546-9573-4FAD3407EA4E}"/>
              </a:ext>
            </a:extLst>
          </p:cNvPr>
          <p:cNvSpPr/>
          <p:nvPr/>
        </p:nvSpPr>
        <p:spPr>
          <a:xfrm>
            <a:off x="2284251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C24D5485-D975-484B-83DE-2B3DF6FD92DD}"/>
              </a:ext>
            </a:extLst>
          </p:cNvPr>
          <p:cNvSpPr/>
          <p:nvPr/>
        </p:nvSpPr>
        <p:spPr>
          <a:xfrm>
            <a:off x="239641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DB22E356-5400-2849-A5F1-8966810E15B4}"/>
              </a:ext>
            </a:extLst>
          </p:cNvPr>
          <p:cNvSpPr/>
          <p:nvPr/>
        </p:nvSpPr>
        <p:spPr>
          <a:xfrm>
            <a:off x="2508570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2B0C37AD-E390-D44A-979A-483D2702B19C}"/>
              </a:ext>
            </a:extLst>
          </p:cNvPr>
          <p:cNvSpPr/>
          <p:nvPr/>
        </p:nvSpPr>
        <p:spPr>
          <a:xfrm>
            <a:off x="2620728" y="468492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78A719E1-6720-BD43-813A-A71ED335F940}"/>
              </a:ext>
            </a:extLst>
          </p:cNvPr>
          <p:cNvSpPr/>
          <p:nvPr/>
        </p:nvSpPr>
        <p:spPr>
          <a:xfrm>
            <a:off x="2172092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C30D6E4B-ABA1-5443-8532-EAECAD6B9FCC}"/>
              </a:ext>
            </a:extLst>
          </p:cNvPr>
          <p:cNvSpPr/>
          <p:nvPr/>
        </p:nvSpPr>
        <p:spPr>
          <a:xfrm>
            <a:off x="2284251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2BDF87AB-3DEC-4E46-B47F-61FB5F812930}"/>
              </a:ext>
            </a:extLst>
          </p:cNvPr>
          <p:cNvSpPr/>
          <p:nvPr/>
        </p:nvSpPr>
        <p:spPr>
          <a:xfrm>
            <a:off x="239641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id="{BA8E8637-942D-1249-9119-3E764E81A238}"/>
              </a:ext>
            </a:extLst>
          </p:cNvPr>
          <p:cNvSpPr/>
          <p:nvPr/>
        </p:nvSpPr>
        <p:spPr>
          <a:xfrm>
            <a:off x="2508570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1A80A464-AD9F-5849-B6A8-BCEFF8C5B002}"/>
              </a:ext>
            </a:extLst>
          </p:cNvPr>
          <p:cNvSpPr/>
          <p:nvPr/>
        </p:nvSpPr>
        <p:spPr>
          <a:xfrm>
            <a:off x="2620728" y="58061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24D72484-750D-6E41-AAA7-B35347A856EA}"/>
              </a:ext>
            </a:extLst>
          </p:cNvPr>
          <p:cNvSpPr/>
          <p:nvPr/>
        </p:nvSpPr>
        <p:spPr>
          <a:xfrm>
            <a:off x="2172092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E6D621A6-9D82-5740-AABE-15E342CF410F}"/>
              </a:ext>
            </a:extLst>
          </p:cNvPr>
          <p:cNvSpPr/>
          <p:nvPr/>
        </p:nvSpPr>
        <p:spPr>
          <a:xfrm>
            <a:off x="2284251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8AE591C9-5535-B040-8145-691381851B06}"/>
              </a:ext>
            </a:extLst>
          </p:cNvPr>
          <p:cNvSpPr/>
          <p:nvPr/>
        </p:nvSpPr>
        <p:spPr>
          <a:xfrm>
            <a:off x="239641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EBB85A61-8428-BA40-A215-56181A88D484}"/>
              </a:ext>
            </a:extLst>
          </p:cNvPr>
          <p:cNvSpPr/>
          <p:nvPr/>
        </p:nvSpPr>
        <p:spPr>
          <a:xfrm>
            <a:off x="2508570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53A822B-59C3-7849-BCD0-D186F0703ED1}"/>
              </a:ext>
            </a:extLst>
          </p:cNvPr>
          <p:cNvSpPr/>
          <p:nvPr/>
        </p:nvSpPr>
        <p:spPr>
          <a:xfrm>
            <a:off x="2620728" y="69273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B07AAAD8-02BE-4A45-B6AE-6557AD438991}"/>
              </a:ext>
            </a:extLst>
          </p:cNvPr>
          <p:cNvSpPr/>
          <p:nvPr/>
        </p:nvSpPr>
        <p:spPr>
          <a:xfrm>
            <a:off x="2813961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E56A7E79-17FE-7E46-AA49-B515F6EFA65E}"/>
              </a:ext>
            </a:extLst>
          </p:cNvPr>
          <p:cNvSpPr/>
          <p:nvPr/>
        </p:nvSpPr>
        <p:spPr>
          <a:xfrm>
            <a:off x="2926120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976325F3-8328-F740-97FD-AA726520E45D}"/>
              </a:ext>
            </a:extLst>
          </p:cNvPr>
          <p:cNvSpPr/>
          <p:nvPr/>
        </p:nvSpPr>
        <p:spPr>
          <a:xfrm>
            <a:off x="303827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DA30D4E4-6728-844B-ACDD-89C5B9BD39DD}"/>
              </a:ext>
            </a:extLst>
          </p:cNvPr>
          <p:cNvSpPr/>
          <p:nvPr/>
        </p:nvSpPr>
        <p:spPr>
          <a:xfrm>
            <a:off x="315043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04CEAC45-F440-7542-AB8E-C21126480142}"/>
              </a:ext>
            </a:extLst>
          </p:cNvPr>
          <p:cNvSpPr/>
          <p:nvPr/>
        </p:nvSpPr>
        <p:spPr>
          <a:xfrm>
            <a:off x="3262597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5" name="Rectangle : coins arrondis 234">
            <a:extLst>
              <a:ext uri="{FF2B5EF4-FFF2-40B4-BE49-F238E27FC236}">
                <a16:creationId xmlns:a16="http://schemas.microsoft.com/office/drawing/2014/main" id="{EED4EF7D-F903-F944-AC6F-1C8E00F0655E}"/>
              </a:ext>
            </a:extLst>
          </p:cNvPr>
          <p:cNvSpPr/>
          <p:nvPr/>
        </p:nvSpPr>
        <p:spPr>
          <a:xfrm>
            <a:off x="2813961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6" name="Rectangle : coins arrondis 235">
            <a:extLst>
              <a:ext uri="{FF2B5EF4-FFF2-40B4-BE49-F238E27FC236}">
                <a16:creationId xmlns:a16="http://schemas.microsoft.com/office/drawing/2014/main" id="{5BC1593B-2B36-8846-9F9D-BF28EA7D7E50}"/>
              </a:ext>
            </a:extLst>
          </p:cNvPr>
          <p:cNvSpPr/>
          <p:nvPr/>
        </p:nvSpPr>
        <p:spPr>
          <a:xfrm>
            <a:off x="2926120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55F30FF5-E6EA-D940-95E2-CC5FC4A4791E}"/>
              </a:ext>
            </a:extLst>
          </p:cNvPr>
          <p:cNvSpPr/>
          <p:nvPr/>
        </p:nvSpPr>
        <p:spPr>
          <a:xfrm>
            <a:off x="303827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3B59940B-9E59-0148-A0F1-64C7E412CEBD}"/>
              </a:ext>
            </a:extLst>
          </p:cNvPr>
          <p:cNvSpPr/>
          <p:nvPr/>
        </p:nvSpPr>
        <p:spPr>
          <a:xfrm>
            <a:off x="315043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A0709D78-1491-9E49-BEC6-66749407F707}"/>
              </a:ext>
            </a:extLst>
          </p:cNvPr>
          <p:cNvSpPr/>
          <p:nvPr/>
        </p:nvSpPr>
        <p:spPr>
          <a:xfrm>
            <a:off x="3262597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AE9A72B6-D7F7-0D4E-BB76-762879EAD80A}"/>
              </a:ext>
            </a:extLst>
          </p:cNvPr>
          <p:cNvSpPr/>
          <p:nvPr/>
        </p:nvSpPr>
        <p:spPr>
          <a:xfrm>
            <a:off x="2813961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BB410C1-B543-3042-A859-787F4D8F053E}"/>
              </a:ext>
            </a:extLst>
          </p:cNvPr>
          <p:cNvSpPr/>
          <p:nvPr/>
        </p:nvSpPr>
        <p:spPr>
          <a:xfrm>
            <a:off x="2926120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31265AD1-CF8B-7D41-82C0-0EA0FF392A65}"/>
              </a:ext>
            </a:extLst>
          </p:cNvPr>
          <p:cNvSpPr/>
          <p:nvPr/>
        </p:nvSpPr>
        <p:spPr>
          <a:xfrm>
            <a:off x="303827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0CD39879-071E-C248-9618-1025A5A1FAE0}"/>
              </a:ext>
            </a:extLst>
          </p:cNvPr>
          <p:cNvSpPr/>
          <p:nvPr/>
        </p:nvSpPr>
        <p:spPr>
          <a:xfrm>
            <a:off x="315043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2FDB8583-46B4-504B-AF62-D1B7F59FAAD2}"/>
              </a:ext>
            </a:extLst>
          </p:cNvPr>
          <p:cNvSpPr/>
          <p:nvPr/>
        </p:nvSpPr>
        <p:spPr>
          <a:xfrm>
            <a:off x="3262597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C108A618-5DC4-614D-B85C-01B0D55FA963}"/>
              </a:ext>
            </a:extLst>
          </p:cNvPr>
          <p:cNvSpPr/>
          <p:nvPr/>
        </p:nvSpPr>
        <p:spPr>
          <a:xfrm>
            <a:off x="2813961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AC949F42-A33D-F844-BFC2-DA1C94862C39}"/>
              </a:ext>
            </a:extLst>
          </p:cNvPr>
          <p:cNvSpPr/>
          <p:nvPr/>
        </p:nvSpPr>
        <p:spPr>
          <a:xfrm>
            <a:off x="2926120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316AF7F-29CB-B644-AFF0-685C419C8D7B}"/>
              </a:ext>
            </a:extLst>
          </p:cNvPr>
          <p:cNvSpPr/>
          <p:nvPr/>
        </p:nvSpPr>
        <p:spPr>
          <a:xfrm>
            <a:off x="303827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8" name="Rectangle : coins arrondis 247">
            <a:extLst>
              <a:ext uri="{FF2B5EF4-FFF2-40B4-BE49-F238E27FC236}">
                <a16:creationId xmlns:a16="http://schemas.microsoft.com/office/drawing/2014/main" id="{C92FBDD2-551D-F444-999C-6EC30A66034C}"/>
              </a:ext>
            </a:extLst>
          </p:cNvPr>
          <p:cNvSpPr/>
          <p:nvPr/>
        </p:nvSpPr>
        <p:spPr>
          <a:xfrm>
            <a:off x="315043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9" name="Rectangle : coins arrondis 248">
            <a:extLst>
              <a:ext uri="{FF2B5EF4-FFF2-40B4-BE49-F238E27FC236}">
                <a16:creationId xmlns:a16="http://schemas.microsoft.com/office/drawing/2014/main" id="{8E2B508C-5EB0-664B-A7E6-BF15F94C1136}"/>
              </a:ext>
            </a:extLst>
          </p:cNvPr>
          <p:cNvSpPr/>
          <p:nvPr/>
        </p:nvSpPr>
        <p:spPr>
          <a:xfrm>
            <a:off x="3262597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4617601E-FCF1-7F47-B5ED-0D8A917F5D8B}"/>
              </a:ext>
            </a:extLst>
          </p:cNvPr>
          <p:cNvSpPr/>
          <p:nvPr/>
        </p:nvSpPr>
        <p:spPr>
          <a:xfrm>
            <a:off x="2813961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98F7247-040A-4045-9654-032200CD9AA7}"/>
              </a:ext>
            </a:extLst>
          </p:cNvPr>
          <p:cNvSpPr/>
          <p:nvPr/>
        </p:nvSpPr>
        <p:spPr>
          <a:xfrm>
            <a:off x="2926120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45D03B92-D2F5-3845-8E30-F4C188A26E3C}"/>
              </a:ext>
            </a:extLst>
          </p:cNvPr>
          <p:cNvSpPr/>
          <p:nvPr/>
        </p:nvSpPr>
        <p:spPr>
          <a:xfrm>
            <a:off x="303827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36C61DE9-8CA7-4241-84AC-EC43A072ADD5}"/>
              </a:ext>
            </a:extLst>
          </p:cNvPr>
          <p:cNvSpPr/>
          <p:nvPr/>
        </p:nvSpPr>
        <p:spPr>
          <a:xfrm>
            <a:off x="315043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FA4D0B96-A832-424E-B8E4-7F65F8A8BA28}"/>
              </a:ext>
            </a:extLst>
          </p:cNvPr>
          <p:cNvSpPr/>
          <p:nvPr/>
        </p:nvSpPr>
        <p:spPr>
          <a:xfrm>
            <a:off x="3262597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8" name="Rectangle : coins arrondis 307">
            <a:extLst>
              <a:ext uri="{FF2B5EF4-FFF2-40B4-BE49-F238E27FC236}">
                <a16:creationId xmlns:a16="http://schemas.microsoft.com/office/drawing/2014/main" id="{E93C292D-0B7C-114A-B8DA-3EFE192533E0}"/>
              </a:ext>
            </a:extLst>
          </p:cNvPr>
          <p:cNvSpPr/>
          <p:nvPr/>
        </p:nvSpPr>
        <p:spPr>
          <a:xfrm>
            <a:off x="888356" y="15309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9" name="Rectangle : coins arrondis 308">
            <a:extLst>
              <a:ext uri="{FF2B5EF4-FFF2-40B4-BE49-F238E27FC236}">
                <a16:creationId xmlns:a16="http://schemas.microsoft.com/office/drawing/2014/main" id="{6AB61BEF-C6AD-1247-86BD-3B43DDF5DBF0}"/>
              </a:ext>
            </a:extLst>
          </p:cNvPr>
          <p:cNvSpPr/>
          <p:nvPr/>
        </p:nvSpPr>
        <p:spPr>
          <a:xfrm>
            <a:off x="1000515" y="15309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0" name="Rectangle : coins arrondis 309">
            <a:extLst>
              <a:ext uri="{FF2B5EF4-FFF2-40B4-BE49-F238E27FC236}">
                <a16:creationId xmlns:a16="http://schemas.microsoft.com/office/drawing/2014/main" id="{AE18F865-3B38-3940-8EE5-0D9C93F52FBD}"/>
              </a:ext>
            </a:extLst>
          </p:cNvPr>
          <p:cNvSpPr/>
          <p:nvPr/>
        </p:nvSpPr>
        <p:spPr>
          <a:xfrm>
            <a:off x="1112674" y="15309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D533186D-0E54-1C42-AD44-D875C87D27AC}"/>
              </a:ext>
            </a:extLst>
          </p:cNvPr>
          <p:cNvSpPr/>
          <p:nvPr/>
        </p:nvSpPr>
        <p:spPr>
          <a:xfrm>
            <a:off x="1224834" y="15309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02FB451A-FE5A-BE4C-86EF-8DBED3416AEF}"/>
              </a:ext>
            </a:extLst>
          </p:cNvPr>
          <p:cNvSpPr/>
          <p:nvPr/>
        </p:nvSpPr>
        <p:spPr>
          <a:xfrm>
            <a:off x="1336992" y="15309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3" name="Rectangle : coins arrondis 312">
            <a:extLst>
              <a:ext uri="{FF2B5EF4-FFF2-40B4-BE49-F238E27FC236}">
                <a16:creationId xmlns:a16="http://schemas.microsoft.com/office/drawing/2014/main" id="{B844573D-A7CF-6040-902B-31FC3EC44368}"/>
              </a:ext>
            </a:extLst>
          </p:cNvPr>
          <p:cNvSpPr/>
          <p:nvPr/>
        </p:nvSpPr>
        <p:spPr>
          <a:xfrm>
            <a:off x="888356" y="16431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4" name="Rectangle : coins arrondis 313">
            <a:extLst>
              <a:ext uri="{FF2B5EF4-FFF2-40B4-BE49-F238E27FC236}">
                <a16:creationId xmlns:a16="http://schemas.microsoft.com/office/drawing/2014/main" id="{17A2A0F6-4D5D-264C-90CC-7422915E61E0}"/>
              </a:ext>
            </a:extLst>
          </p:cNvPr>
          <p:cNvSpPr/>
          <p:nvPr/>
        </p:nvSpPr>
        <p:spPr>
          <a:xfrm>
            <a:off x="1000515" y="16431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5" name="Rectangle : coins arrondis 314">
            <a:extLst>
              <a:ext uri="{FF2B5EF4-FFF2-40B4-BE49-F238E27FC236}">
                <a16:creationId xmlns:a16="http://schemas.microsoft.com/office/drawing/2014/main" id="{A2BADEF0-86CD-CD42-ABE6-27229FC078C1}"/>
              </a:ext>
            </a:extLst>
          </p:cNvPr>
          <p:cNvSpPr/>
          <p:nvPr/>
        </p:nvSpPr>
        <p:spPr>
          <a:xfrm>
            <a:off x="1112674" y="16431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6" name="Rectangle : coins arrondis 315">
            <a:extLst>
              <a:ext uri="{FF2B5EF4-FFF2-40B4-BE49-F238E27FC236}">
                <a16:creationId xmlns:a16="http://schemas.microsoft.com/office/drawing/2014/main" id="{D7752EF3-08AC-F747-8A49-D932C35630BF}"/>
              </a:ext>
            </a:extLst>
          </p:cNvPr>
          <p:cNvSpPr/>
          <p:nvPr/>
        </p:nvSpPr>
        <p:spPr>
          <a:xfrm>
            <a:off x="1224834" y="16431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95EFEE54-BE77-6343-9C2F-3BDB3E627F14}"/>
              </a:ext>
            </a:extLst>
          </p:cNvPr>
          <p:cNvSpPr/>
          <p:nvPr/>
        </p:nvSpPr>
        <p:spPr>
          <a:xfrm>
            <a:off x="1336992" y="16431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A46043AF-3E26-4B49-8428-8DC6067C6E5C}"/>
              </a:ext>
            </a:extLst>
          </p:cNvPr>
          <p:cNvSpPr/>
          <p:nvPr/>
        </p:nvSpPr>
        <p:spPr>
          <a:xfrm>
            <a:off x="888356" y="17552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BDD10B29-D3AB-CF41-BB0B-E3B96A6F9E54}"/>
              </a:ext>
            </a:extLst>
          </p:cNvPr>
          <p:cNvSpPr/>
          <p:nvPr/>
        </p:nvSpPr>
        <p:spPr>
          <a:xfrm>
            <a:off x="1000515" y="17552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0" name="Rectangle : coins arrondis 319">
            <a:extLst>
              <a:ext uri="{FF2B5EF4-FFF2-40B4-BE49-F238E27FC236}">
                <a16:creationId xmlns:a16="http://schemas.microsoft.com/office/drawing/2014/main" id="{8F19C0F2-B37A-A546-A163-2F91CEC21D7E}"/>
              </a:ext>
            </a:extLst>
          </p:cNvPr>
          <p:cNvSpPr/>
          <p:nvPr/>
        </p:nvSpPr>
        <p:spPr>
          <a:xfrm>
            <a:off x="1112674" y="17552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1" name="Rectangle : coins arrondis 320">
            <a:extLst>
              <a:ext uri="{FF2B5EF4-FFF2-40B4-BE49-F238E27FC236}">
                <a16:creationId xmlns:a16="http://schemas.microsoft.com/office/drawing/2014/main" id="{54AD78A9-2A53-3541-AFCF-04C4645C1DCC}"/>
              </a:ext>
            </a:extLst>
          </p:cNvPr>
          <p:cNvSpPr/>
          <p:nvPr/>
        </p:nvSpPr>
        <p:spPr>
          <a:xfrm>
            <a:off x="1224834" y="17552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DCE99A87-03E4-6846-8FCD-EACA5441C2CE}"/>
              </a:ext>
            </a:extLst>
          </p:cNvPr>
          <p:cNvSpPr/>
          <p:nvPr/>
        </p:nvSpPr>
        <p:spPr>
          <a:xfrm>
            <a:off x="1336992" y="17552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E0CB2DBE-D646-DB47-8912-3511A6BDD777}"/>
              </a:ext>
            </a:extLst>
          </p:cNvPr>
          <p:cNvSpPr/>
          <p:nvPr/>
        </p:nvSpPr>
        <p:spPr>
          <a:xfrm>
            <a:off x="888356" y="18673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4" name="Rectangle : coins arrondis 323">
            <a:extLst>
              <a:ext uri="{FF2B5EF4-FFF2-40B4-BE49-F238E27FC236}">
                <a16:creationId xmlns:a16="http://schemas.microsoft.com/office/drawing/2014/main" id="{E7B280A4-5BB1-2D42-8C7C-B4D89A3EA3EA}"/>
              </a:ext>
            </a:extLst>
          </p:cNvPr>
          <p:cNvSpPr/>
          <p:nvPr/>
        </p:nvSpPr>
        <p:spPr>
          <a:xfrm>
            <a:off x="1000515" y="18673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5" name="Rectangle : coins arrondis 324">
            <a:extLst>
              <a:ext uri="{FF2B5EF4-FFF2-40B4-BE49-F238E27FC236}">
                <a16:creationId xmlns:a16="http://schemas.microsoft.com/office/drawing/2014/main" id="{85070594-94BF-7048-BBD6-9501658EC1D1}"/>
              </a:ext>
            </a:extLst>
          </p:cNvPr>
          <p:cNvSpPr/>
          <p:nvPr/>
        </p:nvSpPr>
        <p:spPr>
          <a:xfrm>
            <a:off x="1112674" y="18673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6" name="Rectangle : coins arrondis 325">
            <a:extLst>
              <a:ext uri="{FF2B5EF4-FFF2-40B4-BE49-F238E27FC236}">
                <a16:creationId xmlns:a16="http://schemas.microsoft.com/office/drawing/2014/main" id="{9EA0A5A2-B8A2-5D47-B6AC-D24E88C88826}"/>
              </a:ext>
            </a:extLst>
          </p:cNvPr>
          <p:cNvSpPr/>
          <p:nvPr/>
        </p:nvSpPr>
        <p:spPr>
          <a:xfrm>
            <a:off x="1224834" y="18673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7" name="Rectangle : coins arrondis 326">
            <a:extLst>
              <a:ext uri="{FF2B5EF4-FFF2-40B4-BE49-F238E27FC236}">
                <a16:creationId xmlns:a16="http://schemas.microsoft.com/office/drawing/2014/main" id="{791DE038-8D18-9346-94B0-6FD2B83D7C56}"/>
              </a:ext>
            </a:extLst>
          </p:cNvPr>
          <p:cNvSpPr/>
          <p:nvPr/>
        </p:nvSpPr>
        <p:spPr>
          <a:xfrm>
            <a:off x="1336992" y="18673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8" name="Rectangle : coins arrondis 327">
            <a:extLst>
              <a:ext uri="{FF2B5EF4-FFF2-40B4-BE49-F238E27FC236}">
                <a16:creationId xmlns:a16="http://schemas.microsoft.com/office/drawing/2014/main" id="{A96A71F1-5715-4846-BE5D-BB5672DB9EBD}"/>
              </a:ext>
            </a:extLst>
          </p:cNvPr>
          <p:cNvSpPr/>
          <p:nvPr/>
        </p:nvSpPr>
        <p:spPr>
          <a:xfrm>
            <a:off x="888356" y="19794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9" name="Rectangle : coins arrondis 328">
            <a:extLst>
              <a:ext uri="{FF2B5EF4-FFF2-40B4-BE49-F238E27FC236}">
                <a16:creationId xmlns:a16="http://schemas.microsoft.com/office/drawing/2014/main" id="{B2424222-752F-4D48-9507-357F23EE99A4}"/>
              </a:ext>
            </a:extLst>
          </p:cNvPr>
          <p:cNvSpPr/>
          <p:nvPr/>
        </p:nvSpPr>
        <p:spPr>
          <a:xfrm>
            <a:off x="1000515" y="19794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C3871F93-4F8C-FB41-ABE9-D8F25F78ACA3}"/>
              </a:ext>
            </a:extLst>
          </p:cNvPr>
          <p:cNvSpPr/>
          <p:nvPr/>
        </p:nvSpPr>
        <p:spPr>
          <a:xfrm>
            <a:off x="1112674" y="19794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1" name="Rectangle : coins arrondis 330">
            <a:extLst>
              <a:ext uri="{FF2B5EF4-FFF2-40B4-BE49-F238E27FC236}">
                <a16:creationId xmlns:a16="http://schemas.microsoft.com/office/drawing/2014/main" id="{CC0D5C86-9C42-0144-9CA1-CEDB3AF24F7E}"/>
              </a:ext>
            </a:extLst>
          </p:cNvPr>
          <p:cNvSpPr/>
          <p:nvPr/>
        </p:nvSpPr>
        <p:spPr>
          <a:xfrm>
            <a:off x="1224834" y="19794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2" name="Rectangle : coins arrondis 331">
            <a:extLst>
              <a:ext uri="{FF2B5EF4-FFF2-40B4-BE49-F238E27FC236}">
                <a16:creationId xmlns:a16="http://schemas.microsoft.com/office/drawing/2014/main" id="{733A6411-2F80-754B-B32B-718831D4E403}"/>
              </a:ext>
            </a:extLst>
          </p:cNvPr>
          <p:cNvSpPr/>
          <p:nvPr/>
        </p:nvSpPr>
        <p:spPr>
          <a:xfrm>
            <a:off x="1336992" y="19794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4904C51-8357-E145-9A51-351926143A2F}"/>
              </a:ext>
            </a:extLst>
          </p:cNvPr>
          <p:cNvSpPr/>
          <p:nvPr/>
        </p:nvSpPr>
        <p:spPr>
          <a:xfrm>
            <a:off x="246488" y="8883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1C1BDBB-6BAC-0744-BC52-051581EB6044}"/>
              </a:ext>
            </a:extLst>
          </p:cNvPr>
          <p:cNvSpPr/>
          <p:nvPr/>
        </p:nvSpPr>
        <p:spPr>
          <a:xfrm>
            <a:off x="358647" y="8883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0872E1E-6257-C04A-BC63-8FCC16BBA713}"/>
              </a:ext>
            </a:extLst>
          </p:cNvPr>
          <p:cNvSpPr/>
          <p:nvPr/>
        </p:nvSpPr>
        <p:spPr>
          <a:xfrm>
            <a:off x="470806" y="8883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BDB098-0C90-1A4F-9FD3-B27245145614}"/>
              </a:ext>
            </a:extLst>
          </p:cNvPr>
          <p:cNvSpPr/>
          <p:nvPr/>
        </p:nvSpPr>
        <p:spPr>
          <a:xfrm>
            <a:off x="582966" y="8883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A4BC891B-035A-E346-8431-337F1D274746}"/>
              </a:ext>
            </a:extLst>
          </p:cNvPr>
          <p:cNvSpPr/>
          <p:nvPr/>
        </p:nvSpPr>
        <p:spPr>
          <a:xfrm>
            <a:off x="695124" y="8883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A87244-B5BE-0E41-917F-2D29A8DF034D}"/>
              </a:ext>
            </a:extLst>
          </p:cNvPr>
          <p:cNvSpPr/>
          <p:nvPr/>
        </p:nvSpPr>
        <p:spPr>
          <a:xfrm>
            <a:off x="246488" y="10005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9B12CDD-7C1C-AA4A-9ACA-6628CF8E2E81}"/>
              </a:ext>
            </a:extLst>
          </p:cNvPr>
          <p:cNvSpPr/>
          <p:nvPr/>
        </p:nvSpPr>
        <p:spPr>
          <a:xfrm>
            <a:off x="358647" y="10005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D9D51E7-4DA8-7342-A1F6-DEAAFF444522}"/>
              </a:ext>
            </a:extLst>
          </p:cNvPr>
          <p:cNvSpPr/>
          <p:nvPr/>
        </p:nvSpPr>
        <p:spPr>
          <a:xfrm>
            <a:off x="470806" y="10005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366D89-B69F-F948-96C0-566EE0DE5FC1}"/>
              </a:ext>
            </a:extLst>
          </p:cNvPr>
          <p:cNvSpPr/>
          <p:nvPr/>
        </p:nvSpPr>
        <p:spPr>
          <a:xfrm>
            <a:off x="582966" y="10005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CF0D789-2146-6F4B-835F-32F262930B03}"/>
              </a:ext>
            </a:extLst>
          </p:cNvPr>
          <p:cNvSpPr/>
          <p:nvPr/>
        </p:nvSpPr>
        <p:spPr>
          <a:xfrm>
            <a:off x="695124" y="10005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0C702601-4AC6-B948-BD03-16AC7002C44A}"/>
              </a:ext>
            </a:extLst>
          </p:cNvPr>
          <p:cNvSpPr/>
          <p:nvPr/>
        </p:nvSpPr>
        <p:spPr>
          <a:xfrm>
            <a:off x="246488" y="11126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698D90F7-FA0E-FD4F-A212-EB7A1FC0D7F9}"/>
              </a:ext>
            </a:extLst>
          </p:cNvPr>
          <p:cNvSpPr/>
          <p:nvPr/>
        </p:nvSpPr>
        <p:spPr>
          <a:xfrm>
            <a:off x="358647" y="11126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0F126E6C-051F-CB4B-9F3B-3C2BA959B0CD}"/>
              </a:ext>
            </a:extLst>
          </p:cNvPr>
          <p:cNvSpPr/>
          <p:nvPr/>
        </p:nvSpPr>
        <p:spPr>
          <a:xfrm>
            <a:off x="470806" y="11126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32893D08-BBF6-0641-9D16-9B4872AB07A7}"/>
              </a:ext>
            </a:extLst>
          </p:cNvPr>
          <p:cNvSpPr/>
          <p:nvPr/>
        </p:nvSpPr>
        <p:spPr>
          <a:xfrm>
            <a:off x="582966" y="11126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18F7A9B0-71B5-AE43-80E4-8505409D982C}"/>
              </a:ext>
            </a:extLst>
          </p:cNvPr>
          <p:cNvSpPr/>
          <p:nvPr/>
        </p:nvSpPr>
        <p:spPr>
          <a:xfrm>
            <a:off x="695124" y="11126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6823658-F72B-4349-B608-C7C79351AF67}"/>
              </a:ext>
            </a:extLst>
          </p:cNvPr>
          <p:cNvSpPr/>
          <p:nvPr/>
        </p:nvSpPr>
        <p:spPr>
          <a:xfrm>
            <a:off x="246488" y="12247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1DEE0F4-79C0-A440-9082-66912F4F446D}"/>
              </a:ext>
            </a:extLst>
          </p:cNvPr>
          <p:cNvSpPr/>
          <p:nvPr/>
        </p:nvSpPr>
        <p:spPr>
          <a:xfrm>
            <a:off x="358647" y="12247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E27362D9-9CAA-3E46-841E-6337EBFA2691}"/>
              </a:ext>
            </a:extLst>
          </p:cNvPr>
          <p:cNvSpPr/>
          <p:nvPr/>
        </p:nvSpPr>
        <p:spPr>
          <a:xfrm>
            <a:off x="470806" y="12247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218E6A03-2E50-664C-85DF-A7F49D1FCD17}"/>
              </a:ext>
            </a:extLst>
          </p:cNvPr>
          <p:cNvSpPr/>
          <p:nvPr/>
        </p:nvSpPr>
        <p:spPr>
          <a:xfrm>
            <a:off x="582966" y="12247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11C2358-2AED-D247-A428-EC822CF2614C}"/>
              </a:ext>
            </a:extLst>
          </p:cNvPr>
          <p:cNvSpPr/>
          <p:nvPr/>
        </p:nvSpPr>
        <p:spPr>
          <a:xfrm>
            <a:off x="695124" y="12247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DFE032F2-AC88-2141-9EAE-19251F6A95FE}"/>
              </a:ext>
            </a:extLst>
          </p:cNvPr>
          <p:cNvSpPr/>
          <p:nvPr/>
        </p:nvSpPr>
        <p:spPr>
          <a:xfrm>
            <a:off x="246488" y="13368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F471FA43-9A75-DF4F-9ABF-BFC934529F69}"/>
              </a:ext>
            </a:extLst>
          </p:cNvPr>
          <p:cNvSpPr/>
          <p:nvPr/>
        </p:nvSpPr>
        <p:spPr>
          <a:xfrm>
            <a:off x="358647" y="13368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E68CE043-4787-644F-AA4D-29078E9F6FFA}"/>
              </a:ext>
            </a:extLst>
          </p:cNvPr>
          <p:cNvSpPr/>
          <p:nvPr/>
        </p:nvSpPr>
        <p:spPr>
          <a:xfrm>
            <a:off x="470806" y="13368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1D49B650-6C05-584D-87CE-9CAC066615E0}"/>
              </a:ext>
            </a:extLst>
          </p:cNvPr>
          <p:cNvSpPr/>
          <p:nvPr/>
        </p:nvSpPr>
        <p:spPr>
          <a:xfrm>
            <a:off x="582966" y="13368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E1882E1-0B26-EE49-8A82-A80B3A429294}"/>
              </a:ext>
            </a:extLst>
          </p:cNvPr>
          <p:cNvSpPr/>
          <p:nvPr/>
        </p:nvSpPr>
        <p:spPr>
          <a:xfrm>
            <a:off x="695124" y="13368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015BAA4E-BE4B-C347-8088-53151A186C6D}"/>
              </a:ext>
            </a:extLst>
          </p:cNvPr>
          <p:cNvSpPr/>
          <p:nvPr/>
        </p:nvSpPr>
        <p:spPr>
          <a:xfrm>
            <a:off x="882110" y="8883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01AF0AA2-B325-A24E-A956-B7EA2C81ECD6}"/>
              </a:ext>
            </a:extLst>
          </p:cNvPr>
          <p:cNvSpPr/>
          <p:nvPr/>
        </p:nvSpPr>
        <p:spPr>
          <a:xfrm>
            <a:off x="994269" y="8883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4" name="Rectangle : coins arrondis 283">
            <a:extLst>
              <a:ext uri="{FF2B5EF4-FFF2-40B4-BE49-F238E27FC236}">
                <a16:creationId xmlns:a16="http://schemas.microsoft.com/office/drawing/2014/main" id="{F0564927-1E38-E94F-9AA5-E8E0978A0AB4}"/>
              </a:ext>
            </a:extLst>
          </p:cNvPr>
          <p:cNvSpPr/>
          <p:nvPr/>
        </p:nvSpPr>
        <p:spPr>
          <a:xfrm>
            <a:off x="1106428" y="8883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F9A03058-2D6A-3F48-BE8D-63B5C69D9216}"/>
              </a:ext>
            </a:extLst>
          </p:cNvPr>
          <p:cNvSpPr/>
          <p:nvPr/>
        </p:nvSpPr>
        <p:spPr>
          <a:xfrm>
            <a:off x="1218588" y="8883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B404BC07-91BB-7945-95BA-8B24053DCE63}"/>
              </a:ext>
            </a:extLst>
          </p:cNvPr>
          <p:cNvSpPr/>
          <p:nvPr/>
        </p:nvSpPr>
        <p:spPr>
          <a:xfrm>
            <a:off x="1330746" y="8883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7" name="Rectangle : coins arrondis 286">
            <a:extLst>
              <a:ext uri="{FF2B5EF4-FFF2-40B4-BE49-F238E27FC236}">
                <a16:creationId xmlns:a16="http://schemas.microsoft.com/office/drawing/2014/main" id="{777C3861-04D5-3B40-B0A8-70D47C2085C7}"/>
              </a:ext>
            </a:extLst>
          </p:cNvPr>
          <p:cNvSpPr/>
          <p:nvPr/>
        </p:nvSpPr>
        <p:spPr>
          <a:xfrm>
            <a:off x="882110" y="10005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8" name="Rectangle : coins arrondis 287">
            <a:extLst>
              <a:ext uri="{FF2B5EF4-FFF2-40B4-BE49-F238E27FC236}">
                <a16:creationId xmlns:a16="http://schemas.microsoft.com/office/drawing/2014/main" id="{32AB12B3-B155-AB49-A3B5-7BFF9E740031}"/>
              </a:ext>
            </a:extLst>
          </p:cNvPr>
          <p:cNvSpPr/>
          <p:nvPr/>
        </p:nvSpPr>
        <p:spPr>
          <a:xfrm>
            <a:off x="994269" y="10005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A37D9352-23CA-6944-855B-3CF168882D6B}"/>
              </a:ext>
            </a:extLst>
          </p:cNvPr>
          <p:cNvSpPr/>
          <p:nvPr/>
        </p:nvSpPr>
        <p:spPr>
          <a:xfrm>
            <a:off x="1106428" y="10005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CEBDD1A7-E5BE-584A-B5C3-310D3EA3F33A}"/>
              </a:ext>
            </a:extLst>
          </p:cNvPr>
          <p:cNvSpPr/>
          <p:nvPr/>
        </p:nvSpPr>
        <p:spPr>
          <a:xfrm>
            <a:off x="1218588" y="10005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1" name="Rectangle : coins arrondis 290">
            <a:extLst>
              <a:ext uri="{FF2B5EF4-FFF2-40B4-BE49-F238E27FC236}">
                <a16:creationId xmlns:a16="http://schemas.microsoft.com/office/drawing/2014/main" id="{B82466EB-F797-EF4D-B36B-D6DBAE5B9661}"/>
              </a:ext>
            </a:extLst>
          </p:cNvPr>
          <p:cNvSpPr/>
          <p:nvPr/>
        </p:nvSpPr>
        <p:spPr>
          <a:xfrm>
            <a:off x="1330746" y="10005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12711FD3-634E-8945-ACB7-4BCADD1A54B8}"/>
              </a:ext>
            </a:extLst>
          </p:cNvPr>
          <p:cNvSpPr/>
          <p:nvPr/>
        </p:nvSpPr>
        <p:spPr>
          <a:xfrm>
            <a:off x="882110" y="11126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763271F8-1E60-B94D-9024-BE71D6C530BF}"/>
              </a:ext>
            </a:extLst>
          </p:cNvPr>
          <p:cNvSpPr/>
          <p:nvPr/>
        </p:nvSpPr>
        <p:spPr>
          <a:xfrm>
            <a:off x="994269" y="11126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4" name="Rectangle : coins arrondis 293">
            <a:extLst>
              <a:ext uri="{FF2B5EF4-FFF2-40B4-BE49-F238E27FC236}">
                <a16:creationId xmlns:a16="http://schemas.microsoft.com/office/drawing/2014/main" id="{B2A797DB-2F04-9C4F-9876-5B0B2D383432}"/>
              </a:ext>
            </a:extLst>
          </p:cNvPr>
          <p:cNvSpPr/>
          <p:nvPr/>
        </p:nvSpPr>
        <p:spPr>
          <a:xfrm>
            <a:off x="1106428" y="11126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76F2A923-F1C5-B841-8E52-FB5C180C862E}"/>
              </a:ext>
            </a:extLst>
          </p:cNvPr>
          <p:cNvSpPr/>
          <p:nvPr/>
        </p:nvSpPr>
        <p:spPr>
          <a:xfrm>
            <a:off x="1218588" y="11126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CC84E6F6-789B-6648-9E88-1417EC6575E7}"/>
              </a:ext>
            </a:extLst>
          </p:cNvPr>
          <p:cNvSpPr/>
          <p:nvPr/>
        </p:nvSpPr>
        <p:spPr>
          <a:xfrm>
            <a:off x="1330746" y="11126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46071301-C02C-7947-9355-0258089E9EF9}"/>
              </a:ext>
            </a:extLst>
          </p:cNvPr>
          <p:cNvSpPr/>
          <p:nvPr/>
        </p:nvSpPr>
        <p:spPr>
          <a:xfrm>
            <a:off x="882110" y="12247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0BB8FC35-F630-F54C-9383-F68A99BC59F1}"/>
              </a:ext>
            </a:extLst>
          </p:cNvPr>
          <p:cNvSpPr/>
          <p:nvPr/>
        </p:nvSpPr>
        <p:spPr>
          <a:xfrm>
            <a:off x="994269" y="12247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443FE92B-4881-EA4F-B051-225496D05880}"/>
              </a:ext>
            </a:extLst>
          </p:cNvPr>
          <p:cNvSpPr/>
          <p:nvPr/>
        </p:nvSpPr>
        <p:spPr>
          <a:xfrm>
            <a:off x="1106428" y="12247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DF1A9A00-18A4-0B4B-BB17-8BEFBA097ABE}"/>
              </a:ext>
            </a:extLst>
          </p:cNvPr>
          <p:cNvSpPr/>
          <p:nvPr/>
        </p:nvSpPr>
        <p:spPr>
          <a:xfrm>
            <a:off x="1218588" y="12247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CBE00B2D-5E1D-8149-BE84-B1DF59EE7EE2}"/>
              </a:ext>
            </a:extLst>
          </p:cNvPr>
          <p:cNvSpPr/>
          <p:nvPr/>
        </p:nvSpPr>
        <p:spPr>
          <a:xfrm>
            <a:off x="1330746" y="12247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2" name="Rectangle : coins arrondis 301">
            <a:extLst>
              <a:ext uri="{FF2B5EF4-FFF2-40B4-BE49-F238E27FC236}">
                <a16:creationId xmlns:a16="http://schemas.microsoft.com/office/drawing/2014/main" id="{52D5ABDD-4352-C747-BAC1-DD13D849DBEB}"/>
              </a:ext>
            </a:extLst>
          </p:cNvPr>
          <p:cNvSpPr/>
          <p:nvPr/>
        </p:nvSpPr>
        <p:spPr>
          <a:xfrm>
            <a:off x="882110" y="13368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3" name="Rectangle : coins arrondis 302">
            <a:extLst>
              <a:ext uri="{FF2B5EF4-FFF2-40B4-BE49-F238E27FC236}">
                <a16:creationId xmlns:a16="http://schemas.microsoft.com/office/drawing/2014/main" id="{A128684C-53F2-0945-8671-FE132BF4718D}"/>
              </a:ext>
            </a:extLst>
          </p:cNvPr>
          <p:cNvSpPr/>
          <p:nvPr/>
        </p:nvSpPr>
        <p:spPr>
          <a:xfrm>
            <a:off x="994269" y="13368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4" name="Rectangle : coins arrondis 303">
            <a:extLst>
              <a:ext uri="{FF2B5EF4-FFF2-40B4-BE49-F238E27FC236}">
                <a16:creationId xmlns:a16="http://schemas.microsoft.com/office/drawing/2014/main" id="{297B2688-F66A-C845-845E-96A0CC5E6FDE}"/>
              </a:ext>
            </a:extLst>
          </p:cNvPr>
          <p:cNvSpPr/>
          <p:nvPr/>
        </p:nvSpPr>
        <p:spPr>
          <a:xfrm>
            <a:off x="1106428" y="13368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41FA3242-3BF3-B342-92E2-8FBB09D2176E}"/>
              </a:ext>
            </a:extLst>
          </p:cNvPr>
          <p:cNvSpPr/>
          <p:nvPr/>
        </p:nvSpPr>
        <p:spPr>
          <a:xfrm>
            <a:off x="1218588" y="13368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6" name="Rectangle : coins arrondis 305">
            <a:extLst>
              <a:ext uri="{FF2B5EF4-FFF2-40B4-BE49-F238E27FC236}">
                <a16:creationId xmlns:a16="http://schemas.microsoft.com/office/drawing/2014/main" id="{4E069A2C-6AAF-764E-81D8-39012B6327F3}"/>
              </a:ext>
            </a:extLst>
          </p:cNvPr>
          <p:cNvSpPr/>
          <p:nvPr/>
        </p:nvSpPr>
        <p:spPr>
          <a:xfrm>
            <a:off x="1330746" y="13368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3" name="Rectangle : coins arrondis 412">
            <a:extLst>
              <a:ext uri="{FF2B5EF4-FFF2-40B4-BE49-F238E27FC236}">
                <a16:creationId xmlns:a16="http://schemas.microsoft.com/office/drawing/2014/main" id="{61C07093-C600-1D4B-BFB7-015C8D391996}"/>
              </a:ext>
            </a:extLst>
          </p:cNvPr>
          <p:cNvSpPr/>
          <p:nvPr/>
        </p:nvSpPr>
        <p:spPr>
          <a:xfrm>
            <a:off x="1530224" y="21735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4" name="Rectangle : coins arrondis 413">
            <a:extLst>
              <a:ext uri="{FF2B5EF4-FFF2-40B4-BE49-F238E27FC236}">
                <a16:creationId xmlns:a16="http://schemas.microsoft.com/office/drawing/2014/main" id="{D0D4DCDC-C8DB-5C4C-B01C-26A9EB664696}"/>
              </a:ext>
            </a:extLst>
          </p:cNvPr>
          <p:cNvSpPr/>
          <p:nvPr/>
        </p:nvSpPr>
        <p:spPr>
          <a:xfrm>
            <a:off x="1642383" y="21735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5" name="Rectangle : coins arrondis 414">
            <a:extLst>
              <a:ext uri="{FF2B5EF4-FFF2-40B4-BE49-F238E27FC236}">
                <a16:creationId xmlns:a16="http://schemas.microsoft.com/office/drawing/2014/main" id="{509B7CF6-CB1E-9A43-882B-86131CA59A4A}"/>
              </a:ext>
            </a:extLst>
          </p:cNvPr>
          <p:cNvSpPr/>
          <p:nvPr/>
        </p:nvSpPr>
        <p:spPr>
          <a:xfrm>
            <a:off x="1754542" y="21735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6" name="Rectangle : coins arrondis 415">
            <a:extLst>
              <a:ext uri="{FF2B5EF4-FFF2-40B4-BE49-F238E27FC236}">
                <a16:creationId xmlns:a16="http://schemas.microsoft.com/office/drawing/2014/main" id="{F31FF496-32B6-6C44-B4BB-7D8E9D115CA0}"/>
              </a:ext>
            </a:extLst>
          </p:cNvPr>
          <p:cNvSpPr/>
          <p:nvPr/>
        </p:nvSpPr>
        <p:spPr>
          <a:xfrm>
            <a:off x="1866702" y="21735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7" name="Rectangle : coins arrondis 416">
            <a:extLst>
              <a:ext uri="{FF2B5EF4-FFF2-40B4-BE49-F238E27FC236}">
                <a16:creationId xmlns:a16="http://schemas.microsoft.com/office/drawing/2014/main" id="{E447D3C5-2B1A-484B-97BC-A9E3A27D3561}"/>
              </a:ext>
            </a:extLst>
          </p:cNvPr>
          <p:cNvSpPr/>
          <p:nvPr/>
        </p:nvSpPr>
        <p:spPr>
          <a:xfrm>
            <a:off x="1978860" y="21735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8" name="Rectangle : coins arrondis 417">
            <a:extLst>
              <a:ext uri="{FF2B5EF4-FFF2-40B4-BE49-F238E27FC236}">
                <a16:creationId xmlns:a16="http://schemas.microsoft.com/office/drawing/2014/main" id="{20F71282-AF5E-1B4C-9816-E1C5F7E8A9BD}"/>
              </a:ext>
            </a:extLst>
          </p:cNvPr>
          <p:cNvSpPr/>
          <p:nvPr/>
        </p:nvSpPr>
        <p:spPr>
          <a:xfrm>
            <a:off x="1530224" y="22857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9" name="Rectangle : coins arrondis 418">
            <a:extLst>
              <a:ext uri="{FF2B5EF4-FFF2-40B4-BE49-F238E27FC236}">
                <a16:creationId xmlns:a16="http://schemas.microsoft.com/office/drawing/2014/main" id="{6C7F1417-CA31-B04D-B16F-EBB70D7606F8}"/>
              </a:ext>
            </a:extLst>
          </p:cNvPr>
          <p:cNvSpPr/>
          <p:nvPr/>
        </p:nvSpPr>
        <p:spPr>
          <a:xfrm>
            <a:off x="1642383" y="22857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0" name="Rectangle : coins arrondis 419">
            <a:extLst>
              <a:ext uri="{FF2B5EF4-FFF2-40B4-BE49-F238E27FC236}">
                <a16:creationId xmlns:a16="http://schemas.microsoft.com/office/drawing/2014/main" id="{14C5CF20-8212-4444-B8A1-D2B0D4F46C76}"/>
              </a:ext>
            </a:extLst>
          </p:cNvPr>
          <p:cNvSpPr/>
          <p:nvPr/>
        </p:nvSpPr>
        <p:spPr>
          <a:xfrm>
            <a:off x="1754542" y="22857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1" name="Rectangle : coins arrondis 420">
            <a:extLst>
              <a:ext uri="{FF2B5EF4-FFF2-40B4-BE49-F238E27FC236}">
                <a16:creationId xmlns:a16="http://schemas.microsoft.com/office/drawing/2014/main" id="{77CDD787-6DF5-7A4B-9BB8-0BB88EBC27B8}"/>
              </a:ext>
            </a:extLst>
          </p:cNvPr>
          <p:cNvSpPr/>
          <p:nvPr/>
        </p:nvSpPr>
        <p:spPr>
          <a:xfrm>
            <a:off x="1866702" y="22857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2" name="Rectangle : coins arrondis 421">
            <a:extLst>
              <a:ext uri="{FF2B5EF4-FFF2-40B4-BE49-F238E27FC236}">
                <a16:creationId xmlns:a16="http://schemas.microsoft.com/office/drawing/2014/main" id="{B0DD5BDE-D9E5-5C46-AC1D-ACC6130DB8C4}"/>
              </a:ext>
            </a:extLst>
          </p:cNvPr>
          <p:cNvSpPr/>
          <p:nvPr/>
        </p:nvSpPr>
        <p:spPr>
          <a:xfrm>
            <a:off x="1978860" y="22857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3" name="Rectangle : coins arrondis 422">
            <a:extLst>
              <a:ext uri="{FF2B5EF4-FFF2-40B4-BE49-F238E27FC236}">
                <a16:creationId xmlns:a16="http://schemas.microsoft.com/office/drawing/2014/main" id="{362B5EEA-8EFE-C943-8194-633DACC3BAE0}"/>
              </a:ext>
            </a:extLst>
          </p:cNvPr>
          <p:cNvSpPr/>
          <p:nvPr/>
        </p:nvSpPr>
        <p:spPr>
          <a:xfrm>
            <a:off x="1530224" y="23978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4" name="Rectangle : coins arrondis 423">
            <a:extLst>
              <a:ext uri="{FF2B5EF4-FFF2-40B4-BE49-F238E27FC236}">
                <a16:creationId xmlns:a16="http://schemas.microsoft.com/office/drawing/2014/main" id="{4B1AE0D7-D5F8-9342-BDA8-574C4A56F7AA}"/>
              </a:ext>
            </a:extLst>
          </p:cNvPr>
          <p:cNvSpPr/>
          <p:nvPr/>
        </p:nvSpPr>
        <p:spPr>
          <a:xfrm>
            <a:off x="1642383" y="23978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5" name="Rectangle : coins arrondis 424">
            <a:extLst>
              <a:ext uri="{FF2B5EF4-FFF2-40B4-BE49-F238E27FC236}">
                <a16:creationId xmlns:a16="http://schemas.microsoft.com/office/drawing/2014/main" id="{842D2E6F-9384-F545-B820-9F5DEF363EA6}"/>
              </a:ext>
            </a:extLst>
          </p:cNvPr>
          <p:cNvSpPr/>
          <p:nvPr/>
        </p:nvSpPr>
        <p:spPr>
          <a:xfrm>
            <a:off x="1754542" y="23978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6" name="Rectangle : coins arrondis 425">
            <a:extLst>
              <a:ext uri="{FF2B5EF4-FFF2-40B4-BE49-F238E27FC236}">
                <a16:creationId xmlns:a16="http://schemas.microsoft.com/office/drawing/2014/main" id="{218503D0-7828-8843-943C-51E47B3603A6}"/>
              </a:ext>
            </a:extLst>
          </p:cNvPr>
          <p:cNvSpPr/>
          <p:nvPr/>
        </p:nvSpPr>
        <p:spPr>
          <a:xfrm>
            <a:off x="1866702" y="23978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7" name="Rectangle : coins arrondis 426">
            <a:extLst>
              <a:ext uri="{FF2B5EF4-FFF2-40B4-BE49-F238E27FC236}">
                <a16:creationId xmlns:a16="http://schemas.microsoft.com/office/drawing/2014/main" id="{8495E6AF-1FA5-C94B-BF55-50E2101EDEC9}"/>
              </a:ext>
            </a:extLst>
          </p:cNvPr>
          <p:cNvSpPr/>
          <p:nvPr/>
        </p:nvSpPr>
        <p:spPr>
          <a:xfrm>
            <a:off x="1978860" y="23978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8" name="Rectangle : coins arrondis 427">
            <a:extLst>
              <a:ext uri="{FF2B5EF4-FFF2-40B4-BE49-F238E27FC236}">
                <a16:creationId xmlns:a16="http://schemas.microsoft.com/office/drawing/2014/main" id="{2A7F28E6-6368-514E-BF0A-A1640E6668FB}"/>
              </a:ext>
            </a:extLst>
          </p:cNvPr>
          <p:cNvSpPr/>
          <p:nvPr/>
        </p:nvSpPr>
        <p:spPr>
          <a:xfrm>
            <a:off x="1530224" y="25099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9" name="Rectangle : coins arrondis 428">
            <a:extLst>
              <a:ext uri="{FF2B5EF4-FFF2-40B4-BE49-F238E27FC236}">
                <a16:creationId xmlns:a16="http://schemas.microsoft.com/office/drawing/2014/main" id="{AC6B32DA-26BA-3348-A4CB-4D669D6BA275}"/>
              </a:ext>
            </a:extLst>
          </p:cNvPr>
          <p:cNvSpPr/>
          <p:nvPr/>
        </p:nvSpPr>
        <p:spPr>
          <a:xfrm>
            <a:off x="1642383" y="25099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0" name="Rectangle : coins arrondis 429">
            <a:extLst>
              <a:ext uri="{FF2B5EF4-FFF2-40B4-BE49-F238E27FC236}">
                <a16:creationId xmlns:a16="http://schemas.microsoft.com/office/drawing/2014/main" id="{A4C85847-ADA9-2245-B612-84A4FCBDCE5B}"/>
              </a:ext>
            </a:extLst>
          </p:cNvPr>
          <p:cNvSpPr/>
          <p:nvPr/>
        </p:nvSpPr>
        <p:spPr>
          <a:xfrm>
            <a:off x="1754542" y="25099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1" name="Rectangle : coins arrondis 430">
            <a:extLst>
              <a:ext uri="{FF2B5EF4-FFF2-40B4-BE49-F238E27FC236}">
                <a16:creationId xmlns:a16="http://schemas.microsoft.com/office/drawing/2014/main" id="{EF231FEE-E571-A940-9BD4-371C31BBCB00}"/>
              </a:ext>
            </a:extLst>
          </p:cNvPr>
          <p:cNvSpPr/>
          <p:nvPr/>
        </p:nvSpPr>
        <p:spPr>
          <a:xfrm>
            <a:off x="1866702" y="25099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92834BB1-8A98-034C-8AC1-D8B2D23BA78E}"/>
              </a:ext>
            </a:extLst>
          </p:cNvPr>
          <p:cNvSpPr/>
          <p:nvPr/>
        </p:nvSpPr>
        <p:spPr>
          <a:xfrm>
            <a:off x="1978860" y="25099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3" name="Rectangle : coins arrondis 432">
            <a:extLst>
              <a:ext uri="{FF2B5EF4-FFF2-40B4-BE49-F238E27FC236}">
                <a16:creationId xmlns:a16="http://schemas.microsoft.com/office/drawing/2014/main" id="{EEBAC533-6706-FF4F-A5A6-947732299985}"/>
              </a:ext>
            </a:extLst>
          </p:cNvPr>
          <p:cNvSpPr/>
          <p:nvPr/>
        </p:nvSpPr>
        <p:spPr>
          <a:xfrm>
            <a:off x="1530224" y="26220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4" name="Rectangle : coins arrondis 433">
            <a:extLst>
              <a:ext uri="{FF2B5EF4-FFF2-40B4-BE49-F238E27FC236}">
                <a16:creationId xmlns:a16="http://schemas.microsoft.com/office/drawing/2014/main" id="{AD3F5264-EFA6-5E42-BFCB-D57D3EF54684}"/>
              </a:ext>
            </a:extLst>
          </p:cNvPr>
          <p:cNvSpPr/>
          <p:nvPr/>
        </p:nvSpPr>
        <p:spPr>
          <a:xfrm>
            <a:off x="1642383" y="26220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5" name="Rectangle : coins arrondis 434">
            <a:extLst>
              <a:ext uri="{FF2B5EF4-FFF2-40B4-BE49-F238E27FC236}">
                <a16:creationId xmlns:a16="http://schemas.microsoft.com/office/drawing/2014/main" id="{442F80DD-8F35-234A-A8E6-DDC2FCB67C8B}"/>
              </a:ext>
            </a:extLst>
          </p:cNvPr>
          <p:cNvSpPr/>
          <p:nvPr/>
        </p:nvSpPr>
        <p:spPr>
          <a:xfrm>
            <a:off x="1754542" y="26220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6" name="Rectangle : coins arrondis 435">
            <a:extLst>
              <a:ext uri="{FF2B5EF4-FFF2-40B4-BE49-F238E27FC236}">
                <a16:creationId xmlns:a16="http://schemas.microsoft.com/office/drawing/2014/main" id="{20C66F1B-923E-994A-8788-6456ECF9EC45}"/>
              </a:ext>
            </a:extLst>
          </p:cNvPr>
          <p:cNvSpPr/>
          <p:nvPr/>
        </p:nvSpPr>
        <p:spPr>
          <a:xfrm>
            <a:off x="1866702" y="26220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7" name="Rectangle : coins arrondis 436">
            <a:extLst>
              <a:ext uri="{FF2B5EF4-FFF2-40B4-BE49-F238E27FC236}">
                <a16:creationId xmlns:a16="http://schemas.microsoft.com/office/drawing/2014/main" id="{93FA288A-99F3-0B47-891D-0987321477E4}"/>
              </a:ext>
            </a:extLst>
          </p:cNvPr>
          <p:cNvSpPr/>
          <p:nvPr/>
        </p:nvSpPr>
        <p:spPr>
          <a:xfrm>
            <a:off x="1978860" y="26220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9" name="Rectangle : coins arrondis 438">
            <a:extLst>
              <a:ext uri="{FF2B5EF4-FFF2-40B4-BE49-F238E27FC236}">
                <a16:creationId xmlns:a16="http://schemas.microsoft.com/office/drawing/2014/main" id="{A62A53EB-5E1A-0E4C-AD46-B4AA66279D99}"/>
              </a:ext>
            </a:extLst>
          </p:cNvPr>
          <p:cNvSpPr/>
          <p:nvPr/>
        </p:nvSpPr>
        <p:spPr>
          <a:xfrm>
            <a:off x="2172092" y="28161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0" name="Rectangle : coins arrondis 439">
            <a:extLst>
              <a:ext uri="{FF2B5EF4-FFF2-40B4-BE49-F238E27FC236}">
                <a16:creationId xmlns:a16="http://schemas.microsoft.com/office/drawing/2014/main" id="{9EFF2B27-9A63-C34C-8F67-41E8F40180D1}"/>
              </a:ext>
            </a:extLst>
          </p:cNvPr>
          <p:cNvSpPr/>
          <p:nvPr/>
        </p:nvSpPr>
        <p:spPr>
          <a:xfrm>
            <a:off x="2284251" y="28161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1" name="Rectangle : coins arrondis 440">
            <a:extLst>
              <a:ext uri="{FF2B5EF4-FFF2-40B4-BE49-F238E27FC236}">
                <a16:creationId xmlns:a16="http://schemas.microsoft.com/office/drawing/2014/main" id="{C822D76B-2152-D34F-A45D-D2AF09A4AB97}"/>
              </a:ext>
            </a:extLst>
          </p:cNvPr>
          <p:cNvSpPr/>
          <p:nvPr/>
        </p:nvSpPr>
        <p:spPr>
          <a:xfrm>
            <a:off x="2396410" y="28161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2" name="Rectangle : coins arrondis 441">
            <a:extLst>
              <a:ext uri="{FF2B5EF4-FFF2-40B4-BE49-F238E27FC236}">
                <a16:creationId xmlns:a16="http://schemas.microsoft.com/office/drawing/2014/main" id="{85EA502B-BA0D-3E4F-AEF6-12B84D31A1E6}"/>
              </a:ext>
            </a:extLst>
          </p:cNvPr>
          <p:cNvSpPr/>
          <p:nvPr/>
        </p:nvSpPr>
        <p:spPr>
          <a:xfrm>
            <a:off x="2508570" y="28161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3" name="Rectangle : coins arrondis 442">
            <a:extLst>
              <a:ext uri="{FF2B5EF4-FFF2-40B4-BE49-F238E27FC236}">
                <a16:creationId xmlns:a16="http://schemas.microsoft.com/office/drawing/2014/main" id="{CB3AFDD9-C4E1-0C4F-BC55-7BF0B0C397E4}"/>
              </a:ext>
            </a:extLst>
          </p:cNvPr>
          <p:cNvSpPr/>
          <p:nvPr/>
        </p:nvSpPr>
        <p:spPr>
          <a:xfrm>
            <a:off x="2620728" y="28161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4" name="Rectangle : coins arrondis 443">
            <a:extLst>
              <a:ext uri="{FF2B5EF4-FFF2-40B4-BE49-F238E27FC236}">
                <a16:creationId xmlns:a16="http://schemas.microsoft.com/office/drawing/2014/main" id="{20FEFCA7-48CA-4545-BE8D-664E4E1241E4}"/>
              </a:ext>
            </a:extLst>
          </p:cNvPr>
          <p:cNvSpPr/>
          <p:nvPr/>
        </p:nvSpPr>
        <p:spPr>
          <a:xfrm>
            <a:off x="2172092" y="29283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5" name="Rectangle : coins arrondis 444">
            <a:extLst>
              <a:ext uri="{FF2B5EF4-FFF2-40B4-BE49-F238E27FC236}">
                <a16:creationId xmlns:a16="http://schemas.microsoft.com/office/drawing/2014/main" id="{673E764E-B5B7-FC4F-8F08-D4701C0D7479}"/>
              </a:ext>
            </a:extLst>
          </p:cNvPr>
          <p:cNvSpPr/>
          <p:nvPr/>
        </p:nvSpPr>
        <p:spPr>
          <a:xfrm>
            <a:off x="2284251" y="29283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6" name="Rectangle : coins arrondis 445">
            <a:extLst>
              <a:ext uri="{FF2B5EF4-FFF2-40B4-BE49-F238E27FC236}">
                <a16:creationId xmlns:a16="http://schemas.microsoft.com/office/drawing/2014/main" id="{CFDD1A77-A85D-8A4C-BEBF-3B1BEF09809B}"/>
              </a:ext>
            </a:extLst>
          </p:cNvPr>
          <p:cNvSpPr/>
          <p:nvPr/>
        </p:nvSpPr>
        <p:spPr>
          <a:xfrm>
            <a:off x="2396410" y="29283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7" name="Rectangle : coins arrondis 446">
            <a:extLst>
              <a:ext uri="{FF2B5EF4-FFF2-40B4-BE49-F238E27FC236}">
                <a16:creationId xmlns:a16="http://schemas.microsoft.com/office/drawing/2014/main" id="{AAAAC09B-7E2C-8940-B6D7-283E1C11D405}"/>
              </a:ext>
            </a:extLst>
          </p:cNvPr>
          <p:cNvSpPr/>
          <p:nvPr/>
        </p:nvSpPr>
        <p:spPr>
          <a:xfrm>
            <a:off x="2508570" y="29283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8" name="Rectangle : coins arrondis 447">
            <a:extLst>
              <a:ext uri="{FF2B5EF4-FFF2-40B4-BE49-F238E27FC236}">
                <a16:creationId xmlns:a16="http://schemas.microsoft.com/office/drawing/2014/main" id="{0826DDDF-AFA6-CB4D-9A16-92BEB25731AF}"/>
              </a:ext>
            </a:extLst>
          </p:cNvPr>
          <p:cNvSpPr/>
          <p:nvPr/>
        </p:nvSpPr>
        <p:spPr>
          <a:xfrm>
            <a:off x="2620728" y="29283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9" name="Rectangle : coins arrondis 448">
            <a:extLst>
              <a:ext uri="{FF2B5EF4-FFF2-40B4-BE49-F238E27FC236}">
                <a16:creationId xmlns:a16="http://schemas.microsoft.com/office/drawing/2014/main" id="{46A4B003-68AD-6A47-BCB6-8EF8C54266C0}"/>
              </a:ext>
            </a:extLst>
          </p:cNvPr>
          <p:cNvSpPr/>
          <p:nvPr/>
        </p:nvSpPr>
        <p:spPr>
          <a:xfrm>
            <a:off x="2172092" y="30404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0" name="Rectangle : coins arrondis 449">
            <a:extLst>
              <a:ext uri="{FF2B5EF4-FFF2-40B4-BE49-F238E27FC236}">
                <a16:creationId xmlns:a16="http://schemas.microsoft.com/office/drawing/2014/main" id="{B21FB26C-7129-DA43-97CA-550A1D6A2C85}"/>
              </a:ext>
            </a:extLst>
          </p:cNvPr>
          <p:cNvSpPr/>
          <p:nvPr/>
        </p:nvSpPr>
        <p:spPr>
          <a:xfrm>
            <a:off x="2284251" y="30404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1" name="Rectangle : coins arrondis 450">
            <a:extLst>
              <a:ext uri="{FF2B5EF4-FFF2-40B4-BE49-F238E27FC236}">
                <a16:creationId xmlns:a16="http://schemas.microsoft.com/office/drawing/2014/main" id="{FC61B2E6-905B-0D41-BEFE-3B35E8F3E78F}"/>
              </a:ext>
            </a:extLst>
          </p:cNvPr>
          <p:cNvSpPr/>
          <p:nvPr/>
        </p:nvSpPr>
        <p:spPr>
          <a:xfrm>
            <a:off x="2396410" y="30404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2" name="Rectangle : coins arrondis 451">
            <a:extLst>
              <a:ext uri="{FF2B5EF4-FFF2-40B4-BE49-F238E27FC236}">
                <a16:creationId xmlns:a16="http://schemas.microsoft.com/office/drawing/2014/main" id="{A0FC68AE-AECC-D24F-BD0E-186774BAB25F}"/>
              </a:ext>
            </a:extLst>
          </p:cNvPr>
          <p:cNvSpPr/>
          <p:nvPr/>
        </p:nvSpPr>
        <p:spPr>
          <a:xfrm>
            <a:off x="2508570" y="30404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3" name="Rectangle : coins arrondis 452">
            <a:extLst>
              <a:ext uri="{FF2B5EF4-FFF2-40B4-BE49-F238E27FC236}">
                <a16:creationId xmlns:a16="http://schemas.microsoft.com/office/drawing/2014/main" id="{A17CE086-015E-7A48-B7DF-75E32D4FB05C}"/>
              </a:ext>
            </a:extLst>
          </p:cNvPr>
          <p:cNvSpPr/>
          <p:nvPr/>
        </p:nvSpPr>
        <p:spPr>
          <a:xfrm>
            <a:off x="2620728" y="30404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4" name="Rectangle : coins arrondis 453">
            <a:extLst>
              <a:ext uri="{FF2B5EF4-FFF2-40B4-BE49-F238E27FC236}">
                <a16:creationId xmlns:a16="http://schemas.microsoft.com/office/drawing/2014/main" id="{AB8428F7-E170-7747-8058-4D2118AD27AD}"/>
              </a:ext>
            </a:extLst>
          </p:cNvPr>
          <p:cNvSpPr/>
          <p:nvPr/>
        </p:nvSpPr>
        <p:spPr>
          <a:xfrm>
            <a:off x="2172092" y="31525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5" name="Rectangle : coins arrondis 454">
            <a:extLst>
              <a:ext uri="{FF2B5EF4-FFF2-40B4-BE49-F238E27FC236}">
                <a16:creationId xmlns:a16="http://schemas.microsoft.com/office/drawing/2014/main" id="{F72DABC2-BF4D-6347-811D-A52FE5AD5119}"/>
              </a:ext>
            </a:extLst>
          </p:cNvPr>
          <p:cNvSpPr/>
          <p:nvPr/>
        </p:nvSpPr>
        <p:spPr>
          <a:xfrm>
            <a:off x="2284251" y="31525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6" name="Rectangle : coins arrondis 455">
            <a:extLst>
              <a:ext uri="{FF2B5EF4-FFF2-40B4-BE49-F238E27FC236}">
                <a16:creationId xmlns:a16="http://schemas.microsoft.com/office/drawing/2014/main" id="{7A486196-01B5-CD4A-9EBD-B74C94683020}"/>
              </a:ext>
            </a:extLst>
          </p:cNvPr>
          <p:cNvSpPr/>
          <p:nvPr/>
        </p:nvSpPr>
        <p:spPr>
          <a:xfrm>
            <a:off x="2396410" y="31525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7" name="Rectangle : coins arrondis 456">
            <a:extLst>
              <a:ext uri="{FF2B5EF4-FFF2-40B4-BE49-F238E27FC236}">
                <a16:creationId xmlns:a16="http://schemas.microsoft.com/office/drawing/2014/main" id="{2080F244-9F6C-DA4E-9D3A-E6EB9FE2296B}"/>
              </a:ext>
            </a:extLst>
          </p:cNvPr>
          <p:cNvSpPr/>
          <p:nvPr/>
        </p:nvSpPr>
        <p:spPr>
          <a:xfrm>
            <a:off x="2508570" y="31525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8" name="Rectangle : coins arrondis 457">
            <a:extLst>
              <a:ext uri="{FF2B5EF4-FFF2-40B4-BE49-F238E27FC236}">
                <a16:creationId xmlns:a16="http://schemas.microsoft.com/office/drawing/2014/main" id="{314E7E3C-D4A8-7C4C-9B8A-21A9AC799C64}"/>
              </a:ext>
            </a:extLst>
          </p:cNvPr>
          <p:cNvSpPr/>
          <p:nvPr/>
        </p:nvSpPr>
        <p:spPr>
          <a:xfrm>
            <a:off x="2620728" y="31525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9" name="Rectangle : coins arrondis 458">
            <a:extLst>
              <a:ext uri="{FF2B5EF4-FFF2-40B4-BE49-F238E27FC236}">
                <a16:creationId xmlns:a16="http://schemas.microsoft.com/office/drawing/2014/main" id="{A6AB9169-CC63-8F43-B306-3D735220EBC7}"/>
              </a:ext>
            </a:extLst>
          </p:cNvPr>
          <p:cNvSpPr/>
          <p:nvPr/>
        </p:nvSpPr>
        <p:spPr>
          <a:xfrm>
            <a:off x="2172092" y="32646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0" name="Rectangle : coins arrondis 459">
            <a:extLst>
              <a:ext uri="{FF2B5EF4-FFF2-40B4-BE49-F238E27FC236}">
                <a16:creationId xmlns:a16="http://schemas.microsoft.com/office/drawing/2014/main" id="{8DAAEC4C-1FB9-9D49-8A04-563D457E3565}"/>
              </a:ext>
            </a:extLst>
          </p:cNvPr>
          <p:cNvSpPr/>
          <p:nvPr/>
        </p:nvSpPr>
        <p:spPr>
          <a:xfrm>
            <a:off x="2284251" y="32646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76F4C8AE-1B6A-6F4D-984A-7F2C73666DA3}"/>
              </a:ext>
            </a:extLst>
          </p:cNvPr>
          <p:cNvSpPr/>
          <p:nvPr/>
        </p:nvSpPr>
        <p:spPr>
          <a:xfrm>
            <a:off x="2396410" y="32646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2" name="Rectangle : coins arrondis 461">
            <a:extLst>
              <a:ext uri="{FF2B5EF4-FFF2-40B4-BE49-F238E27FC236}">
                <a16:creationId xmlns:a16="http://schemas.microsoft.com/office/drawing/2014/main" id="{7431A9FD-C453-D445-A23F-A72800DB32EA}"/>
              </a:ext>
            </a:extLst>
          </p:cNvPr>
          <p:cNvSpPr/>
          <p:nvPr/>
        </p:nvSpPr>
        <p:spPr>
          <a:xfrm>
            <a:off x="2508570" y="32646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63" name="Rectangle : coins arrondis 462">
            <a:extLst>
              <a:ext uri="{FF2B5EF4-FFF2-40B4-BE49-F238E27FC236}">
                <a16:creationId xmlns:a16="http://schemas.microsoft.com/office/drawing/2014/main" id="{DAB6825C-AA09-6943-84D9-6286A6838645}"/>
              </a:ext>
            </a:extLst>
          </p:cNvPr>
          <p:cNvSpPr/>
          <p:nvPr/>
        </p:nvSpPr>
        <p:spPr>
          <a:xfrm>
            <a:off x="2620728" y="32646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97" name="Rectangle : coins arrondis 596">
            <a:extLst>
              <a:ext uri="{FF2B5EF4-FFF2-40B4-BE49-F238E27FC236}">
                <a16:creationId xmlns:a16="http://schemas.microsoft.com/office/drawing/2014/main" id="{49D3A86B-AFAB-944A-BA85-88F154791D53}"/>
              </a:ext>
            </a:extLst>
          </p:cNvPr>
          <p:cNvSpPr/>
          <p:nvPr/>
        </p:nvSpPr>
        <p:spPr>
          <a:xfrm>
            <a:off x="1530224" y="15309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8" name="Rectangle : coins arrondis 597">
            <a:extLst>
              <a:ext uri="{FF2B5EF4-FFF2-40B4-BE49-F238E27FC236}">
                <a16:creationId xmlns:a16="http://schemas.microsoft.com/office/drawing/2014/main" id="{77F586A5-E36F-994C-90D4-85D287469314}"/>
              </a:ext>
            </a:extLst>
          </p:cNvPr>
          <p:cNvSpPr/>
          <p:nvPr/>
        </p:nvSpPr>
        <p:spPr>
          <a:xfrm>
            <a:off x="1642383" y="15309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9" name="Rectangle : coins arrondis 598">
            <a:extLst>
              <a:ext uri="{FF2B5EF4-FFF2-40B4-BE49-F238E27FC236}">
                <a16:creationId xmlns:a16="http://schemas.microsoft.com/office/drawing/2014/main" id="{E4356951-E007-FC45-B5D2-2A313F452480}"/>
              </a:ext>
            </a:extLst>
          </p:cNvPr>
          <p:cNvSpPr/>
          <p:nvPr/>
        </p:nvSpPr>
        <p:spPr>
          <a:xfrm>
            <a:off x="1754542" y="15309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0" name="Rectangle : coins arrondis 599">
            <a:extLst>
              <a:ext uri="{FF2B5EF4-FFF2-40B4-BE49-F238E27FC236}">
                <a16:creationId xmlns:a16="http://schemas.microsoft.com/office/drawing/2014/main" id="{9DA6BEFE-2301-F64B-B94A-30A73783E628}"/>
              </a:ext>
            </a:extLst>
          </p:cNvPr>
          <p:cNvSpPr/>
          <p:nvPr/>
        </p:nvSpPr>
        <p:spPr>
          <a:xfrm>
            <a:off x="1866702" y="15309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1" name="Rectangle : coins arrondis 600">
            <a:extLst>
              <a:ext uri="{FF2B5EF4-FFF2-40B4-BE49-F238E27FC236}">
                <a16:creationId xmlns:a16="http://schemas.microsoft.com/office/drawing/2014/main" id="{6902684B-9080-E44E-AF1B-797DF31AB8E8}"/>
              </a:ext>
            </a:extLst>
          </p:cNvPr>
          <p:cNvSpPr/>
          <p:nvPr/>
        </p:nvSpPr>
        <p:spPr>
          <a:xfrm>
            <a:off x="1978860" y="15309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2" name="Rectangle : coins arrondis 601">
            <a:extLst>
              <a:ext uri="{FF2B5EF4-FFF2-40B4-BE49-F238E27FC236}">
                <a16:creationId xmlns:a16="http://schemas.microsoft.com/office/drawing/2014/main" id="{A60896AB-577F-3440-B8F7-A49C98F08EC4}"/>
              </a:ext>
            </a:extLst>
          </p:cNvPr>
          <p:cNvSpPr/>
          <p:nvPr/>
        </p:nvSpPr>
        <p:spPr>
          <a:xfrm>
            <a:off x="1530224" y="16431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3" name="Rectangle : coins arrondis 602">
            <a:extLst>
              <a:ext uri="{FF2B5EF4-FFF2-40B4-BE49-F238E27FC236}">
                <a16:creationId xmlns:a16="http://schemas.microsoft.com/office/drawing/2014/main" id="{BE09BF39-68B7-424E-BFA7-F15BBDD73FE0}"/>
              </a:ext>
            </a:extLst>
          </p:cNvPr>
          <p:cNvSpPr/>
          <p:nvPr/>
        </p:nvSpPr>
        <p:spPr>
          <a:xfrm>
            <a:off x="1642383" y="16431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4" name="Rectangle : coins arrondis 603">
            <a:extLst>
              <a:ext uri="{FF2B5EF4-FFF2-40B4-BE49-F238E27FC236}">
                <a16:creationId xmlns:a16="http://schemas.microsoft.com/office/drawing/2014/main" id="{9D7047EF-956F-894D-9668-266F7C7AA317}"/>
              </a:ext>
            </a:extLst>
          </p:cNvPr>
          <p:cNvSpPr/>
          <p:nvPr/>
        </p:nvSpPr>
        <p:spPr>
          <a:xfrm>
            <a:off x="1754542" y="16431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5" name="Rectangle : coins arrondis 604">
            <a:extLst>
              <a:ext uri="{FF2B5EF4-FFF2-40B4-BE49-F238E27FC236}">
                <a16:creationId xmlns:a16="http://schemas.microsoft.com/office/drawing/2014/main" id="{C620BFF1-3428-E944-BB22-5A1F708DBCA8}"/>
              </a:ext>
            </a:extLst>
          </p:cNvPr>
          <p:cNvSpPr/>
          <p:nvPr/>
        </p:nvSpPr>
        <p:spPr>
          <a:xfrm>
            <a:off x="1866702" y="16431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6" name="Rectangle : coins arrondis 605">
            <a:extLst>
              <a:ext uri="{FF2B5EF4-FFF2-40B4-BE49-F238E27FC236}">
                <a16:creationId xmlns:a16="http://schemas.microsoft.com/office/drawing/2014/main" id="{C7A81195-FD4E-BE4E-8F89-7AA0BF5778D4}"/>
              </a:ext>
            </a:extLst>
          </p:cNvPr>
          <p:cNvSpPr/>
          <p:nvPr/>
        </p:nvSpPr>
        <p:spPr>
          <a:xfrm>
            <a:off x="1978860" y="16431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7" name="Rectangle : coins arrondis 606">
            <a:extLst>
              <a:ext uri="{FF2B5EF4-FFF2-40B4-BE49-F238E27FC236}">
                <a16:creationId xmlns:a16="http://schemas.microsoft.com/office/drawing/2014/main" id="{5A383DE8-C5CD-2042-A884-BD5CFCFC0DB7}"/>
              </a:ext>
            </a:extLst>
          </p:cNvPr>
          <p:cNvSpPr/>
          <p:nvPr/>
        </p:nvSpPr>
        <p:spPr>
          <a:xfrm>
            <a:off x="1530224" y="17552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8" name="Rectangle : coins arrondis 607">
            <a:extLst>
              <a:ext uri="{FF2B5EF4-FFF2-40B4-BE49-F238E27FC236}">
                <a16:creationId xmlns:a16="http://schemas.microsoft.com/office/drawing/2014/main" id="{D85186E2-409F-D942-8333-05D971F0B2D8}"/>
              </a:ext>
            </a:extLst>
          </p:cNvPr>
          <p:cNvSpPr/>
          <p:nvPr/>
        </p:nvSpPr>
        <p:spPr>
          <a:xfrm>
            <a:off x="1642383" y="17552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9" name="Rectangle : coins arrondis 608">
            <a:extLst>
              <a:ext uri="{FF2B5EF4-FFF2-40B4-BE49-F238E27FC236}">
                <a16:creationId xmlns:a16="http://schemas.microsoft.com/office/drawing/2014/main" id="{3DC175AB-19C3-4645-A41F-C113888D81EB}"/>
              </a:ext>
            </a:extLst>
          </p:cNvPr>
          <p:cNvSpPr/>
          <p:nvPr/>
        </p:nvSpPr>
        <p:spPr>
          <a:xfrm>
            <a:off x="1754542" y="17552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0" name="Rectangle : coins arrondis 609">
            <a:extLst>
              <a:ext uri="{FF2B5EF4-FFF2-40B4-BE49-F238E27FC236}">
                <a16:creationId xmlns:a16="http://schemas.microsoft.com/office/drawing/2014/main" id="{EEC1836F-B372-D94A-A037-C5020FC0D9AC}"/>
              </a:ext>
            </a:extLst>
          </p:cNvPr>
          <p:cNvSpPr/>
          <p:nvPr/>
        </p:nvSpPr>
        <p:spPr>
          <a:xfrm>
            <a:off x="1866702" y="17552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1" name="Rectangle : coins arrondis 610">
            <a:extLst>
              <a:ext uri="{FF2B5EF4-FFF2-40B4-BE49-F238E27FC236}">
                <a16:creationId xmlns:a16="http://schemas.microsoft.com/office/drawing/2014/main" id="{6C36AD03-09B7-F442-A32B-8E5A08456605}"/>
              </a:ext>
            </a:extLst>
          </p:cNvPr>
          <p:cNvSpPr/>
          <p:nvPr/>
        </p:nvSpPr>
        <p:spPr>
          <a:xfrm>
            <a:off x="1978860" y="17552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2" name="Rectangle : coins arrondis 611">
            <a:extLst>
              <a:ext uri="{FF2B5EF4-FFF2-40B4-BE49-F238E27FC236}">
                <a16:creationId xmlns:a16="http://schemas.microsoft.com/office/drawing/2014/main" id="{1F9536A8-8445-E545-A37D-D41721D23FA3}"/>
              </a:ext>
            </a:extLst>
          </p:cNvPr>
          <p:cNvSpPr/>
          <p:nvPr/>
        </p:nvSpPr>
        <p:spPr>
          <a:xfrm>
            <a:off x="1530224" y="18673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3" name="Rectangle : coins arrondis 612">
            <a:extLst>
              <a:ext uri="{FF2B5EF4-FFF2-40B4-BE49-F238E27FC236}">
                <a16:creationId xmlns:a16="http://schemas.microsoft.com/office/drawing/2014/main" id="{BE4F86E7-F09D-1945-B398-14B63C333AEB}"/>
              </a:ext>
            </a:extLst>
          </p:cNvPr>
          <p:cNvSpPr/>
          <p:nvPr/>
        </p:nvSpPr>
        <p:spPr>
          <a:xfrm>
            <a:off x="1642383" y="18673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4" name="Rectangle : coins arrondis 613">
            <a:extLst>
              <a:ext uri="{FF2B5EF4-FFF2-40B4-BE49-F238E27FC236}">
                <a16:creationId xmlns:a16="http://schemas.microsoft.com/office/drawing/2014/main" id="{8F571B7C-0B8B-8247-8013-F49EDFD948DE}"/>
              </a:ext>
            </a:extLst>
          </p:cNvPr>
          <p:cNvSpPr/>
          <p:nvPr/>
        </p:nvSpPr>
        <p:spPr>
          <a:xfrm>
            <a:off x="1754542" y="18673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5" name="Rectangle : coins arrondis 614">
            <a:extLst>
              <a:ext uri="{FF2B5EF4-FFF2-40B4-BE49-F238E27FC236}">
                <a16:creationId xmlns:a16="http://schemas.microsoft.com/office/drawing/2014/main" id="{75A92ABF-7F5F-0046-8F5A-0E7BC4974E51}"/>
              </a:ext>
            </a:extLst>
          </p:cNvPr>
          <p:cNvSpPr/>
          <p:nvPr/>
        </p:nvSpPr>
        <p:spPr>
          <a:xfrm>
            <a:off x="1866702" y="18673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6" name="Rectangle : coins arrondis 615">
            <a:extLst>
              <a:ext uri="{FF2B5EF4-FFF2-40B4-BE49-F238E27FC236}">
                <a16:creationId xmlns:a16="http://schemas.microsoft.com/office/drawing/2014/main" id="{107B6FAF-0B3E-124D-A3E0-D53CCC973D9C}"/>
              </a:ext>
            </a:extLst>
          </p:cNvPr>
          <p:cNvSpPr/>
          <p:nvPr/>
        </p:nvSpPr>
        <p:spPr>
          <a:xfrm>
            <a:off x="1978860" y="18673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7" name="Rectangle : coins arrondis 616">
            <a:extLst>
              <a:ext uri="{FF2B5EF4-FFF2-40B4-BE49-F238E27FC236}">
                <a16:creationId xmlns:a16="http://schemas.microsoft.com/office/drawing/2014/main" id="{F9B4E1BC-EEF9-3040-BC00-12733C5237B3}"/>
              </a:ext>
            </a:extLst>
          </p:cNvPr>
          <p:cNvSpPr/>
          <p:nvPr/>
        </p:nvSpPr>
        <p:spPr>
          <a:xfrm>
            <a:off x="1530224" y="19794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8" name="Rectangle : coins arrondis 617">
            <a:extLst>
              <a:ext uri="{FF2B5EF4-FFF2-40B4-BE49-F238E27FC236}">
                <a16:creationId xmlns:a16="http://schemas.microsoft.com/office/drawing/2014/main" id="{2AAB1FDB-4FAC-B746-A856-083B881DE814}"/>
              </a:ext>
            </a:extLst>
          </p:cNvPr>
          <p:cNvSpPr/>
          <p:nvPr/>
        </p:nvSpPr>
        <p:spPr>
          <a:xfrm>
            <a:off x="1642383" y="19794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9" name="Rectangle : coins arrondis 618">
            <a:extLst>
              <a:ext uri="{FF2B5EF4-FFF2-40B4-BE49-F238E27FC236}">
                <a16:creationId xmlns:a16="http://schemas.microsoft.com/office/drawing/2014/main" id="{16DA03E9-BABC-5447-A36B-0CD489FA101F}"/>
              </a:ext>
            </a:extLst>
          </p:cNvPr>
          <p:cNvSpPr/>
          <p:nvPr/>
        </p:nvSpPr>
        <p:spPr>
          <a:xfrm>
            <a:off x="1754542" y="19794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0" name="Rectangle : coins arrondis 619">
            <a:extLst>
              <a:ext uri="{FF2B5EF4-FFF2-40B4-BE49-F238E27FC236}">
                <a16:creationId xmlns:a16="http://schemas.microsoft.com/office/drawing/2014/main" id="{292109E9-133D-A246-8A53-E13E1A3C9F36}"/>
              </a:ext>
            </a:extLst>
          </p:cNvPr>
          <p:cNvSpPr/>
          <p:nvPr/>
        </p:nvSpPr>
        <p:spPr>
          <a:xfrm>
            <a:off x="1866702" y="19794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1" name="Rectangle : coins arrondis 620">
            <a:extLst>
              <a:ext uri="{FF2B5EF4-FFF2-40B4-BE49-F238E27FC236}">
                <a16:creationId xmlns:a16="http://schemas.microsoft.com/office/drawing/2014/main" id="{4224A016-DBF9-0746-B77A-712E602D5558}"/>
              </a:ext>
            </a:extLst>
          </p:cNvPr>
          <p:cNvSpPr/>
          <p:nvPr/>
        </p:nvSpPr>
        <p:spPr>
          <a:xfrm>
            <a:off x="1978860" y="19794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3" name="Rectangle : coins arrondis 622">
            <a:extLst>
              <a:ext uri="{FF2B5EF4-FFF2-40B4-BE49-F238E27FC236}">
                <a16:creationId xmlns:a16="http://schemas.microsoft.com/office/drawing/2014/main" id="{40927EA8-0128-C448-8E8C-DEBD10B2EC0E}"/>
              </a:ext>
            </a:extLst>
          </p:cNvPr>
          <p:cNvSpPr/>
          <p:nvPr/>
        </p:nvSpPr>
        <p:spPr>
          <a:xfrm>
            <a:off x="2172092" y="21735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4" name="Rectangle : coins arrondis 623">
            <a:extLst>
              <a:ext uri="{FF2B5EF4-FFF2-40B4-BE49-F238E27FC236}">
                <a16:creationId xmlns:a16="http://schemas.microsoft.com/office/drawing/2014/main" id="{5D04AF5E-1A4B-8041-A6AB-153185B42AB8}"/>
              </a:ext>
            </a:extLst>
          </p:cNvPr>
          <p:cNvSpPr/>
          <p:nvPr/>
        </p:nvSpPr>
        <p:spPr>
          <a:xfrm>
            <a:off x="2284251" y="21735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5" name="Rectangle : coins arrondis 624">
            <a:extLst>
              <a:ext uri="{FF2B5EF4-FFF2-40B4-BE49-F238E27FC236}">
                <a16:creationId xmlns:a16="http://schemas.microsoft.com/office/drawing/2014/main" id="{1369115A-54AB-A84E-A319-EF1C92C2E42B}"/>
              </a:ext>
            </a:extLst>
          </p:cNvPr>
          <p:cNvSpPr/>
          <p:nvPr/>
        </p:nvSpPr>
        <p:spPr>
          <a:xfrm>
            <a:off x="2396410" y="21735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6" name="Rectangle : coins arrondis 625">
            <a:extLst>
              <a:ext uri="{FF2B5EF4-FFF2-40B4-BE49-F238E27FC236}">
                <a16:creationId xmlns:a16="http://schemas.microsoft.com/office/drawing/2014/main" id="{8A68EE02-0549-BE45-9DF5-773977B695DB}"/>
              </a:ext>
            </a:extLst>
          </p:cNvPr>
          <p:cNvSpPr/>
          <p:nvPr/>
        </p:nvSpPr>
        <p:spPr>
          <a:xfrm>
            <a:off x="2508570" y="21735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7" name="Rectangle : coins arrondis 626">
            <a:extLst>
              <a:ext uri="{FF2B5EF4-FFF2-40B4-BE49-F238E27FC236}">
                <a16:creationId xmlns:a16="http://schemas.microsoft.com/office/drawing/2014/main" id="{232D7122-4870-9441-9EFD-338801CB2B56}"/>
              </a:ext>
            </a:extLst>
          </p:cNvPr>
          <p:cNvSpPr/>
          <p:nvPr/>
        </p:nvSpPr>
        <p:spPr>
          <a:xfrm>
            <a:off x="2620728" y="21735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8" name="Rectangle : coins arrondis 627">
            <a:extLst>
              <a:ext uri="{FF2B5EF4-FFF2-40B4-BE49-F238E27FC236}">
                <a16:creationId xmlns:a16="http://schemas.microsoft.com/office/drawing/2014/main" id="{B68066D4-C155-DA44-B363-901365FE2684}"/>
              </a:ext>
            </a:extLst>
          </p:cNvPr>
          <p:cNvSpPr/>
          <p:nvPr/>
        </p:nvSpPr>
        <p:spPr>
          <a:xfrm>
            <a:off x="2172092" y="22857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9" name="Rectangle : coins arrondis 628">
            <a:extLst>
              <a:ext uri="{FF2B5EF4-FFF2-40B4-BE49-F238E27FC236}">
                <a16:creationId xmlns:a16="http://schemas.microsoft.com/office/drawing/2014/main" id="{5A5A60C1-DA36-0642-B2DF-F3C3610F0E5B}"/>
              </a:ext>
            </a:extLst>
          </p:cNvPr>
          <p:cNvSpPr/>
          <p:nvPr/>
        </p:nvSpPr>
        <p:spPr>
          <a:xfrm>
            <a:off x="2284251" y="22857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0" name="Rectangle : coins arrondis 629">
            <a:extLst>
              <a:ext uri="{FF2B5EF4-FFF2-40B4-BE49-F238E27FC236}">
                <a16:creationId xmlns:a16="http://schemas.microsoft.com/office/drawing/2014/main" id="{99F53F69-5949-864F-9EF3-5AA5EE6D9CB3}"/>
              </a:ext>
            </a:extLst>
          </p:cNvPr>
          <p:cNvSpPr/>
          <p:nvPr/>
        </p:nvSpPr>
        <p:spPr>
          <a:xfrm>
            <a:off x="2396410" y="22857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E8582AB6-CD45-D34B-8E43-AA749713ED29}"/>
              </a:ext>
            </a:extLst>
          </p:cNvPr>
          <p:cNvSpPr/>
          <p:nvPr/>
        </p:nvSpPr>
        <p:spPr>
          <a:xfrm>
            <a:off x="2508570" y="22857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2" name="Rectangle : coins arrondis 631">
            <a:extLst>
              <a:ext uri="{FF2B5EF4-FFF2-40B4-BE49-F238E27FC236}">
                <a16:creationId xmlns:a16="http://schemas.microsoft.com/office/drawing/2014/main" id="{BC28DB10-9CD3-6940-A4A5-9C573E11E36A}"/>
              </a:ext>
            </a:extLst>
          </p:cNvPr>
          <p:cNvSpPr/>
          <p:nvPr/>
        </p:nvSpPr>
        <p:spPr>
          <a:xfrm>
            <a:off x="2620728" y="22857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3" name="Rectangle : coins arrondis 632">
            <a:extLst>
              <a:ext uri="{FF2B5EF4-FFF2-40B4-BE49-F238E27FC236}">
                <a16:creationId xmlns:a16="http://schemas.microsoft.com/office/drawing/2014/main" id="{62944632-C3C0-3B44-A880-A35F68F9B7BB}"/>
              </a:ext>
            </a:extLst>
          </p:cNvPr>
          <p:cNvSpPr/>
          <p:nvPr/>
        </p:nvSpPr>
        <p:spPr>
          <a:xfrm>
            <a:off x="2172092" y="23978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4" name="Rectangle : coins arrondis 633">
            <a:extLst>
              <a:ext uri="{FF2B5EF4-FFF2-40B4-BE49-F238E27FC236}">
                <a16:creationId xmlns:a16="http://schemas.microsoft.com/office/drawing/2014/main" id="{647B4F08-557C-1746-B236-D8D6773DB333}"/>
              </a:ext>
            </a:extLst>
          </p:cNvPr>
          <p:cNvSpPr/>
          <p:nvPr/>
        </p:nvSpPr>
        <p:spPr>
          <a:xfrm>
            <a:off x="2284251" y="23978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5" name="Rectangle : coins arrondis 634">
            <a:extLst>
              <a:ext uri="{FF2B5EF4-FFF2-40B4-BE49-F238E27FC236}">
                <a16:creationId xmlns:a16="http://schemas.microsoft.com/office/drawing/2014/main" id="{09553D9F-7F42-7448-899C-1D1DFF2C1979}"/>
              </a:ext>
            </a:extLst>
          </p:cNvPr>
          <p:cNvSpPr/>
          <p:nvPr/>
        </p:nvSpPr>
        <p:spPr>
          <a:xfrm>
            <a:off x="2396410" y="23978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6" name="Rectangle : coins arrondis 635">
            <a:extLst>
              <a:ext uri="{FF2B5EF4-FFF2-40B4-BE49-F238E27FC236}">
                <a16:creationId xmlns:a16="http://schemas.microsoft.com/office/drawing/2014/main" id="{C886D326-9BA2-7444-93CC-26BC7F5A09CB}"/>
              </a:ext>
            </a:extLst>
          </p:cNvPr>
          <p:cNvSpPr/>
          <p:nvPr/>
        </p:nvSpPr>
        <p:spPr>
          <a:xfrm>
            <a:off x="2508570" y="23978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7" name="Rectangle : coins arrondis 636">
            <a:extLst>
              <a:ext uri="{FF2B5EF4-FFF2-40B4-BE49-F238E27FC236}">
                <a16:creationId xmlns:a16="http://schemas.microsoft.com/office/drawing/2014/main" id="{B546794B-19A1-C04F-96BA-189851F55BCB}"/>
              </a:ext>
            </a:extLst>
          </p:cNvPr>
          <p:cNvSpPr/>
          <p:nvPr/>
        </p:nvSpPr>
        <p:spPr>
          <a:xfrm>
            <a:off x="2620728" y="23978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8" name="Rectangle : coins arrondis 637">
            <a:extLst>
              <a:ext uri="{FF2B5EF4-FFF2-40B4-BE49-F238E27FC236}">
                <a16:creationId xmlns:a16="http://schemas.microsoft.com/office/drawing/2014/main" id="{59A56301-55AF-CB45-B2F8-5B872935BBBC}"/>
              </a:ext>
            </a:extLst>
          </p:cNvPr>
          <p:cNvSpPr/>
          <p:nvPr/>
        </p:nvSpPr>
        <p:spPr>
          <a:xfrm>
            <a:off x="2172092" y="25099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9" name="Rectangle : coins arrondis 638">
            <a:extLst>
              <a:ext uri="{FF2B5EF4-FFF2-40B4-BE49-F238E27FC236}">
                <a16:creationId xmlns:a16="http://schemas.microsoft.com/office/drawing/2014/main" id="{B04D930D-F88E-6147-A6F3-9F1C333289DB}"/>
              </a:ext>
            </a:extLst>
          </p:cNvPr>
          <p:cNvSpPr/>
          <p:nvPr/>
        </p:nvSpPr>
        <p:spPr>
          <a:xfrm>
            <a:off x="2284251" y="25099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0" name="Rectangle : coins arrondis 639">
            <a:extLst>
              <a:ext uri="{FF2B5EF4-FFF2-40B4-BE49-F238E27FC236}">
                <a16:creationId xmlns:a16="http://schemas.microsoft.com/office/drawing/2014/main" id="{F659E56D-E7E7-724B-9E4B-039E80077A06}"/>
              </a:ext>
            </a:extLst>
          </p:cNvPr>
          <p:cNvSpPr/>
          <p:nvPr/>
        </p:nvSpPr>
        <p:spPr>
          <a:xfrm>
            <a:off x="2396410" y="25099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1" name="Rectangle : coins arrondis 640">
            <a:extLst>
              <a:ext uri="{FF2B5EF4-FFF2-40B4-BE49-F238E27FC236}">
                <a16:creationId xmlns:a16="http://schemas.microsoft.com/office/drawing/2014/main" id="{2FD3BCBA-432F-D542-9318-D5E7663CD95B}"/>
              </a:ext>
            </a:extLst>
          </p:cNvPr>
          <p:cNvSpPr/>
          <p:nvPr/>
        </p:nvSpPr>
        <p:spPr>
          <a:xfrm>
            <a:off x="2508570" y="25099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2" name="Rectangle : coins arrondis 641">
            <a:extLst>
              <a:ext uri="{FF2B5EF4-FFF2-40B4-BE49-F238E27FC236}">
                <a16:creationId xmlns:a16="http://schemas.microsoft.com/office/drawing/2014/main" id="{2764B8CC-95FF-0546-9B82-AB1898364EAD}"/>
              </a:ext>
            </a:extLst>
          </p:cNvPr>
          <p:cNvSpPr/>
          <p:nvPr/>
        </p:nvSpPr>
        <p:spPr>
          <a:xfrm>
            <a:off x="2620728" y="25099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3" name="Rectangle : coins arrondis 642">
            <a:extLst>
              <a:ext uri="{FF2B5EF4-FFF2-40B4-BE49-F238E27FC236}">
                <a16:creationId xmlns:a16="http://schemas.microsoft.com/office/drawing/2014/main" id="{50BC0601-15A9-184F-8C32-3F7E6CE0E74F}"/>
              </a:ext>
            </a:extLst>
          </p:cNvPr>
          <p:cNvSpPr/>
          <p:nvPr/>
        </p:nvSpPr>
        <p:spPr>
          <a:xfrm>
            <a:off x="2172092" y="26220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4" name="Rectangle : coins arrondis 643">
            <a:extLst>
              <a:ext uri="{FF2B5EF4-FFF2-40B4-BE49-F238E27FC236}">
                <a16:creationId xmlns:a16="http://schemas.microsoft.com/office/drawing/2014/main" id="{2646B66E-4606-EE45-83A7-1A9959404E18}"/>
              </a:ext>
            </a:extLst>
          </p:cNvPr>
          <p:cNvSpPr/>
          <p:nvPr/>
        </p:nvSpPr>
        <p:spPr>
          <a:xfrm>
            <a:off x="2284251" y="26220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CA99FCE2-7821-D142-B906-DC8422E7EC4A}"/>
              </a:ext>
            </a:extLst>
          </p:cNvPr>
          <p:cNvSpPr/>
          <p:nvPr/>
        </p:nvSpPr>
        <p:spPr>
          <a:xfrm>
            <a:off x="2396410" y="26220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3AA3AAC0-6A62-4347-ABDF-855540627EDC}"/>
              </a:ext>
            </a:extLst>
          </p:cNvPr>
          <p:cNvSpPr/>
          <p:nvPr/>
        </p:nvSpPr>
        <p:spPr>
          <a:xfrm>
            <a:off x="2508570" y="26220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7" name="Rectangle : coins arrondis 646">
            <a:extLst>
              <a:ext uri="{FF2B5EF4-FFF2-40B4-BE49-F238E27FC236}">
                <a16:creationId xmlns:a16="http://schemas.microsoft.com/office/drawing/2014/main" id="{C4DA8F92-847E-EB47-B17C-1C7AA3E8F8C1}"/>
              </a:ext>
            </a:extLst>
          </p:cNvPr>
          <p:cNvSpPr/>
          <p:nvPr/>
        </p:nvSpPr>
        <p:spPr>
          <a:xfrm>
            <a:off x="2620728" y="26220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016D59C6-5F44-0547-9050-E5FB4F78BB9B}"/>
              </a:ext>
            </a:extLst>
          </p:cNvPr>
          <p:cNvSpPr/>
          <p:nvPr/>
        </p:nvSpPr>
        <p:spPr>
          <a:xfrm>
            <a:off x="2813961" y="28161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0" name="Rectangle : coins arrondis 649">
            <a:extLst>
              <a:ext uri="{FF2B5EF4-FFF2-40B4-BE49-F238E27FC236}">
                <a16:creationId xmlns:a16="http://schemas.microsoft.com/office/drawing/2014/main" id="{92FC33CB-E468-A843-B2B6-DEDE7E516097}"/>
              </a:ext>
            </a:extLst>
          </p:cNvPr>
          <p:cNvSpPr/>
          <p:nvPr/>
        </p:nvSpPr>
        <p:spPr>
          <a:xfrm>
            <a:off x="2926120" y="28161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1" name="Rectangle : coins arrondis 650">
            <a:extLst>
              <a:ext uri="{FF2B5EF4-FFF2-40B4-BE49-F238E27FC236}">
                <a16:creationId xmlns:a16="http://schemas.microsoft.com/office/drawing/2014/main" id="{28B08DBF-C273-6A41-9F43-2D62B6A39FAF}"/>
              </a:ext>
            </a:extLst>
          </p:cNvPr>
          <p:cNvSpPr/>
          <p:nvPr/>
        </p:nvSpPr>
        <p:spPr>
          <a:xfrm>
            <a:off x="3038279" y="28161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2" name="Rectangle : coins arrondis 651">
            <a:extLst>
              <a:ext uri="{FF2B5EF4-FFF2-40B4-BE49-F238E27FC236}">
                <a16:creationId xmlns:a16="http://schemas.microsoft.com/office/drawing/2014/main" id="{E654E3CE-5BB2-F247-A898-9FEF1E27733F}"/>
              </a:ext>
            </a:extLst>
          </p:cNvPr>
          <p:cNvSpPr/>
          <p:nvPr/>
        </p:nvSpPr>
        <p:spPr>
          <a:xfrm>
            <a:off x="3150439" y="28161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3" name="Rectangle : coins arrondis 652">
            <a:extLst>
              <a:ext uri="{FF2B5EF4-FFF2-40B4-BE49-F238E27FC236}">
                <a16:creationId xmlns:a16="http://schemas.microsoft.com/office/drawing/2014/main" id="{41A74A08-A4DE-0B45-BFF2-5CF770D931CC}"/>
              </a:ext>
            </a:extLst>
          </p:cNvPr>
          <p:cNvSpPr/>
          <p:nvPr/>
        </p:nvSpPr>
        <p:spPr>
          <a:xfrm>
            <a:off x="3262597" y="28161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4" name="Rectangle : coins arrondis 653">
            <a:extLst>
              <a:ext uri="{FF2B5EF4-FFF2-40B4-BE49-F238E27FC236}">
                <a16:creationId xmlns:a16="http://schemas.microsoft.com/office/drawing/2014/main" id="{33CF744F-AB76-A441-B0FC-A2B48F568A90}"/>
              </a:ext>
            </a:extLst>
          </p:cNvPr>
          <p:cNvSpPr/>
          <p:nvPr/>
        </p:nvSpPr>
        <p:spPr>
          <a:xfrm>
            <a:off x="2813961" y="29283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5" name="Rectangle : coins arrondis 654">
            <a:extLst>
              <a:ext uri="{FF2B5EF4-FFF2-40B4-BE49-F238E27FC236}">
                <a16:creationId xmlns:a16="http://schemas.microsoft.com/office/drawing/2014/main" id="{6C5A7B36-D0D2-5746-9412-CE5B03191864}"/>
              </a:ext>
            </a:extLst>
          </p:cNvPr>
          <p:cNvSpPr/>
          <p:nvPr/>
        </p:nvSpPr>
        <p:spPr>
          <a:xfrm>
            <a:off x="2926120" y="29283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77DC4541-B9BB-5D45-9C2B-41C4C17C62C4}"/>
              </a:ext>
            </a:extLst>
          </p:cNvPr>
          <p:cNvSpPr/>
          <p:nvPr/>
        </p:nvSpPr>
        <p:spPr>
          <a:xfrm>
            <a:off x="3038279" y="29283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14A2BD12-B89E-BA48-ACFD-4DE0A33AAA92}"/>
              </a:ext>
            </a:extLst>
          </p:cNvPr>
          <p:cNvSpPr/>
          <p:nvPr/>
        </p:nvSpPr>
        <p:spPr>
          <a:xfrm>
            <a:off x="3150439" y="29283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6051E791-B14C-5E41-82E1-08A340914876}"/>
              </a:ext>
            </a:extLst>
          </p:cNvPr>
          <p:cNvSpPr/>
          <p:nvPr/>
        </p:nvSpPr>
        <p:spPr>
          <a:xfrm>
            <a:off x="3262597" y="29283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21BF99C1-1724-3B4C-BC23-29BACA18ABD2}"/>
              </a:ext>
            </a:extLst>
          </p:cNvPr>
          <p:cNvSpPr/>
          <p:nvPr/>
        </p:nvSpPr>
        <p:spPr>
          <a:xfrm>
            <a:off x="2813961" y="30404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CFC07505-F970-E346-9503-F63946A34907}"/>
              </a:ext>
            </a:extLst>
          </p:cNvPr>
          <p:cNvSpPr/>
          <p:nvPr/>
        </p:nvSpPr>
        <p:spPr>
          <a:xfrm>
            <a:off x="2926120" y="30404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880CD5FC-E1A6-9948-823A-F3148F1A7DD3}"/>
              </a:ext>
            </a:extLst>
          </p:cNvPr>
          <p:cNvSpPr/>
          <p:nvPr/>
        </p:nvSpPr>
        <p:spPr>
          <a:xfrm>
            <a:off x="3038279" y="30404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E11A6813-1B90-F149-9C4D-45AF99FCC8FB}"/>
              </a:ext>
            </a:extLst>
          </p:cNvPr>
          <p:cNvSpPr/>
          <p:nvPr/>
        </p:nvSpPr>
        <p:spPr>
          <a:xfrm>
            <a:off x="3150439" y="30404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1F708BE5-EA38-2B45-8B6A-1633616D2593}"/>
              </a:ext>
            </a:extLst>
          </p:cNvPr>
          <p:cNvSpPr/>
          <p:nvPr/>
        </p:nvSpPr>
        <p:spPr>
          <a:xfrm>
            <a:off x="3262597" y="30404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D77DDB23-5A6A-9844-9613-3CAD09B58FFF}"/>
              </a:ext>
            </a:extLst>
          </p:cNvPr>
          <p:cNvSpPr/>
          <p:nvPr/>
        </p:nvSpPr>
        <p:spPr>
          <a:xfrm>
            <a:off x="2813961" y="31525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36A4F563-3FDE-E040-BDBF-5C65DD634213}"/>
              </a:ext>
            </a:extLst>
          </p:cNvPr>
          <p:cNvSpPr/>
          <p:nvPr/>
        </p:nvSpPr>
        <p:spPr>
          <a:xfrm>
            <a:off x="2926120" y="31525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4DE7C14C-C732-8E4B-B78C-9D13B56FCAF9}"/>
              </a:ext>
            </a:extLst>
          </p:cNvPr>
          <p:cNvSpPr/>
          <p:nvPr/>
        </p:nvSpPr>
        <p:spPr>
          <a:xfrm>
            <a:off x="3038279" y="31525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3E541DD2-314F-1E47-A97A-05CFB3A2AA5B}"/>
              </a:ext>
            </a:extLst>
          </p:cNvPr>
          <p:cNvSpPr/>
          <p:nvPr/>
        </p:nvSpPr>
        <p:spPr>
          <a:xfrm>
            <a:off x="3150439" y="31525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2153AB7F-86D6-0D41-843C-EDEBDAC1AA61}"/>
              </a:ext>
            </a:extLst>
          </p:cNvPr>
          <p:cNvSpPr/>
          <p:nvPr/>
        </p:nvSpPr>
        <p:spPr>
          <a:xfrm>
            <a:off x="3262597" y="31525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71971690-B284-3146-A4A2-22DE66DEE149}"/>
              </a:ext>
            </a:extLst>
          </p:cNvPr>
          <p:cNvSpPr/>
          <p:nvPr/>
        </p:nvSpPr>
        <p:spPr>
          <a:xfrm>
            <a:off x="2813961" y="32646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7D5BE91E-8599-0941-90C8-192960C028C4}"/>
              </a:ext>
            </a:extLst>
          </p:cNvPr>
          <p:cNvSpPr/>
          <p:nvPr/>
        </p:nvSpPr>
        <p:spPr>
          <a:xfrm>
            <a:off x="2926120" y="32646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BA54E536-AC26-E546-B251-22864E1DF817}"/>
              </a:ext>
            </a:extLst>
          </p:cNvPr>
          <p:cNvSpPr/>
          <p:nvPr/>
        </p:nvSpPr>
        <p:spPr>
          <a:xfrm>
            <a:off x="3038279" y="32646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DB703170-13AF-5043-8187-21DBF9A1F2FB}"/>
              </a:ext>
            </a:extLst>
          </p:cNvPr>
          <p:cNvSpPr/>
          <p:nvPr/>
        </p:nvSpPr>
        <p:spPr>
          <a:xfrm>
            <a:off x="3150439" y="32646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A53C423A-E14E-FF4E-AE3E-77B10A4B0562}"/>
              </a:ext>
            </a:extLst>
          </p:cNvPr>
          <p:cNvSpPr/>
          <p:nvPr/>
        </p:nvSpPr>
        <p:spPr>
          <a:xfrm>
            <a:off x="3262597" y="32646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39F976C7-9315-094F-B382-610532FD56A3}"/>
              </a:ext>
            </a:extLst>
          </p:cNvPr>
          <p:cNvSpPr/>
          <p:nvPr/>
        </p:nvSpPr>
        <p:spPr>
          <a:xfrm>
            <a:off x="246488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8DED80E5-7F3F-6E4A-86A5-86693F78BDC2}"/>
              </a:ext>
            </a:extLst>
          </p:cNvPr>
          <p:cNvSpPr/>
          <p:nvPr/>
        </p:nvSpPr>
        <p:spPr>
          <a:xfrm>
            <a:off x="358647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FB7668A2-8FB9-2640-8F37-3DA6B82CB83A}"/>
              </a:ext>
            </a:extLst>
          </p:cNvPr>
          <p:cNvSpPr/>
          <p:nvPr/>
        </p:nvSpPr>
        <p:spPr>
          <a:xfrm>
            <a:off x="47080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CC00343B-4A3D-4646-96CA-66634972A516}"/>
              </a:ext>
            </a:extLst>
          </p:cNvPr>
          <p:cNvSpPr/>
          <p:nvPr/>
        </p:nvSpPr>
        <p:spPr>
          <a:xfrm>
            <a:off x="58296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058E38D0-C068-4242-8B65-D6982382E0AD}"/>
              </a:ext>
            </a:extLst>
          </p:cNvPr>
          <p:cNvSpPr/>
          <p:nvPr/>
        </p:nvSpPr>
        <p:spPr>
          <a:xfrm>
            <a:off x="6951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0218432A-F5F8-534D-A231-D5E9A919CE9F}"/>
              </a:ext>
            </a:extLst>
          </p:cNvPr>
          <p:cNvSpPr/>
          <p:nvPr/>
        </p:nvSpPr>
        <p:spPr>
          <a:xfrm>
            <a:off x="246488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E2A11FAD-D71E-7B47-9EDA-1DB2FC3715A9}"/>
              </a:ext>
            </a:extLst>
          </p:cNvPr>
          <p:cNvSpPr/>
          <p:nvPr/>
        </p:nvSpPr>
        <p:spPr>
          <a:xfrm>
            <a:off x="358647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2" name="Rectangle : coins arrondis 681">
            <a:extLst>
              <a:ext uri="{FF2B5EF4-FFF2-40B4-BE49-F238E27FC236}">
                <a16:creationId xmlns:a16="http://schemas.microsoft.com/office/drawing/2014/main" id="{7736B00A-428A-AC40-BE66-8F83624F5D37}"/>
              </a:ext>
            </a:extLst>
          </p:cNvPr>
          <p:cNvSpPr/>
          <p:nvPr/>
        </p:nvSpPr>
        <p:spPr>
          <a:xfrm>
            <a:off x="47080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3" name="Rectangle : coins arrondis 682">
            <a:extLst>
              <a:ext uri="{FF2B5EF4-FFF2-40B4-BE49-F238E27FC236}">
                <a16:creationId xmlns:a16="http://schemas.microsoft.com/office/drawing/2014/main" id="{BF03C229-C7DF-7843-8776-134B551A4832}"/>
              </a:ext>
            </a:extLst>
          </p:cNvPr>
          <p:cNvSpPr/>
          <p:nvPr/>
        </p:nvSpPr>
        <p:spPr>
          <a:xfrm>
            <a:off x="58296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4" name="Rectangle : coins arrondis 683">
            <a:extLst>
              <a:ext uri="{FF2B5EF4-FFF2-40B4-BE49-F238E27FC236}">
                <a16:creationId xmlns:a16="http://schemas.microsoft.com/office/drawing/2014/main" id="{E6F8D8F2-AC4B-554D-85A8-E7210B735B0E}"/>
              </a:ext>
            </a:extLst>
          </p:cNvPr>
          <p:cNvSpPr/>
          <p:nvPr/>
        </p:nvSpPr>
        <p:spPr>
          <a:xfrm>
            <a:off x="6951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5" name="Rectangle : coins arrondis 684">
            <a:extLst>
              <a:ext uri="{FF2B5EF4-FFF2-40B4-BE49-F238E27FC236}">
                <a16:creationId xmlns:a16="http://schemas.microsoft.com/office/drawing/2014/main" id="{8332A7AA-AB8F-824C-B302-AA722CC07501}"/>
              </a:ext>
            </a:extLst>
          </p:cNvPr>
          <p:cNvSpPr/>
          <p:nvPr/>
        </p:nvSpPr>
        <p:spPr>
          <a:xfrm>
            <a:off x="246488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6" name="Rectangle : coins arrondis 685">
            <a:extLst>
              <a:ext uri="{FF2B5EF4-FFF2-40B4-BE49-F238E27FC236}">
                <a16:creationId xmlns:a16="http://schemas.microsoft.com/office/drawing/2014/main" id="{1B302E03-270D-F94E-A9BA-14C2EF45F2C8}"/>
              </a:ext>
            </a:extLst>
          </p:cNvPr>
          <p:cNvSpPr/>
          <p:nvPr/>
        </p:nvSpPr>
        <p:spPr>
          <a:xfrm>
            <a:off x="358647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7" name="Rectangle : coins arrondis 686">
            <a:extLst>
              <a:ext uri="{FF2B5EF4-FFF2-40B4-BE49-F238E27FC236}">
                <a16:creationId xmlns:a16="http://schemas.microsoft.com/office/drawing/2014/main" id="{89A4869F-DC8B-164C-B128-1CCCAD3FAC69}"/>
              </a:ext>
            </a:extLst>
          </p:cNvPr>
          <p:cNvSpPr/>
          <p:nvPr/>
        </p:nvSpPr>
        <p:spPr>
          <a:xfrm>
            <a:off x="47080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8" name="Rectangle : coins arrondis 687">
            <a:extLst>
              <a:ext uri="{FF2B5EF4-FFF2-40B4-BE49-F238E27FC236}">
                <a16:creationId xmlns:a16="http://schemas.microsoft.com/office/drawing/2014/main" id="{75587501-12AD-3446-853F-410BDA1D995A}"/>
              </a:ext>
            </a:extLst>
          </p:cNvPr>
          <p:cNvSpPr/>
          <p:nvPr/>
        </p:nvSpPr>
        <p:spPr>
          <a:xfrm>
            <a:off x="58296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9" name="Rectangle : coins arrondis 688">
            <a:extLst>
              <a:ext uri="{FF2B5EF4-FFF2-40B4-BE49-F238E27FC236}">
                <a16:creationId xmlns:a16="http://schemas.microsoft.com/office/drawing/2014/main" id="{AB8E04D2-85D5-0A41-8E25-23C41DEE7EA9}"/>
              </a:ext>
            </a:extLst>
          </p:cNvPr>
          <p:cNvSpPr/>
          <p:nvPr/>
        </p:nvSpPr>
        <p:spPr>
          <a:xfrm>
            <a:off x="6951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0" name="Rectangle : coins arrondis 689">
            <a:extLst>
              <a:ext uri="{FF2B5EF4-FFF2-40B4-BE49-F238E27FC236}">
                <a16:creationId xmlns:a16="http://schemas.microsoft.com/office/drawing/2014/main" id="{41184AAF-8EF1-7345-A1F0-E1A6BE428751}"/>
              </a:ext>
            </a:extLst>
          </p:cNvPr>
          <p:cNvSpPr/>
          <p:nvPr/>
        </p:nvSpPr>
        <p:spPr>
          <a:xfrm>
            <a:off x="246488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1" name="Rectangle : coins arrondis 690">
            <a:extLst>
              <a:ext uri="{FF2B5EF4-FFF2-40B4-BE49-F238E27FC236}">
                <a16:creationId xmlns:a16="http://schemas.microsoft.com/office/drawing/2014/main" id="{EF9F6FBB-2973-ED44-9991-EB0D8C01E4E1}"/>
              </a:ext>
            </a:extLst>
          </p:cNvPr>
          <p:cNvSpPr/>
          <p:nvPr/>
        </p:nvSpPr>
        <p:spPr>
          <a:xfrm>
            <a:off x="358647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2" name="Rectangle : coins arrondis 691">
            <a:extLst>
              <a:ext uri="{FF2B5EF4-FFF2-40B4-BE49-F238E27FC236}">
                <a16:creationId xmlns:a16="http://schemas.microsoft.com/office/drawing/2014/main" id="{47E92E15-E3C1-9C4F-BB1C-CE7941FBD612}"/>
              </a:ext>
            </a:extLst>
          </p:cNvPr>
          <p:cNvSpPr/>
          <p:nvPr/>
        </p:nvSpPr>
        <p:spPr>
          <a:xfrm>
            <a:off x="47080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3" name="Rectangle : coins arrondis 692">
            <a:extLst>
              <a:ext uri="{FF2B5EF4-FFF2-40B4-BE49-F238E27FC236}">
                <a16:creationId xmlns:a16="http://schemas.microsoft.com/office/drawing/2014/main" id="{7AE1F415-6B31-AA48-A854-4CACD534905A}"/>
              </a:ext>
            </a:extLst>
          </p:cNvPr>
          <p:cNvSpPr/>
          <p:nvPr/>
        </p:nvSpPr>
        <p:spPr>
          <a:xfrm>
            <a:off x="58296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4" name="Rectangle : coins arrondis 693">
            <a:extLst>
              <a:ext uri="{FF2B5EF4-FFF2-40B4-BE49-F238E27FC236}">
                <a16:creationId xmlns:a16="http://schemas.microsoft.com/office/drawing/2014/main" id="{83916C6C-AB35-F642-BE67-64E4B8312244}"/>
              </a:ext>
            </a:extLst>
          </p:cNvPr>
          <p:cNvSpPr/>
          <p:nvPr/>
        </p:nvSpPr>
        <p:spPr>
          <a:xfrm>
            <a:off x="6951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5" name="Rectangle : coins arrondis 694">
            <a:extLst>
              <a:ext uri="{FF2B5EF4-FFF2-40B4-BE49-F238E27FC236}">
                <a16:creationId xmlns:a16="http://schemas.microsoft.com/office/drawing/2014/main" id="{E43845BA-496D-E242-987D-BFD5EA3BA660}"/>
              </a:ext>
            </a:extLst>
          </p:cNvPr>
          <p:cNvSpPr/>
          <p:nvPr/>
        </p:nvSpPr>
        <p:spPr>
          <a:xfrm>
            <a:off x="246488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6" name="Rectangle : coins arrondis 695">
            <a:extLst>
              <a:ext uri="{FF2B5EF4-FFF2-40B4-BE49-F238E27FC236}">
                <a16:creationId xmlns:a16="http://schemas.microsoft.com/office/drawing/2014/main" id="{CADC2885-A6F8-1140-A8E2-FB2654BBA355}"/>
              </a:ext>
            </a:extLst>
          </p:cNvPr>
          <p:cNvSpPr/>
          <p:nvPr/>
        </p:nvSpPr>
        <p:spPr>
          <a:xfrm>
            <a:off x="358647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7" name="Rectangle : coins arrondis 696">
            <a:extLst>
              <a:ext uri="{FF2B5EF4-FFF2-40B4-BE49-F238E27FC236}">
                <a16:creationId xmlns:a16="http://schemas.microsoft.com/office/drawing/2014/main" id="{32102698-E0C7-D946-B9EE-C3523A31CBE1}"/>
              </a:ext>
            </a:extLst>
          </p:cNvPr>
          <p:cNvSpPr/>
          <p:nvPr/>
        </p:nvSpPr>
        <p:spPr>
          <a:xfrm>
            <a:off x="47080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8" name="Rectangle : coins arrondis 697">
            <a:extLst>
              <a:ext uri="{FF2B5EF4-FFF2-40B4-BE49-F238E27FC236}">
                <a16:creationId xmlns:a16="http://schemas.microsoft.com/office/drawing/2014/main" id="{3F33F92F-031E-AE4B-A788-D06CE085D0C8}"/>
              </a:ext>
            </a:extLst>
          </p:cNvPr>
          <p:cNvSpPr/>
          <p:nvPr/>
        </p:nvSpPr>
        <p:spPr>
          <a:xfrm>
            <a:off x="58296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9" name="Rectangle : coins arrondis 698">
            <a:extLst>
              <a:ext uri="{FF2B5EF4-FFF2-40B4-BE49-F238E27FC236}">
                <a16:creationId xmlns:a16="http://schemas.microsoft.com/office/drawing/2014/main" id="{A5AA8C1E-59D9-F640-A11F-0C063D5F2C02}"/>
              </a:ext>
            </a:extLst>
          </p:cNvPr>
          <p:cNvSpPr/>
          <p:nvPr/>
        </p:nvSpPr>
        <p:spPr>
          <a:xfrm>
            <a:off x="6951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28" name="Rectangle : coins arrondis 727">
            <a:extLst>
              <a:ext uri="{FF2B5EF4-FFF2-40B4-BE49-F238E27FC236}">
                <a16:creationId xmlns:a16="http://schemas.microsoft.com/office/drawing/2014/main" id="{38678817-B215-874F-9DE1-D625EA0C3863}"/>
              </a:ext>
            </a:extLst>
          </p:cNvPr>
          <p:cNvSpPr/>
          <p:nvPr/>
        </p:nvSpPr>
        <p:spPr>
          <a:xfrm>
            <a:off x="2813961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29" name="Rectangle : coins arrondis 728">
            <a:extLst>
              <a:ext uri="{FF2B5EF4-FFF2-40B4-BE49-F238E27FC236}">
                <a16:creationId xmlns:a16="http://schemas.microsoft.com/office/drawing/2014/main" id="{0BCF20EF-A6D6-A947-AD3E-F75B7F782C9E}"/>
              </a:ext>
            </a:extLst>
          </p:cNvPr>
          <p:cNvSpPr/>
          <p:nvPr/>
        </p:nvSpPr>
        <p:spPr>
          <a:xfrm>
            <a:off x="2926120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0" name="Rectangle : coins arrondis 729">
            <a:extLst>
              <a:ext uri="{FF2B5EF4-FFF2-40B4-BE49-F238E27FC236}">
                <a16:creationId xmlns:a16="http://schemas.microsoft.com/office/drawing/2014/main" id="{68EC432E-B8F7-3D46-8596-6D89DFF693D6}"/>
              </a:ext>
            </a:extLst>
          </p:cNvPr>
          <p:cNvSpPr/>
          <p:nvPr/>
        </p:nvSpPr>
        <p:spPr>
          <a:xfrm>
            <a:off x="3038279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1" name="Rectangle : coins arrondis 730">
            <a:extLst>
              <a:ext uri="{FF2B5EF4-FFF2-40B4-BE49-F238E27FC236}">
                <a16:creationId xmlns:a16="http://schemas.microsoft.com/office/drawing/2014/main" id="{9CB762A3-3654-D34F-9A2E-EBD885B7B2A9}"/>
              </a:ext>
            </a:extLst>
          </p:cNvPr>
          <p:cNvSpPr/>
          <p:nvPr/>
        </p:nvSpPr>
        <p:spPr>
          <a:xfrm>
            <a:off x="3150439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2" name="Rectangle : coins arrondis 731">
            <a:extLst>
              <a:ext uri="{FF2B5EF4-FFF2-40B4-BE49-F238E27FC236}">
                <a16:creationId xmlns:a16="http://schemas.microsoft.com/office/drawing/2014/main" id="{FEF7F41C-E135-CF4E-9B00-5FA73645DBEB}"/>
              </a:ext>
            </a:extLst>
          </p:cNvPr>
          <p:cNvSpPr/>
          <p:nvPr/>
        </p:nvSpPr>
        <p:spPr>
          <a:xfrm>
            <a:off x="3262597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3" name="Rectangle : coins arrondis 732">
            <a:extLst>
              <a:ext uri="{FF2B5EF4-FFF2-40B4-BE49-F238E27FC236}">
                <a16:creationId xmlns:a16="http://schemas.microsoft.com/office/drawing/2014/main" id="{6CF7E6DD-D354-AE4D-8DAF-07B806C0B545}"/>
              </a:ext>
            </a:extLst>
          </p:cNvPr>
          <p:cNvSpPr/>
          <p:nvPr/>
        </p:nvSpPr>
        <p:spPr>
          <a:xfrm>
            <a:off x="2813961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4" name="Rectangle : coins arrondis 733">
            <a:extLst>
              <a:ext uri="{FF2B5EF4-FFF2-40B4-BE49-F238E27FC236}">
                <a16:creationId xmlns:a16="http://schemas.microsoft.com/office/drawing/2014/main" id="{95B0B640-FFB4-E045-B75D-759B6F1526F8}"/>
              </a:ext>
            </a:extLst>
          </p:cNvPr>
          <p:cNvSpPr/>
          <p:nvPr/>
        </p:nvSpPr>
        <p:spPr>
          <a:xfrm>
            <a:off x="2926120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5" name="Rectangle : coins arrondis 734">
            <a:extLst>
              <a:ext uri="{FF2B5EF4-FFF2-40B4-BE49-F238E27FC236}">
                <a16:creationId xmlns:a16="http://schemas.microsoft.com/office/drawing/2014/main" id="{E263DC42-4280-4749-A3A2-6EB12FB28CF0}"/>
              </a:ext>
            </a:extLst>
          </p:cNvPr>
          <p:cNvSpPr/>
          <p:nvPr/>
        </p:nvSpPr>
        <p:spPr>
          <a:xfrm>
            <a:off x="3038279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6" name="Rectangle : coins arrondis 735">
            <a:extLst>
              <a:ext uri="{FF2B5EF4-FFF2-40B4-BE49-F238E27FC236}">
                <a16:creationId xmlns:a16="http://schemas.microsoft.com/office/drawing/2014/main" id="{CCD68964-6D5A-9049-8726-61DDB327256C}"/>
              </a:ext>
            </a:extLst>
          </p:cNvPr>
          <p:cNvSpPr/>
          <p:nvPr/>
        </p:nvSpPr>
        <p:spPr>
          <a:xfrm>
            <a:off x="3150439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7" name="Rectangle : coins arrondis 736">
            <a:extLst>
              <a:ext uri="{FF2B5EF4-FFF2-40B4-BE49-F238E27FC236}">
                <a16:creationId xmlns:a16="http://schemas.microsoft.com/office/drawing/2014/main" id="{722721A2-69C8-854F-87A7-EC9CCA643450}"/>
              </a:ext>
            </a:extLst>
          </p:cNvPr>
          <p:cNvSpPr/>
          <p:nvPr/>
        </p:nvSpPr>
        <p:spPr>
          <a:xfrm>
            <a:off x="3262597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38" name="Rectangle : coins arrondis 737">
            <a:extLst>
              <a:ext uri="{FF2B5EF4-FFF2-40B4-BE49-F238E27FC236}">
                <a16:creationId xmlns:a16="http://schemas.microsoft.com/office/drawing/2014/main" id="{8DF93D34-433D-DD49-94C2-6FAAA0D67FFA}"/>
              </a:ext>
            </a:extLst>
          </p:cNvPr>
          <p:cNvSpPr/>
          <p:nvPr/>
        </p:nvSpPr>
        <p:spPr>
          <a:xfrm>
            <a:off x="2813961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39" name="Rectangle : coins arrondis 738">
            <a:extLst>
              <a:ext uri="{FF2B5EF4-FFF2-40B4-BE49-F238E27FC236}">
                <a16:creationId xmlns:a16="http://schemas.microsoft.com/office/drawing/2014/main" id="{28677320-A55B-BD49-83EA-DAE921FD796F}"/>
              </a:ext>
            </a:extLst>
          </p:cNvPr>
          <p:cNvSpPr/>
          <p:nvPr/>
        </p:nvSpPr>
        <p:spPr>
          <a:xfrm>
            <a:off x="2926120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0" name="Rectangle : coins arrondis 739">
            <a:extLst>
              <a:ext uri="{FF2B5EF4-FFF2-40B4-BE49-F238E27FC236}">
                <a16:creationId xmlns:a16="http://schemas.microsoft.com/office/drawing/2014/main" id="{3BAFCA52-F62A-424D-A2B6-7B5012366704}"/>
              </a:ext>
            </a:extLst>
          </p:cNvPr>
          <p:cNvSpPr/>
          <p:nvPr/>
        </p:nvSpPr>
        <p:spPr>
          <a:xfrm>
            <a:off x="3038279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1" name="Rectangle : coins arrondis 740">
            <a:extLst>
              <a:ext uri="{FF2B5EF4-FFF2-40B4-BE49-F238E27FC236}">
                <a16:creationId xmlns:a16="http://schemas.microsoft.com/office/drawing/2014/main" id="{9D42664B-6A8D-0245-AEF7-332B5DBD3CF5}"/>
              </a:ext>
            </a:extLst>
          </p:cNvPr>
          <p:cNvSpPr/>
          <p:nvPr/>
        </p:nvSpPr>
        <p:spPr>
          <a:xfrm>
            <a:off x="3150439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2" name="Rectangle : coins arrondis 741">
            <a:extLst>
              <a:ext uri="{FF2B5EF4-FFF2-40B4-BE49-F238E27FC236}">
                <a16:creationId xmlns:a16="http://schemas.microsoft.com/office/drawing/2014/main" id="{0B8D089B-5DF7-0E4F-B4F9-5074F826C92B}"/>
              </a:ext>
            </a:extLst>
          </p:cNvPr>
          <p:cNvSpPr/>
          <p:nvPr/>
        </p:nvSpPr>
        <p:spPr>
          <a:xfrm>
            <a:off x="3262597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3" name="Rectangle : coins arrondis 742">
            <a:extLst>
              <a:ext uri="{FF2B5EF4-FFF2-40B4-BE49-F238E27FC236}">
                <a16:creationId xmlns:a16="http://schemas.microsoft.com/office/drawing/2014/main" id="{0B8963B9-E15D-724B-B7CE-FA3C610AFD1A}"/>
              </a:ext>
            </a:extLst>
          </p:cNvPr>
          <p:cNvSpPr/>
          <p:nvPr/>
        </p:nvSpPr>
        <p:spPr>
          <a:xfrm>
            <a:off x="2813961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4" name="Rectangle : coins arrondis 743">
            <a:extLst>
              <a:ext uri="{FF2B5EF4-FFF2-40B4-BE49-F238E27FC236}">
                <a16:creationId xmlns:a16="http://schemas.microsoft.com/office/drawing/2014/main" id="{5B552B60-9C54-4C48-9071-BBF15B896F43}"/>
              </a:ext>
            </a:extLst>
          </p:cNvPr>
          <p:cNvSpPr/>
          <p:nvPr/>
        </p:nvSpPr>
        <p:spPr>
          <a:xfrm>
            <a:off x="2926120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5" name="Rectangle : coins arrondis 744">
            <a:extLst>
              <a:ext uri="{FF2B5EF4-FFF2-40B4-BE49-F238E27FC236}">
                <a16:creationId xmlns:a16="http://schemas.microsoft.com/office/drawing/2014/main" id="{CABDBDC8-D26A-7E4B-A803-A8544C3FD7EB}"/>
              </a:ext>
            </a:extLst>
          </p:cNvPr>
          <p:cNvSpPr/>
          <p:nvPr/>
        </p:nvSpPr>
        <p:spPr>
          <a:xfrm>
            <a:off x="3038279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6" name="Rectangle : coins arrondis 745">
            <a:extLst>
              <a:ext uri="{FF2B5EF4-FFF2-40B4-BE49-F238E27FC236}">
                <a16:creationId xmlns:a16="http://schemas.microsoft.com/office/drawing/2014/main" id="{B66DC3A2-DCD8-AC41-A71B-4326DBC6F583}"/>
              </a:ext>
            </a:extLst>
          </p:cNvPr>
          <p:cNvSpPr/>
          <p:nvPr/>
        </p:nvSpPr>
        <p:spPr>
          <a:xfrm>
            <a:off x="3150439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7" name="Rectangle : coins arrondis 746">
            <a:extLst>
              <a:ext uri="{FF2B5EF4-FFF2-40B4-BE49-F238E27FC236}">
                <a16:creationId xmlns:a16="http://schemas.microsoft.com/office/drawing/2014/main" id="{5DA80180-A7BB-7847-BC59-A0DC3F77620B}"/>
              </a:ext>
            </a:extLst>
          </p:cNvPr>
          <p:cNvSpPr/>
          <p:nvPr/>
        </p:nvSpPr>
        <p:spPr>
          <a:xfrm>
            <a:off x="3262597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48" name="Rectangle : coins arrondis 747">
            <a:extLst>
              <a:ext uri="{FF2B5EF4-FFF2-40B4-BE49-F238E27FC236}">
                <a16:creationId xmlns:a16="http://schemas.microsoft.com/office/drawing/2014/main" id="{A024CCB8-27D0-104C-9185-B5DD5CE8A60D}"/>
              </a:ext>
            </a:extLst>
          </p:cNvPr>
          <p:cNvSpPr/>
          <p:nvPr/>
        </p:nvSpPr>
        <p:spPr>
          <a:xfrm>
            <a:off x="2813961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49" name="Rectangle : coins arrondis 748">
            <a:extLst>
              <a:ext uri="{FF2B5EF4-FFF2-40B4-BE49-F238E27FC236}">
                <a16:creationId xmlns:a16="http://schemas.microsoft.com/office/drawing/2014/main" id="{2D8EBC9A-8B46-6B4C-9DBD-B61227A74560}"/>
              </a:ext>
            </a:extLst>
          </p:cNvPr>
          <p:cNvSpPr/>
          <p:nvPr/>
        </p:nvSpPr>
        <p:spPr>
          <a:xfrm>
            <a:off x="2926120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50" name="Rectangle : coins arrondis 749">
            <a:extLst>
              <a:ext uri="{FF2B5EF4-FFF2-40B4-BE49-F238E27FC236}">
                <a16:creationId xmlns:a16="http://schemas.microsoft.com/office/drawing/2014/main" id="{4C580250-AE3D-784C-A2AC-E3EDC1B123E5}"/>
              </a:ext>
            </a:extLst>
          </p:cNvPr>
          <p:cNvSpPr/>
          <p:nvPr/>
        </p:nvSpPr>
        <p:spPr>
          <a:xfrm>
            <a:off x="3038279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51" name="Rectangle : coins arrondis 750">
            <a:extLst>
              <a:ext uri="{FF2B5EF4-FFF2-40B4-BE49-F238E27FC236}">
                <a16:creationId xmlns:a16="http://schemas.microsoft.com/office/drawing/2014/main" id="{AEC64310-E5AC-404B-ACDB-4975D5F25D2A}"/>
              </a:ext>
            </a:extLst>
          </p:cNvPr>
          <p:cNvSpPr/>
          <p:nvPr/>
        </p:nvSpPr>
        <p:spPr>
          <a:xfrm>
            <a:off x="3150439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52" name="Rectangle : coins arrondis 751">
            <a:extLst>
              <a:ext uri="{FF2B5EF4-FFF2-40B4-BE49-F238E27FC236}">
                <a16:creationId xmlns:a16="http://schemas.microsoft.com/office/drawing/2014/main" id="{93F3C5BA-84D4-C248-8FDB-04C7AAA3AFD4}"/>
              </a:ext>
            </a:extLst>
          </p:cNvPr>
          <p:cNvSpPr/>
          <p:nvPr/>
        </p:nvSpPr>
        <p:spPr>
          <a:xfrm>
            <a:off x="3262597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0" name="Rectangle : coins arrondis 779">
            <a:extLst>
              <a:ext uri="{FF2B5EF4-FFF2-40B4-BE49-F238E27FC236}">
                <a16:creationId xmlns:a16="http://schemas.microsoft.com/office/drawing/2014/main" id="{0A343E23-D6A4-584B-AEA0-DCB2D0165180}"/>
              </a:ext>
            </a:extLst>
          </p:cNvPr>
          <p:cNvSpPr/>
          <p:nvPr/>
        </p:nvSpPr>
        <p:spPr>
          <a:xfrm>
            <a:off x="246488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1" name="Rectangle : coins arrondis 780">
            <a:extLst>
              <a:ext uri="{FF2B5EF4-FFF2-40B4-BE49-F238E27FC236}">
                <a16:creationId xmlns:a16="http://schemas.microsoft.com/office/drawing/2014/main" id="{5EBC9B73-669D-714F-9D0C-0A05A0ACD8AF}"/>
              </a:ext>
            </a:extLst>
          </p:cNvPr>
          <p:cNvSpPr/>
          <p:nvPr/>
        </p:nvSpPr>
        <p:spPr>
          <a:xfrm>
            <a:off x="358647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2" name="Rectangle : coins arrondis 781">
            <a:extLst>
              <a:ext uri="{FF2B5EF4-FFF2-40B4-BE49-F238E27FC236}">
                <a16:creationId xmlns:a16="http://schemas.microsoft.com/office/drawing/2014/main" id="{945A274C-0809-5B45-95DB-7A44655FBD73}"/>
              </a:ext>
            </a:extLst>
          </p:cNvPr>
          <p:cNvSpPr/>
          <p:nvPr/>
        </p:nvSpPr>
        <p:spPr>
          <a:xfrm>
            <a:off x="470806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3" name="Rectangle : coins arrondis 782">
            <a:extLst>
              <a:ext uri="{FF2B5EF4-FFF2-40B4-BE49-F238E27FC236}">
                <a16:creationId xmlns:a16="http://schemas.microsoft.com/office/drawing/2014/main" id="{FCCF2DEC-60EB-4840-B2CD-F705B9CE2892}"/>
              </a:ext>
            </a:extLst>
          </p:cNvPr>
          <p:cNvSpPr/>
          <p:nvPr/>
        </p:nvSpPr>
        <p:spPr>
          <a:xfrm>
            <a:off x="582966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4" name="Rectangle : coins arrondis 783">
            <a:extLst>
              <a:ext uri="{FF2B5EF4-FFF2-40B4-BE49-F238E27FC236}">
                <a16:creationId xmlns:a16="http://schemas.microsoft.com/office/drawing/2014/main" id="{F5922E27-1F5E-5542-8B90-5C5A5ACF7DE4}"/>
              </a:ext>
            </a:extLst>
          </p:cNvPr>
          <p:cNvSpPr/>
          <p:nvPr/>
        </p:nvSpPr>
        <p:spPr>
          <a:xfrm>
            <a:off x="695124" y="15309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5" name="Rectangle : coins arrondis 784">
            <a:extLst>
              <a:ext uri="{FF2B5EF4-FFF2-40B4-BE49-F238E27FC236}">
                <a16:creationId xmlns:a16="http://schemas.microsoft.com/office/drawing/2014/main" id="{886C0FCD-BCBA-514C-99A8-A43F84AF16CB}"/>
              </a:ext>
            </a:extLst>
          </p:cNvPr>
          <p:cNvSpPr/>
          <p:nvPr/>
        </p:nvSpPr>
        <p:spPr>
          <a:xfrm>
            <a:off x="246488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6" name="Rectangle : coins arrondis 785">
            <a:extLst>
              <a:ext uri="{FF2B5EF4-FFF2-40B4-BE49-F238E27FC236}">
                <a16:creationId xmlns:a16="http://schemas.microsoft.com/office/drawing/2014/main" id="{D01125FF-83FC-0946-8D9C-4DD70AB41F79}"/>
              </a:ext>
            </a:extLst>
          </p:cNvPr>
          <p:cNvSpPr/>
          <p:nvPr/>
        </p:nvSpPr>
        <p:spPr>
          <a:xfrm>
            <a:off x="358647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7" name="Rectangle : coins arrondis 786">
            <a:extLst>
              <a:ext uri="{FF2B5EF4-FFF2-40B4-BE49-F238E27FC236}">
                <a16:creationId xmlns:a16="http://schemas.microsoft.com/office/drawing/2014/main" id="{AFBE1FD8-7731-8847-AEC7-9F1B43EF2D34}"/>
              </a:ext>
            </a:extLst>
          </p:cNvPr>
          <p:cNvSpPr/>
          <p:nvPr/>
        </p:nvSpPr>
        <p:spPr>
          <a:xfrm>
            <a:off x="470806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88" name="Rectangle : coins arrondis 787">
            <a:extLst>
              <a:ext uri="{FF2B5EF4-FFF2-40B4-BE49-F238E27FC236}">
                <a16:creationId xmlns:a16="http://schemas.microsoft.com/office/drawing/2014/main" id="{1B2CCA9E-1A3B-5A47-ADFD-C426970FDE36}"/>
              </a:ext>
            </a:extLst>
          </p:cNvPr>
          <p:cNvSpPr/>
          <p:nvPr/>
        </p:nvSpPr>
        <p:spPr>
          <a:xfrm>
            <a:off x="582966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89" name="Rectangle : coins arrondis 788">
            <a:extLst>
              <a:ext uri="{FF2B5EF4-FFF2-40B4-BE49-F238E27FC236}">
                <a16:creationId xmlns:a16="http://schemas.microsoft.com/office/drawing/2014/main" id="{946A5720-B365-AA44-B009-89D009D41698}"/>
              </a:ext>
            </a:extLst>
          </p:cNvPr>
          <p:cNvSpPr/>
          <p:nvPr/>
        </p:nvSpPr>
        <p:spPr>
          <a:xfrm>
            <a:off x="695124" y="16431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0" name="Rectangle : coins arrondis 789">
            <a:extLst>
              <a:ext uri="{FF2B5EF4-FFF2-40B4-BE49-F238E27FC236}">
                <a16:creationId xmlns:a16="http://schemas.microsoft.com/office/drawing/2014/main" id="{FFBD7015-79B2-8F44-90D4-06B63562350A}"/>
              </a:ext>
            </a:extLst>
          </p:cNvPr>
          <p:cNvSpPr/>
          <p:nvPr/>
        </p:nvSpPr>
        <p:spPr>
          <a:xfrm>
            <a:off x="246488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1" name="Rectangle : coins arrondis 790">
            <a:extLst>
              <a:ext uri="{FF2B5EF4-FFF2-40B4-BE49-F238E27FC236}">
                <a16:creationId xmlns:a16="http://schemas.microsoft.com/office/drawing/2014/main" id="{5B6572C2-A4DA-234C-A1F9-D185E89C8B86}"/>
              </a:ext>
            </a:extLst>
          </p:cNvPr>
          <p:cNvSpPr/>
          <p:nvPr/>
        </p:nvSpPr>
        <p:spPr>
          <a:xfrm>
            <a:off x="358647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2" name="Rectangle : coins arrondis 791">
            <a:extLst>
              <a:ext uri="{FF2B5EF4-FFF2-40B4-BE49-F238E27FC236}">
                <a16:creationId xmlns:a16="http://schemas.microsoft.com/office/drawing/2014/main" id="{DAC53C57-BFD3-5B4C-BB28-20C6F89160F6}"/>
              </a:ext>
            </a:extLst>
          </p:cNvPr>
          <p:cNvSpPr/>
          <p:nvPr/>
        </p:nvSpPr>
        <p:spPr>
          <a:xfrm>
            <a:off x="470806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3" name="Rectangle : coins arrondis 792">
            <a:extLst>
              <a:ext uri="{FF2B5EF4-FFF2-40B4-BE49-F238E27FC236}">
                <a16:creationId xmlns:a16="http://schemas.microsoft.com/office/drawing/2014/main" id="{389FFF7E-EE97-B242-910F-14813DA55075}"/>
              </a:ext>
            </a:extLst>
          </p:cNvPr>
          <p:cNvSpPr/>
          <p:nvPr/>
        </p:nvSpPr>
        <p:spPr>
          <a:xfrm>
            <a:off x="582966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4" name="Rectangle : coins arrondis 793">
            <a:extLst>
              <a:ext uri="{FF2B5EF4-FFF2-40B4-BE49-F238E27FC236}">
                <a16:creationId xmlns:a16="http://schemas.microsoft.com/office/drawing/2014/main" id="{11D75035-854E-0945-9982-97E5248E2011}"/>
              </a:ext>
            </a:extLst>
          </p:cNvPr>
          <p:cNvSpPr/>
          <p:nvPr/>
        </p:nvSpPr>
        <p:spPr>
          <a:xfrm>
            <a:off x="695124" y="17552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5" name="Rectangle : coins arrondis 794">
            <a:extLst>
              <a:ext uri="{FF2B5EF4-FFF2-40B4-BE49-F238E27FC236}">
                <a16:creationId xmlns:a16="http://schemas.microsoft.com/office/drawing/2014/main" id="{1E793CF0-986B-6B4A-B093-03C3568DA32B}"/>
              </a:ext>
            </a:extLst>
          </p:cNvPr>
          <p:cNvSpPr/>
          <p:nvPr/>
        </p:nvSpPr>
        <p:spPr>
          <a:xfrm>
            <a:off x="246488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6" name="Rectangle : coins arrondis 795">
            <a:extLst>
              <a:ext uri="{FF2B5EF4-FFF2-40B4-BE49-F238E27FC236}">
                <a16:creationId xmlns:a16="http://schemas.microsoft.com/office/drawing/2014/main" id="{17C4F760-EF89-5C42-8FC8-749469B1D1EF}"/>
              </a:ext>
            </a:extLst>
          </p:cNvPr>
          <p:cNvSpPr/>
          <p:nvPr/>
        </p:nvSpPr>
        <p:spPr>
          <a:xfrm>
            <a:off x="358647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7" name="Rectangle : coins arrondis 796">
            <a:extLst>
              <a:ext uri="{FF2B5EF4-FFF2-40B4-BE49-F238E27FC236}">
                <a16:creationId xmlns:a16="http://schemas.microsoft.com/office/drawing/2014/main" id="{3FBA32B3-15FE-FA41-8061-DEA66791EF8D}"/>
              </a:ext>
            </a:extLst>
          </p:cNvPr>
          <p:cNvSpPr/>
          <p:nvPr/>
        </p:nvSpPr>
        <p:spPr>
          <a:xfrm>
            <a:off x="470806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98" name="Rectangle : coins arrondis 797">
            <a:extLst>
              <a:ext uri="{FF2B5EF4-FFF2-40B4-BE49-F238E27FC236}">
                <a16:creationId xmlns:a16="http://schemas.microsoft.com/office/drawing/2014/main" id="{849F99DC-6823-9140-9C15-DB96C2CC63B2}"/>
              </a:ext>
            </a:extLst>
          </p:cNvPr>
          <p:cNvSpPr/>
          <p:nvPr/>
        </p:nvSpPr>
        <p:spPr>
          <a:xfrm>
            <a:off x="582966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799" name="Rectangle : coins arrondis 798">
            <a:extLst>
              <a:ext uri="{FF2B5EF4-FFF2-40B4-BE49-F238E27FC236}">
                <a16:creationId xmlns:a16="http://schemas.microsoft.com/office/drawing/2014/main" id="{55D7B0AB-7251-5744-BF33-4B7986F6414F}"/>
              </a:ext>
            </a:extLst>
          </p:cNvPr>
          <p:cNvSpPr/>
          <p:nvPr/>
        </p:nvSpPr>
        <p:spPr>
          <a:xfrm>
            <a:off x="695124" y="18673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0" name="Rectangle : coins arrondis 799">
            <a:extLst>
              <a:ext uri="{FF2B5EF4-FFF2-40B4-BE49-F238E27FC236}">
                <a16:creationId xmlns:a16="http://schemas.microsoft.com/office/drawing/2014/main" id="{ECA009D1-D628-B748-8C7D-4B7342FF489F}"/>
              </a:ext>
            </a:extLst>
          </p:cNvPr>
          <p:cNvSpPr/>
          <p:nvPr/>
        </p:nvSpPr>
        <p:spPr>
          <a:xfrm>
            <a:off x="246488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1" name="Rectangle : coins arrondis 800">
            <a:extLst>
              <a:ext uri="{FF2B5EF4-FFF2-40B4-BE49-F238E27FC236}">
                <a16:creationId xmlns:a16="http://schemas.microsoft.com/office/drawing/2014/main" id="{D0AECDF4-68F4-3C47-AB8E-06777B88DA91}"/>
              </a:ext>
            </a:extLst>
          </p:cNvPr>
          <p:cNvSpPr/>
          <p:nvPr/>
        </p:nvSpPr>
        <p:spPr>
          <a:xfrm>
            <a:off x="358647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2" name="Rectangle : coins arrondis 801">
            <a:extLst>
              <a:ext uri="{FF2B5EF4-FFF2-40B4-BE49-F238E27FC236}">
                <a16:creationId xmlns:a16="http://schemas.microsoft.com/office/drawing/2014/main" id="{789DF420-5D4B-024A-B061-98B30E6556F1}"/>
              </a:ext>
            </a:extLst>
          </p:cNvPr>
          <p:cNvSpPr/>
          <p:nvPr/>
        </p:nvSpPr>
        <p:spPr>
          <a:xfrm>
            <a:off x="470806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3" name="Rectangle : coins arrondis 802">
            <a:extLst>
              <a:ext uri="{FF2B5EF4-FFF2-40B4-BE49-F238E27FC236}">
                <a16:creationId xmlns:a16="http://schemas.microsoft.com/office/drawing/2014/main" id="{AC818D2B-03AF-6D4A-A4E8-D4F330AC9B8D}"/>
              </a:ext>
            </a:extLst>
          </p:cNvPr>
          <p:cNvSpPr/>
          <p:nvPr/>
        </p:nvSpPr>
        <p:spPr>
          <a:xfrm>
            <a:off x="582966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4" name="Rectangle : coins arrondis 803">
            <a:extLst>
              <a:ext uri="{FF2B5EF4-FFF2-40B4-BE49-F238E27FC236}">
                <a16:creationId xmlns:a16="http://schemas.microsoft.com/office/drawing/2014/main" id="{37C73FDA-0595-E147-937C-1A65D80D34F2}"/>
              </a:ext>
            </a:extLst>
          </p:cNvPr>
          <p:cNvSpPr/>
          <p:nvPr/>
        </p:nvSpPr>
        <p:spPr>
          <a:xfrm>
            <a:off x="695124" y="19794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06" name="Rectangle : coins arrondis 805">
            <a:extLst>
              <a:ext uri="{FF2B5EF4-FFF2-40B4-BE49-F238E27FC236}">
                <a16:creationId xmlns:a16="http://schemas.microsoft.com/office/drawing/2014/main" id="{0DA77689-CA9A-3443-A513-9543F3A5026A}"/>
              </a:ext>
            </a:extLst>
          </p:cNvPr>
          <p:cNvSpPr/>
          <p:nvPr/>
        </p:nvSpPr>
        <p:spPr>
          <a:xfrm>
            <a:off x="246488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7" name="Rectangle : coins arrondis 806">
            <a:extLst>
              <a:ext uri="{FF2B5EF4-FFF2-40B4-BE49-F238E27FC236}">
                <a16:creationId xmlns:a16="http://schemas.microsoft.com/office/drawing/2014/main" id="{4C8C1A72-9146-D04F-9C50-F44903E81923}"/>
              </a:ext>
            </a:extLst>
          </p:cNvPr>
          <p:cNvSpPr/>
          <p:nvPr/>
        </p:nvSpPr>
        <p:spPr>
          <a:xfrm>
            <a:off x="358647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8" name="Rectangle : coins arrondis 807">
            <a:extLst>
              <a:ext uri="{FF2B5EF4-FFF2-40B4-BE49-F238E27FC236}">
                <a16:creationId xmlns:a16="http://schemas.microsoft.com/office/drawing/2014/main" id="{69CABF6F-3F89-B84D-9614-E1AC05C06E8F}"/>
              </a:ext>
            </a:extLst>
          </p:cNvPr>
          <p:cNvSpPr/>
          <p:nvPr/>
        </p:nvSpPr>
        <p:spPr>
          <a:xfrm>
            <a:off x="47080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09" name="Rectangle : coins arrondis 808">
            <a:extLst>
              <a:ext uri="{FF2B5EF4-FFF2-40B4-BE49-F238E27FC236}">
                <a16:creationId xmlns:a16="http://schemas.microsoft.com/office/drawing/2014/main" id="{E78627B0-2310-6A4C-9ADC-A59C9F31733C}"/>
              </a:ext>
            </a:extLst>
          </p:cNvPr>
          <p:cNvSpPr/>
          <p:nvPr/>
        </p:nvSpPr>
        <p:spPr>
          <a:xfrm>
            <a:off x="58296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0" name="Rectangle : coins arrondis 809">
            <a:extLst>
              <a:ext uri="{FF2B5EF4-FFF2-40B4-BE49-F238E27FC236}">
                <a16:creationId xmlns:a16="http://schemas.microsoft.com/office/drawing/2014/main" id="{A9991255-8894-3B49-855E-3F21B8B230C3}"/>
              </a:ext>
            </a:extLst>
          </p:cNvPr>
          <p:cNvSpPr/>
          <p:nvPr/>
        </p:nvSpPr>
        <p:spPr>
          <a:xfrm>
            <a:off x="69512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1" name="Rectangle : coins arrondis 810">
            <a:extLst>
              <a:ext uri="{FF2B5EF4-FFF2-40B4-BE49-F238E27FC236}">
                <a16:creationId xmlns:a16="http://schemas.microsoft.com/office/drawing/2014/main" id="{26E76A62-99F0-C342-AFE1-59C7CB459E03}"/>
              </a:ext>
            </a:extLst>
          </p:cNvPr>
          <p:cNvSpPr/>
          <p:nvPr/>
        </p:nvSpPr>
        <p:spPr>
          <a:xfrm>
            <a:off x="246488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2" name="Rectangle : coins arrondis 811">
            <a:extLst>
              <a:ext uri="{FF2B5EF4-FFF2-40B4-BE49-F238E27FC236}">
                <a16:creationId xmlns:a16="http://schemas.microsoft.com/office/drawing/2014/main" id="{3C7F986B-209C-884E-B04B-6A57ADDBFB3A}"/>
              </a:ext>
            </a:extLst>
          </p:cNvPr>
          <p:cNvSpPr/>
          <p:nvPr/>
        </p:nvSpPr>
        <p:spPr>
          <a:xfrm>
            <a:off x="358647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3" name="Rectangle : coins arrondis 812">
            <a:extLst>
              <a:ext uri="{FF2B5EF4-FFF2-40B4-BE49-F238E27FC236}">
                <a16:creationId xmlns:a16="http://schemas.microsoft.com/office/drawing/2014/main" id="{248E3799-17CC-0645-91DC-997D51BD6135}"/>
              </a:ext>
            </a:extLst>
          </p:cNvPr>
          <p:cNvSpPr/>
          <p:nvPr/>
        </p:nvSpPr>
        <p:spPr>
          <a:xfrm>
            <a:off x="47080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4" name="Rectangle : coins arrondis 813">
            <a:extLst>
              <a:ext uri="{FF2B5EF4-FFF2-40B4-BE49-F238E27FC236}">
                <a16:creationId xmlns:a16="http://schemas.microsoft.com/office/drawing/2014/main" id="{8BA793BA-1383-DC45-95AE-A20158EEB704}"/>
              </a:ext>
            </a:extLst>
          </p:cNvPr>
          <p:cNvSpPr/>
          <p:nvPr/>
        </p:nvSpPr>
        <p:spPr>
          <a:xfrm>
            <a:off x="58296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5" name="Rectangle : coins arrondis 814">
            <a:extLst>
              <a:ext uri="{FF2B5EF4-FFF2-40B4-BE49-F238E27FC236}">
                <a16:creationId xmlns:a16="http://schemas.microsoft.com/office/drawing/2014/main" id="{D90E63D5-81A6-A147-9C8D-72B86BF55E1E}"/>
              </a:ext>
            </a:extLst>
          </p:cNvPr>
          <p:cNvSpPr/>
          <p:nvPr/>
        </p:nvSpPr>
        <p:spPr>
          <a:xfrm>
            <a:off x="69512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16" name="Rectangle : coins arrondis 815">
            <a:extLst>
              <a:ext uri="{FF2B5EF4-FFF2-40B4-BE49-F238E27FC236}">
                <a16:creationId xmlns:a16="http://schemas.microsoft.com/office/drawing/2014/main" id="{C156DE85-96A8-4E4D-B4A9-879398DD3C0D}"/>
              </a:ext>
            </a:extLst>
          </p:cNvPr>
          <p:cNvSpPr/>
          <p:nvPr/>
        </p:nvSpPr>
        <p:spPr>
          <a:xfrm>
            <a:off x="246488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7" name="Rectangle : coins arrondis 816">
            <a:extLst>
              <a:ext uri="{FF2B5EF4-FFF2-40B4-BE49-F238E27FC236}">
                <a16:creationId xmlns:a16="http://schemas.microsoft.com/office/drawing/2014/main" id="{CC0A4A1A-E9AF-DE47-867C-EBFE799FBA6F}"/>
              </a:ext>
            </a:extLst>
          </p:cNvPr>
          <p:cNvSpPr/>
          <p:nvPr/>
        </p:nvSpPr>
        <p:spPr>
          <a:xfrm>
            <a:off x="358647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8" name="Rectangle : coins arrondis 817">
            <a:extLst>
              <a:ext uri="{FF2B5EF4-FFF2-40B4-BE49-F238E27FC236}">
                <a16:creationId xmlns:a16="http://schemas.microsoft.com/office/drawing/2014/main" id="{44B51725-6214-0044-B691-3150C22BD0E8}"/>
              </a:ext>
            </a:extLst>
          </p:cNvPr>
          <p:cNvSpPr/>
          <p:nvPr/>
        </p:nvSpPr>
        <p:spPr>
          <a:xfrm>
            <a:off x="47080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19" name="Rectangle : coins arrondis 818">
            <a:extLst>
              <a:ext uri="{FF2B5EF4-FFF2-40B4-BE49-F238E27FC236}">
                <a16:creationId xmlns:a16="http://schemas.microsoft.com/office/drawing/2014/main" id="{C8C98CA3-B387-0542-A816-CFC46E5A2BAD}"/>
              </a:ext>
            </a:extLst>
          </p:cNvPr>
          <p:cNvSpPr/>
          <p:nvPr/>
        </p:nvSpPr>
        <p:spPr>
          <a:xfrm>
            <a:off x="58296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0" name="Rectangle : coins arrondis 819">
            <a:extLst>
              <a:ext uri="{FF2B5EF4-FFF2-40B4-BE49-F238E27FC236}">
                <a16:creationId xmlns:a16="http://schemas.microsoft.com/office/drawing/2014/main" id="{895CD236-EDEB-E14A-B052-B88A41740C43}"/>
              </a:ext>
            </a:extLst>
          </p:cNvPr>
          <p:cNvSpPr/>
          <p:nvPr/>
        </p:nvSpPr>
        <p:spPr>
          <a:xfrm>
            <a:off x="69512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1" name="Rectangle : coins arrondis 820">
            <a:extLst>
              <a:ext uri="{FF2B5EF4-FFF2-40B4-BE49-F238E27FC236}">
                <a16:creationId xmlns:a16="http://schemas.microsoft.com/office/drawing/2014/main" id="{E4D57E16-296F-D343-9B61-6F8ADFB7D236}"/>
              </a:ext>
            </a:extLst>
          </p:cNvPr>
          <p:cNvSpPr/>
          <p:nvPr/>
        </p:nvSpPr>
        <p:spPr>
          <a:xfrm>
            <a:off x="246488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2" name="Rectangle : coins arrondis 821">
            <a:extLst>
              <a:ext uri="{FF2B5EF4-FFF2-40B4-BE49-F238E27FC236}">
                <a16:creationId xmlns:a16="http://schemas.microsoft.com/office/drawing/2014/main" id="{E6C3FCFC-FCD7-FB4C-B506-9ED80385D081}"/>
              </a:ext>
            </a:extLst>
          </p:cNvPr>
          <p:cNvSpPr/>
          <p:nvPr/>
        </p:nvSpPr>
        <p:spPr>
          <a:xfrm>
            <a:off x="358647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3" name="Rectangle : coins arrondis 822">
            <a:extLst>
              <a:ext uri="{FF2B5EF4-FFF2-40B4-BE49-F238E27FC236}">
                <a16:creationId xmlns:a16="http://schemas.microsoft.com/office/drawing/2014/main" id="{08597664-F006-5840-A8DC-E99F212C935C}"/>
              </a:ext>
            </a:extLst>
          </p:cNvPr>
          <p:cNvSpPr/>
          <p:nvPr/>
        </p:nvSpPr>
        <p:spPr>
          <a:xfrm>
            <a:off x="47080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4" name="Rectangle : coins arrondis 823">
            <a:extLst>
              <a:ext uri="{FF2B5EF4-FFF2-40B4-BE49-F238E27FC236}">
                <a16:creationId xmlns:a16="http://schemas.microsoft.com/office/drawing/2014/main" id="{9BD359B7-432F-7349-B063-E3C6D89DAD46}"/>
              </a:ext>
            </a:extLst>
          </p:cNvPr>
          <p:cNvSpPr/>
          <p:nvPr/>
        </p:nvSpPr>
        <p:spPr>
          <a:xfrm>
            <a:off x="58296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5" name="Rectangle : coins arrondis 824">
            <a:extLst>
              <a:ext uri="{FF2B5EF4-FFF2-40B4-BE49-F238E27FC236}">
                <a16:creationId xmlns:a16="http://schemas.microsoft.com/office/drawing/2014/main" id="{099CC683-49A0-934E-BA20-10A8A65B4AA9}"/>
              </a:ext>
            </a:extLst>
          </p:cNvPr>
          <p:cNvSpPr/>
          <p:nvPr/>
        </p:nvSpPr>
        <p:spPr>
          <a:xfrm>
            <a:off x="69512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26" name="Rectangle : coins arrondis 825">
            <a:extLst>
              <a:ext uri="{FF2B5EF4-FFF2-40B4-BE49-F238E27FC236}">
                <a16:creationId xmlns:a16="http://schemas.microsoft.com/office/drawing/2014/main" id="{37DF5A64-9152-3844-81D9-61C8859EC05F}"/>
              </a:ext>
            </a:extLst>
          </p:cNvPr>
          <p:cNvSpPr/>
          <p:nvPr/>
        </p:nvSpPr>
        <p:spPr>
          <a:xfrm>
            <a:off x="246488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7" name="Rectangle : coins arrondis 826">
            <a:extLst>
              <a:ext uri="{FF2B5EF4-FFF2-40B4-BE49-F238E27FC236}">
                <a16:creationId xmlns:a16="http://schemas.microsoft.com/office/drawing/2014/main" id="{6EBB4CE0-52AF-A14F-B942-7C14D3FEBEEF}"/>
              </a:ext>
            </a:extLst>
          </p:cNvPr>
          <p:cNvSpPr/>
          <p:nvPr/>
        </p:nvSpPr>
        <p:spPr>
          <a:xfrm>
            <a:off x="358647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8" name="Rectangle : coins arrondis 827">
            <a:extLst>
              <a:ext uri="{FF2B5EF4-FFF2-40B4-BE49-F238E27FC236}">
                <a16:creationId xmlns:a16="http://schemas.microsoft.com/office/drawing/2014/main" id="{003D5707-7637-164D-9184-1F6723A5D332}"/>
              </a:ext>
            </a:extLst>
          </p:cNvPr>
          <p:cNvSpPr/>
          <p:nvPr/>
        </p:nvSpPr>
        <p:spPr>
          <a:xfrm>
            <a:off x="47080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29" name="Rectangle : coins arrondis 828">
            <a:extLst>
              <a:ext uri="{FF2B5EF4-FFF2-40B4-BE49-F238E27FC236}">
                <a16:creationId xmlns:a16="http://schemas.microsoft.com/office/drawing/2014/main" id="{392C250A-B43F-C448-8F59-01D747D3B8EA}"/>
              </a:ext>
            </a:extLst>
          </p:cNvPr>
          <p:cNvSpPr/>
          <p:nvPr/>
        </p:nvSpPr>
        <p:spPr>
          <a:xfrm>
            <a:off x="58296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0" name="Rectangle : coins arrondis 829">
            <a:extLst>
              <a:ext uri="{FF2B5EF4-FFF2-40B4-BE49-F238E27FC236}">
                <a16:creationId xmlns:a16="http://schemas.microsoft.com/office/drawing/2014/main" id="{22FA4258-2A0B-F84A-B15A-CAF8DCBBDF35}"/>
              </a:ext>
            </a:extLst>
          </p:cNvPr>
          <p:cNvSpPr/>
          <p:nvPr/>
        </p:nvSpPr>
        <p:spPr>
          <a:xfrm>
            <a:off x="69512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2" name="Rectangle : coins arrondis 831">
            <a:extLst>
              <a:ext uri="{FF2B5EF4-FFF2-40B4-BE49-F238E27FC236}">
                <a16:creationId xmlns:a16="http://schemas.microsoft.com/office/drawing/2014/main" id="{3B0F6F71-B502-FD44-B230-DD09F3FA6083}"/>
              </a:ext>
            </a:extLst>
          </p:cNvPr>
          <p:cNvSpPr/>
          <p:nvPr/>
        </p:nvSpPr>
        <p:spPr>
          <a:xfrm>
            <a:off x="2172092" y="15309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3" name="Rectangle : coins arrondis 832">
            <a:extLst>
              <a:ext uri="{FF2B5EF4-FFF2-40B4-BE49-F238E27FC236}">
                <a16:creationId xmlns:a16="http://schemas.microsoft.com/office/drawing/2014/main" id="{43B48BED-28CE-1745-B21E-73966521C965}"/>
              </a:ext>
            </a:extLst>
          </p:cNvPr>
          <p:cNvSpPr/>
          <p:nvPr/>
        </p:nvSpPr>
        <p:spPr>
          <a:xfrm>
            <a:off x="2284251" y="15309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4" name="Rectangle : coins arrondis 833">
            <a:extLst>
              <a:ext uri="{FF2B5EF4-FFF2-40B4-BE49-F238E27FC236}">
                <a16:creationId xmlns:a16="http://schemas.microsoft.com/office/drawing/2014/main" id="{4EF2C961-91A0-964D-B86E-A224F096C2F1}"/>
              </a:ext>
            </a:extLst>
          </p:cNvPr>
          <p:cNvSpPr/>
          <p:nvPr/>
        </p:nvSpPr>
        <p:spPr>
          <a:xfrm>
            <a:off x="2396410" y="15309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5" name="Rectangle : coins arrondis 834">
            <a:extLst>
              <a:ext uri="{FF2B5EF4-FFF2-40B4-BE49-F238E27FC236}">
                <a16:creationId xmlns:a16="http://schemas.microsoft.com/office/drawing/2014/main" id="{02ABA25C-454D-2A40-88CD-1A8B6C07DED7}"/>
              </a:ext>
            </a:extLst>
          </p:cNvPr>
          <p:cNvSpPr/>
          <p:nvPr/>
        </p:nvSpPr>
        <p:spPr>
          <a:xfrm>
            <a:off x="2508570" y="15309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6" name="Rectangle : coins arrondis 835">
            <a:extLst>
              <a:ext uri="{FF2B5EF4-FFF2-40B4-BE49-F238E27FC236}">
                <a16:creationId xmlns:a16="http://schemas.microsoft.com/office/drawing/2014/main" id="{C2F661C5-6937-104F-AC99-06878FA9D178}"/>
              </a:ext>
            </a:extLst>
          </p:cNvPr>
          <p:cNvSpPr/>
          <p:nvPr/>
        </p:nvSpPr>
        <p:spPr>
          <a:xfrm>
            <a:off x="2620728" y="15309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7" name="Rectangle : coins arrondis 836">
            <a:extLst>
              <a:ext uri="{FF2B5EF4-FFF2-40B4-BE49-F238E27FC236}">
                <a16:creationId xmlns:a16="http://schemas.microsoft.com/office/drawing/2014/main" id="{308B8B68-2B49-1942-A2DD-8137C10D8BE0}"/>
              </a:ext>
            </a:extLst>
          </p:cNvPr>
          <p:cNvSpPr/>
          <p:nvPr/>
        </p:nvSpPr>
        <p:spPr>
          <a:xfrm>
            <a:off x="2172092" y="16431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8" name="Rectangle : coins arrondis 837">
            <a:extLst>
              <a:ext uri="{FF2B5EF4-FFF2-40B4-BE49-F238E27FC236}">
                <a16:creationId xmlns:a16="http://schemas.microsoft.com/office/drawing/2014/main" id="{5584150E-C0EE-DA49-BD14-EE0B1032DE95}"/>
              </a:ext>
            </a:extLst>
          </p:cNvPr>
          <p:cNvSpPr/>
          <p:nvPr/>
        </p:nvSpPr>
        <p:spPr>
          <a:xfrm>
            <a:off x="2284251" y="16431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9" name="Rectangle : coins arrondis 838">
            <a:extLst>
              <a:ext uri="{FF2B5EF4-FFF2-40B4-BE49-F238E27FC236}">
                <a16:creationId xmlns:a16="http://schemas.microsoft.com/office/drawing/2014/main" id="{701EC3B6-34C4-6941-AD44-F4C9780BFA2F}"/>
              </a:ext>
            </a:extLst>
          </p:cNvPr>
          <p:cNvSpPr/>
          <p:nvPr/>
        </p:nvSpPr>
        <p:spPr>
          <a:xfrm>
            <a:off x="2396410" y="16431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0" name="Rectangle : coins arrondis 839">
            <a:extLst>
              <a:ext uri="{FF2B5EF4-FFF2-40B4-BE49-F238E27FC236}">
                <a16:creationId xmlns:a16="http://schemas.microsoft.com/office/drawing/2014/main" id="{FD929047-2782-A94D-AAB2-319957E8963A}"/>
              </a:ext>
            </a:extLst>
          </p:cNvPr>
          <p:cNvSpPr/>
          <p:nvPr/>
        </p:nvSpPr>
        <p:spPr>
          <a:xfrm>
            <a:off x="2508570" y="16431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1" name="Rectangle : coins arrondis 840">
            <a:extLst>
              <a:ext uri="{FF2B5EF4-FFF2-40B4-BE49-F238E27FC236}">
                <a16:creationId xmlns:a16="http://schemas.microsoft.com/office/drawing/2014/main" id="{9D18B17E-D302-6348-8CA0-F1E505866BF6}"/>
              </a:ext>
            </a:extLst>
          </p:cNvPr>
          <p:cNvSpPr/>
          <p:nvPr/>
        </p:nvSpPr>
        <p:spPr>
          <a:xfrm>
            <a:off x="2620728" y="16431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2" name="Rectangle : coins arrondis 841">
            <a:extLst>
              <a:ext uri="{FF2B5EF4-FFF2-40B4-BE49-F238E27FC236}">
                <a16:creationId xmlns:a16="http://schemas.microsoft.com/office/drawing/2014/main" id="{CEAA3172-1AC5-0146-A541-DDCF39EF4C37}"/>
              </a:ext>
            </a:extLst>
          </p:cNvPr>
          <p:cNvSpPr/>
          <p:nvPr/>
        </p:nvSpPr>
        <p:spPr>
          <a:xfrm>
            <a:off x="2172092" y="17552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AAB58DC7-62A8-214A-BA01-81A3F06E1B2E}"/>
              </a:ext>
            </a:extLst>
          </p:cNvPr>
          <p:cNvSpPr/>
          <p:nvPr/>
        </p:nvSpPr>
        <p:spPr>
          <a:xfrm>
            <a:off x="2284251" y="17552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824C3B33-642A-1044-8851-6617C9CE6BBF}"/>
              </a:ext>
            </a:extLst>
          </p:cNvPr>
          <p:cNvSpPr/>
          <p:nvPr/>
        </p:nvSpPr>
        <p:spPr>
          <a:xfrm>
            <a:off x="2396410" y="17552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EEC848DB-EE66-BE44-9AC2-01CF69ADB099}"/>
              </a:ext>
            </a:extLst>
          </p:cNvPr>
          <p:cNvSpPr/>
          <p:nvPr/>
        </p:nvSpPr>
        <p:spPr>
          <a:xfrm>
            <a:off x="2508570" y="17552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6D3B31B9-2136-984F-81DB-0C2C4BD2332F}"/>
              </a:ext>
            </a:extLst>
          </p:cNvPr>
          <p:cNvSpPr/>
          <p:nvPr/>
        </p:nvSpPr>
        <p:spPr>
          <a:xfrm>
            <a:off x="2620728" y="17552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7" name="Rectangle : coins arrondis 846">
            <a:extLst>
              <a:ext uri="{FF2B5EF4-FFF2-40B4-BE49-F238E27FC236}">
                <a16:creationId xmlns:a16="http://schemas.microsoft.com/office/drawing/2014/main" id="{A80E4EFC-4B32-E446-BDAE-926D0E3B0F3C}"/>
              </a:ext>
            </a:extLst>
          </p:cNvPr>
          <p:cNvSpPr/>
          <p:nvPr/>
        </p:nvSpPr>
        <p:spPr>
          <a:xfrm>
            <a:off x="2172092" y="18673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8" name="Rectangle : coins arrondis 847">
            <a:extLst>
              <a:ext uri="{FF2B5EF4-FFF2-40B4-BE49-F238E27FC236}">
                <a16:creationId xmlns:a16="http://schemas.microsoft.com/office/drawing/2014/main" id="{FD346B06-08B3-7041-99D0-AF1DCC98274A}"/>
              </a:ext>
            </a:extLst>
          </p:cNvPr>
          <p:cNvSpPr/>
          <p:nvPr/>
        </p:nvSpPr>
        <p:spPr>
          <a:xfrm>
            <a:off x="2284251" y="18673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9" name="Rectangle : coins arrondis 848">
            <a:extLst>
              <a:ext uri="{FF2B5EF4-FFF2-40B4-BE49-F238E27FC236}">
                <a16:creationId xmlns:a16="http://schemas.microsoft.com/office/drawing/2014/main" id="{77632EAB-3277-6246-A423-91871C40329C}"/>
              </a:ext>
            </a:extLst>
          </p:cNvPr>
          <p:cNvSpPr/>
          <p:nvPr/>
        </p:nvSpPr>
        <p:spPr>
          <a:xfrm>
            <a:off x="2396410" y="18673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0" name="Rectangle : coins arrondis 849">
            <a:extLst>
              <a:ext uri="{FF2B5EF4-FFF2-40B4-BE49-F238E27FC236}">
                <a16:creationId xmlns:a16="http://schemas.microsoft.com/office/drawing/2014/main" id="{182BAED5-1158-0545-B03C-673C77A9AC60}"/>
              </a:ext>
            </a:extLst>
          </p:cNvPr>
          <p:cNvSpPr/>
          <p:nvPr/>
        </p:nvSpPr>
        <p:spPr>
          <a:xfrm>
            <a:off x="2508570" y="18673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50C1B98-EBD3-D04B-811D-F184A7EE403B}"/>
              </a:ext>
            </a:extLst>
          </p:cNvPr>
          <p:cNvSpPr/>
          <p:nvPr/>
        </p:nvSpPr>
        <p:spPr>
          <a:xfrm>
            <a:off x="2620728" y="18673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2" name="Rectangle : coins arrondis 851">
            <a:extLst>
              <a:ext uri="{FF2B5EF4-FFF2-40B4-BE49-F238E27FC236}">
                <a16:creationId xmlns:a16="http://schemas.microsoft.com/office/drawing/2014/main" id="{B56670B2-9489-1741-8A5D-D2186D936516}"/>
              </a:ext>
            </a:extLst>
          </p:cNvPr>
          <p:cNvSpPr/>
          <p:nvPr/>
        </p:nvSpPr>
        <p:spPr>
          <a:xfrm>
            <a:off x="2172092" y="19794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3" name="Rectangle : coins arrondis 852">
            <a:extLst>
              <a:ext uri="{FF2B5EF4-FFF2-40B4-BE49-F238E27FC236}">
                <a16:creationId xmlns:a16="http://schemas.microsoft.com/office/drawing/2014/main" id="{DB823DCB-1B86-6347-A564-C1657367FD1A}"/>
              </a:ext>
            </a:extLst>
          </p:cNvPr>
          <p:cNvSpPr/>
          <p:nvPr/>
        </p:nvSpPr>
        <p:spPr>
          <a:xfrm>
            <a:off x="2284251" y="19794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638CE4E2-CFED-A940-AD22-D0FED7BACA4C}"/>
              </a:ext>
            </a:extLst>
          </p:cNvPr>
          <p:cNvSpPr/>
          <p:nvPr/>
        </p:nvSpPr>
        <p:spPr>
          <a:xfrm>
            <a:off x="2396410" y="19794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5" name="Rectangle : coins arrondis 854">
            <a:extLst>
              <a:ext uri="{FF2B5EF4-FFF2-40B4-BE49-F238E27FC236}">
                <a16:creationId xmlns:a16="http://schemas.microsoft.com/office/drawing/2014/main" id="{AF75955D-C055-CC4A-A8F5-A91ABE4A087B}"/>
              </a:ext>
            </a:extLst>
          </p:cNvPr>
          <p:cNvSpPr/>
          <p:nvPr/>
        </p:nvSpPr>
        <p:spPr>
          <a:xfrm>
            <a:off x="2508570" y="19794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4B07C5F4-D4B3-434F-9B32-E975593BD748}"/>
              </a:ext>
            </a:extLst>
          </p:cNvPr>
          <p:cNvSpPr/>
          <p:nvPr/>
        </p:nvSpPr>
        <p:spPr>
          <a:xfrm>
            <a:off x="2620728" y="19794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8" name="Rectangle : coins arrondis 857">
            <a:extLst>
              <a:ext uri="{FF2B5EF4-FFF2-40B4-BE49-F238E27FC236}">
                <a16:creationId xmlns:a16="http://schemas.microsoft.com/office/drawing/2014/main" id="{E1618416-8BD4-1343-BD9A-88812B06BED6}"/>
              </a:ext>
            </a:extLst>
          </p:cNvPr>
          <p:cNvSpPr/>
          <p:nvPr/>
        </p:nvSpPr>
        <p:spPr>
          <a:xfrm>
            <a:off x="2813961" y="21735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0D8E7EF8-DBFC-0A45-B4DB-6BCA8C437DD6}"/>
              </a:ext>
            </a:extLst>
          </p:cNvPr>
          <p:cNvSpPr/>
          <p:nvPr/>
        </p:nvSpPr>
        <p:spPr>
          <a:xfrm>
            <a:off x="2926120" y="21735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0" name="Rectangle : coins arrondis 859">
            <a:extLst>
              <a:ext uri="{FF2B5EF4-FFF2-40B4-BE49-F238E27FC236}">
                <a16:creationId xmlns:a16="http://schemas.microsoft.com/office/drawing/2014/main" id="{001CA316-D037-A14D-9DA2-480AB4DBC738}"/>
              </a:ext>
            </a:extLst>
          </p:cNvPr>
          <p:cNvSpPr/>
          <p:nvPr/>
        </p:nvSpPr>
        <p:spPr>
          <a:xfrm>
            <a:off x="3038279" y="21735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1" name="Rectangle : coins arrondis 860">
            <a:extLst>
              <a:ext uri="{FF2B5EF4-FFF2-40B4-BE49-F238E27FC236}">
                <a16:creationId xmlns:a16="http://schemas.microsoft.com/office/drawing/2014/main" id="{105CBB66-935F-0848-97B0-678E9481A0FB}"/>
              </a:ext>
            </a:extLst>
          </p:cNvPr>
          <p:cNvSpPr/>
          <p:nvPr/>
        </p:nvSpPr>
        <p:spPr>
          <a:xfrm>
            <a:off x="3150439" y="21735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A1E5D114-7B2E-5440-8F08-11AF905DD1B1}"/>
              </a:ext>
            </a:extLst>
          </p:cNvPr>
          <p:cNvSpPr/>
          <p:nvPr/>
        </p:nvSpPr>
        <p:spPr>
          <a:xfrm>
            <a:off x="3262597" y="21735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3" name="Rectangle : coins arrondis 862">
            <a:extLst>
              <a:ext uri="{FF2B5EF4-FFF2-40B4-BE49-F238E27FC236}">
                <a16:creationId xmlns:a16="http://schemas.microsoft.com/office/drawing/2014/main" id="{08518BCE-F767-D34E-B9A8-560E60CFAB91}"/>
              </a:ext>
            </a:extLst>
          </p:cNvPr>
          <p:cNvSpPr/>
          <p:nvPr/>
        </p:nvSpPr>
        <p:spPr>
          <a:xfrm>
            <a:off x="2813961" y="22857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4" name="Rectangle : coins arrondis 863">
            <a:extLst>
              <a:ext uri="{FF2B5EF4-FFF2-40B4-BE49-F238E27FC236}">
                <a16:creationId xmlns:a16="http://schemas.microsoft.com/office/drawing/2014/main" id="{7C1E96C0-A90D-0F40-AAC8-47B184CB189F}"/>
              </a:ext>
            </a:extLst>
          </p:cNvPr>
          <p:cNvSpPr/>
          <p:nvPr/>
        </p:nvSpPr>
        <p:spPr>
          <a:xfrm>
            <a:off x="2926120" y="22857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5" name="Rectangle : coins arrondis 864">
            <a:extLst>
              <a:ext uri="{FF2B5EF4-FFF2-40B4-BE49-F238E27FC236}">
                <a16:creationId xmlns:a16="http://schemas.microsoft.com/office/drawing/2014/main" id="{B99E2CF3-EFDB-1F42-B5A6-811A4A43DEFB}"/>
              </a:ext>
            </a:extLst>
          </p:cNvPr>
          <p:cNvSpPr/>
          <p:nvPr/>
        </p:nvSpPr>
        <p:spPr>
          <a:xfrm>
            <a:off x="3038279" y="22857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FAB5F3F1-7487-8C46-B1A7-7B34A7A85939}"/>
              </a:ext>
            </a:extLst>
          </p:cNvPr>
          <p:cNvSpPr/>
          <p:nvPr/>
        </p:nvSpPr>
        <p:spPr>
          <a:xfrm>
            <a:off x="3150439" y="22857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7" name="Rectangle : coins arrondis 866">
            <a:extLst>
              <a:ext uri="{FF2B5EF4-FFF2-40B4-BE49-F238E27FC236}">
                <a16:creationId xmlns:a16="http://schemas.microsoft.com/office/drawing/2014/main" id="{A5261DF0-1ADD-B14C-9D08-D8C3F80F13DF}"/>
              </a:ext>
            </a:extLst>
          </p:cNvPr>
          <p:cNvSpPr/>
          <p:nvPr/>
        </p:nvSpPr>
        <p:spPr>
          <a:xfrm>
            <a:off x="3262597" y="22857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633C709B-C12C-7E43-901C-97B13A364C6D}"/>
              </a:ext>
            </a:extLst>
          </p:cNvPr>
          <p:cNvSpPr/>
          <p:nvPr/>
        </p:nvSpPr>
        <p:spPr>
          <a:xfrm>
            <a:off x="2813961" y="23978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C791658-AC4D-8C43-B0B2-05F72F72659A}"/>
              </a:ext>
            </a:extLst>
          </p:cNvPr>
          <p:cNvSpPr/>
          <p:nvPr/>
        </p:nvSpPr>
        <p:spPr>
          <a:xfrm>
            <a:off x="2926120" y="23978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0" name="Rectangle : coins arrondis 869">
            <a:extLst>
              <a:ext uri="{FF2B5EF4-FFF2-40B4-BE49-F238E27FC236}">
                <a16:creationId xmlns:a16="http://schemas.microsoft.com/office/drawing/2014/main" id="{6C9E9669-E06D-5145-A6A4-ACE38B616418}"/>
              </a:ext>
            </a:extLst>
          </p:cNvPr>
          <p:cNvSpPr/>
          <p:nvPr/>
        </p:nvSpPr>
        <p:spPr>
          <a:xfrm>
            <a:off x="3038279" y="23978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1" name="Rectangle : coins arrondis 870">
            <a:extLst>
              <a:ext uri="{FF2B5EF4-FFF2-40B4-BE49-F238E27FC236}">
                <a16:creationId xmlns:a16="http://schemas.microsoft.com/office/drawing/2014/main" id="{56C7A7FE-14CF-1046-B197-60896B647C9F}"/>
              </a:ext>
            </a:extLst>
          </p:cNvPr>
          <p:cNvSpPr/>
          <p:nvPr/>
        </p:nvSpPr>
        <p:spPr>
          <a:xfrm>
            <a:off x="3150439" y="23978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01CFA2F6-251D-5E46-AE90-23E7FB6DA183}"/>
              </a:ext>
            </a:extLst>
          </p:cNvPr>
          <p:cNvSpPr/>
          <p:nvPr/>
        </p:nvSpPr>
        <p:spPr>
          <a:xfrm>
            <a:off x="3262597" y="23978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3" name="Rectangle : coins arrondis 872">
            <a:extLst>
              <a:ext uri="{FF2B5EF4-FFF2-40B4-BE49-F238E27FC236}">
                <a16:creationId xmlns:a16="http://schemas.microsoft.com/office/drawing/2014/main" id="{41392FE2-50D3-7347-8E46-AA342704D015}"/>
              </a:ext>
            </a:extLst>
          </p:cNvPr>
          <p:cNvSpPr/>
          <p:nvPr/>
        </p:nvSpPr>
        <p:spPr>
          <a:xfrm>
            <a:off x="2813961" y="25099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491E15F6-1CA4-EA49-BA39-FF64E1657123}"/>
              </a:ext>
            </a:extLst>
          </p:cNvPr>
          <p:cNvSpPr/>
          <p:nvPr/>
        </p:nvSpPr>
        <p:spPr>
          <a:xfrm>
            <a:off x="2926120" y="25099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5" name="Rectangle : coins arrondis 874">
            <a:extLst>
              <a:ext uri="{FF2B5EF4-FFF2-40B4-BE49-F238E27FC236}">
                <a16:creationId xmlns:a16="http://schemas.microsoft.com/office/drawing/2014/main" id="{26DD4D77-D952-4A40-B8C8-8A99272AB32E}"/>
              </a:ext>
            </a:extLst>
          </p:cNvPr>
          <p:cNvSpPr/>
          <p:nvPr/>
        </p:nvSpPr>
        <p:spPr>
          <a:xfrm>
            <a:off x="3038279" y="25099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6" name="Rectangle : coins arrondis 875">
            <a:extLst>
              <a:ext uri="{FF2B5EF4-FFF2-40B4-BE49-F238E27FC236}">
                <a16:creationId xmlns:a16="http://schemas.microsoft.com/office/drawing/2014/main" id="{D379B23A-F43C-E64C-A0D7-9373DE206D8C}"/>
              </a:ext>
            </a:extLst>
          </p:cNvPr>
          <p:cNvSpPr/>
          <p:nvPr/>
        </p:nvSpPr>
        <p:spPr>
          <a:xfrm>
            <a:off x="3150439" y="25099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7" name="Rectangle : coins arrondis 876">
            <a:extLst>
              <a:ext uri="{FF2B5EF4-FFF2-40B4-BE49-F238E27FC236}">
                <a16:creationId xmlns:a16="http://schemas.microsoft.com/office/drawing/2014/main" id="{113843FD-DFF7-1B45-B46D-1E25F9B7652B}"/>
              </a:ext>
            </a:extLst>
          </p:cNvPr>
          <p:cNvSpPr/>
          <p:nvPr/>
        </p:nvSpPr>
        <p:spPr>
          <a:xfrm>
            <a:off x="3262597" y="25099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8" name="Rectangle : coins arrondis 877">
            <a:extLst>
              <a:ext uri="{FF2B5EF4-FFF2-40B4-BE49-F238E27FC236}">
                <a16:creationId xmlns:a16="http://schemas.microsoft.com/office/drawing/2014/main" id="{A3925A90-A624-5F4C-BD4E-DEA5E98459C2}"/>
              </a:ext>
            </a:extLst>
          </p:cNvPr>
          <p:cNvSpPr/>
          <p:nvPr/>
        </p:nvSpPr>
        <p:spPr>
          <a:xfrm>
            <a:off x="2813961" y="26220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9" name="Rectangle : coins arrondis 878">
            <a:extLst>
              <a:ext uri="{FF2B5EF4-FFF2-40B4-BE49-F238E27FC236}">
                <a16:creationId xmlns:a16="http://schemas.microsoft.com/office/drawing/2014/main" id="{9E7D90DC-FF6C-644E-A900-8EC0E6996179}"/>
              </a:ext>
            </a:extLst>
          </p:cNvPr>
          <p:cNvSpPr/>
          <p:nvPr/>
        </p:nvSpPr>
        <p:spPr>
          <a:xfrm>
            <a:off x="2926120" y="26220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0" name="Rectangle : coins arrondis 879">
            <a:extLst>
              <a:ext uri="{FF2B5EF4-FFF2-40B4-BE49-F238E27FC236}">
                <a16:creationId xmlns:a16="http://schemas.microsoft.com/office/drawing/2014/main" id="{CC919C55-08ED-444B-B231-E280263A0B79}"/>
              </a:ext>
            </a:extLst>
          </p:cNvPr>
          <p:cNvSpPr/>
          <p:nvPr/>
        </p:nvSpPr>
        <p:spPr>
          <a:xfrm>
            <a:off x="3038279" y="26220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0A526639-E1CE-D548-B028-5062986D09AE}"/>
              </a:ext>
            </a:extLst>
          </p:cNvPr>
          <p:cNvSpPr/>
          <p:nvPr/>
        </p:nvSpPr>
        <p:spPr>
          <a:xfrm>
            <a:off x="3150439" y="26220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2" name="Rectangle : coins arrondis 881">
            <a:extLst>
              <a:ext uri="{FF2B5EF4-FFF2-40B4-BE49-F238E27FC236}">
                <a16:creationId xmlns:a16="http://schemas.microsoft.com/office/drawing/2014/main" id="{3B3BD368-4A8D-C144-92D8-EF4C81E63570}"/>
              </a:ext>
            </a:extLst>
          </p:cNvPr>
          <p:cNvSpPr/>
          <p:nvPr/>
        </p:nvSpPr>
        <p:spPr>
          <a:xfrm>
            <a:off x="3262597" y="26220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4" name="Rectangle : coins arrondis 883">
            <a:extLst>
              <a:ext uri="{FF2B5EF4-FFF2-40B4-BE49-F238E27FC236}">
                <a16:creationId xmlns:a16="http://schemas.microsoft.com/office/drawing/2014/main" id="{63D93371-A2B8-2F45-B1F8-47CE95749EB0}"/>
              </a:ext>
            </a:extLst>
          </p:cNvPr>
          <p:cNvSpPr/>
          <p:nvPr/>
        </p:nvSpPr>
        <p:spPr>
          <a:xfrm>
            <a:off x="888356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C1BC1B61-C288-D242-81AF-C4003AD54AE0}"/>
              </a:ext>
            </a:extLst>
          </p:cNvPr>
          <p:cNvSpPr/>
          <p:nvPr/>
        </p:nvSpPr>
        <p:spPr>
          <a:xfrm>
            <a:off x="1000515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6" name="Rectangle : coins arrondis 885">
            <a:extLst>
              <a:ext uri="{FF2B5EF4-FFF2-40B4-BE49-F238E27FC236}">
                <a16:creationId xmlns:a16="http://schemas.microsoft.com/office/drawing/2014/main" id="{69F5DD55-FA61-584F-B0CC-AAAE31B98BA2}"/>
              </a:ext>
            </a:extLst>
          </p:cNvPr>
          <p:cNvSpPr/>
          <p:nvPr/>
        </p:nvSpPr>
        <p:spPr>
          <a:xfrm>
            <a:off x="111267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7" name="Rectangle : coins arrondis 886">
            <a:extLst>
              <a:ext uri="{FF2B5EF4-FFF2-40B4-BE49-F238E27FC236}">
                <a16:creationId xmlns:a16="http://schemas.microsoft.com/office/drawing/2014/main" id="{E55D4A63-6233-B248-A308-64EAED01A6E8}"/>
              </a:ext>
            </a:extLst>
          </p:cNvPr>
          <p:cNvSpPr/>
          <p:nvPr/>
        </p:nvSpPr>
        <p:spPr>
          <a:xfrm>
            <a:off x="1224834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8" name="Rectangle : coins arrondis 887">
            <a:extLst>
              <a:ext uri="{FF2B5EF4-FFF2-40B4-BE49-F238E27FC236}">
                <a16:creationId xmlns:a16="http://schemas.microsoft.com/office/drawing/2014/main" id="{22217C1A-2DE8-0B45-87D0-CE0322551DA4}"/>
              </a:ext>
            </a:extLst>
          </p:cNvPr>
          <p:cNvSpPr/>
          <p:nvPr/>
        </p:nvSpPr>
        <p:spPr>
          <a:xfrm>
            <a:off x="1336992" y="21735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7E31C437-30CE-A544-948B-E9D2C572B051}"/>
              </a:ext>
            </a:extLst>
          </p:cNvPr>
          <p:cNvSpPr/>
          <p:nvPr/>
        </p:nvSpPr>
        <p:spPr>
          <a:xfrm>
            <a:off x="888356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0" name="Rectangle : coins arrondis 889">
            <a:extLst>
              <a:ext uri="{FF2B5EF4-FFF2-40B4-BE49-F238E27FC236}">
                <a16:creationId xmlns:a16="http://schemas.microsoft.com/office/drawing/2014/main" id="{21910055-8FB8-C64D-AE74-D9B70458AF96}"/>
              </a:ext>
            </a:extLst>
          </p:cNvPr>
          <p:cNvSpPr/>
          <p:nvPr/>
        </p:nvSpPr>
        <p:spPr>
          <a:xfrm>
            <a:off x="1000515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1" name="Rectangle : coins arrondis 890">
            <a:extLst>
              <a:ext uri="{FF2B5EF4-FFF2-40B4-BE49-F238E27FC236}">
                <a16:creationId xmlns:a16="http://schemas.microsoft.com/office/drawing/2014/main" id="{8A8B8DCD-0565-9F47-AE8F-47C3EA06E03F}"/>
              </a:ext>
            </a:extLst>
          </p:cNvPr>
          <p:cNvSpPr/>
          <p:nvPr/>
        </p:nvSpPr>
        <p:spPr>
          <a:xfrm>
            <a:off x="111267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C9571E5C-9EE5-124A-A5E2-C4C65F6247D3}"/>
              </a:ext>
            </a:extLst>
          </p:cNvPr>
          <p:cNvSpPr/>
          <p:nvPr/>
        </p:nvSpPr>
        <p:spPr>
          <a:xfrm>
            <a:off x="1224834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3" name="Rectangle : coins arrondis 892">
            <a:extLst>
              <a:ext uri="{FF2B5EF4-FFF2-40B4-BE49-F238E27FC236}">
                <a16:creationId xmlns:a16="http://schemas.microsoft.com/office/drawing/2014/main" id="{7414DC0A-BB44-1B4B-B8F8-9FC6229B510C}"/>
              </a:ext>
            </a:extLst>
          </p:cNvPr>
          <p:cNvSpPr/>
          <p:nvPr/>
        </p:nvSpPr>
        <p:spPr>
          <a:xfrm>
            <a:off x="1336992" y="22857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8DF2934F-B985-714D-9456-6203D4E90474}"/>
              </a:ext>
            </a:extLst>
          </p:cNvPr>
          <p:cNvSpPr/>
          <p:nvPr/>
        </p:nvSpPr>
        <p:spPr>
          <a:xfrm>
            <a:off x="888356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5" name="Rectangle : coins arrondis 894">
            <a:extLst>
              <a:ext uri="{FF2B5EF4-FFF2-40B4-BE49-F238E27FC236}">
                <a16:creationId xmlns:a16="http://schemas.microsoft.com/office/drawing/2014/main" id="{96493032-89CB-104F-918D-9B5B3593EE11}"/>
              </a:ext>
            </a:extLst>
          </p:cNvPr>
          <p:cNvSpPr/>
          <p:nvPr/>
        </p:nvSpPr>
        <p:spPr>
          <a:xfrm>
            <a:off x="1000515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AA18568F-39B2-474C-A12F-790C02165EEF}"/>
              </a:ext>
            </a:extLst>
          </p:cNvPr>
          <p:cNvSpPr/>
          <p:nvPr/>
        </p:nvSpPr>
        <p:spPr>
          <a:xfrm>
            <a:off x="111267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97" name="Rectangle : coins arrondis 896">
            <a:extLst>
              <a:ext uri="{FF2B5EF4-FFF2-40B4-BE49-F238E27FC236}">
                <a16:creationId xmlns:a16="http://schemas.microsoft.com/office/drawing/2014/main" id="{8C3F3440-A4B7-E84B-8AB8-9B69B4FB13A1}"/>
              </a:ext>
            </a:extLst>
          </p:cNvPr>
          <p:cNvSpPr/>
          <p:nvPr/>
        </p:nvSpPr>
        <p:spPr>
          <a:xfrm>
            <a:off x="1224834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8" name="Rectangle : coins arrondis 897">
            <a:extLst>
              <a:ext uri="{FF2B5EF4-FFF2-40B4-BE49-F238E27FC236}">
                <a16:creationId xmlns:a16="http://schemas.microsoft.com/office/drawing/2014/main" id="{AC4A48EF-DDE5-504D-B269-211732F50759}"/>
              </a:ext>
            </a:extLst>
          </p:cNvPr>
          <p:cNvSpPr/>
          <p:nvPr/>
        </p:nvSpPr>
        <p:spPr>
          <a:xfrm>
            <a:off x="1336992" y="23978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99" name="Rectangle : coins arrondis 898">
            <a:extLst>
              <a:ext uri="{FF2B5EF4-FFF2-40B4-BE49-F238E27FC236}">
                <a16:creationId xmlns:a16="http://schemas.microsoft.com/office/drawing/2014/main" id="{195B0673-849D-8E41-AE62-6520D400F74F}"/>
              </a:ext>
            </a:extLst>
          </p:cNvPr>
          <p:cNvSpPr/>
          <p:nvPr/>
        </p:nvSpPr>
        <p:spPr>
          <a:xfrm>
            <a:off x="888356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0" name="Rectangle : coins arrondis 899">
            <a:extLst>
              <a:ext uri="{FF2B5EF4-FFF2-40B4-BE49-F238E27FC236}">
                <a16:creationId xmlns:a16="http://schemas.microsoft.com/office/drawing/2014/main" id="{F83C5B56-B566-B947-9B2C-1B258434BE10}"/>
              </a:ext>
            </a:extLst>
          </p:cNvPr>
          <p:cNvSpPr/>
          <p:nvPr/>
        </p:nvSpPr>
        <p:spPr>
          <a:xfrm>
            <a:off x="1000515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FF6CDC26-F57E-EC4D-BA58-DE5759C4D14C}"/>
              </a:ext>
            </a:extLst>
          </p:cNvPr>
          <p:cNvSpPr/>
          <p:nvPr/>
        </p:nvSpPr>
        <p:spPr>
          <a:xfrm>
            <a:off x="111267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2" name="Rectangle : coins arrondis 901">
            <a:extLst>
              <a:ext uri="{FF2B5EF4-FFF2-40B4-BE49-F238E27FC236}">
                <a16:creationId xmlns:a16="http://schemas.microsoft.com/office/drawing/2014/main" id="{972F1A91-F575-094E-A4A0-097B71AD5733}"/>
              </a:ext>
            </a:extLst>
          </p:cNvPr>
          <p:cNvSpPr/>
          <p:nvPr/>
        </p:nvSpPr>
        <p:spPr>
          <a:xfrm>
            <a:off x="1224834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3" name="Rectangle : coins arrondis 902">
            <a:extLst>
              <a:ext uri="{FF2B5EF4-FFF2-40B4-BE49-F238E27FC236}">
                <a16:creationId xmlns:a16="http://schemas.microsoft.com/office/drawing/2014/main" id="{0ACD5E96-6755-894A-B89A-4F94986BD5B6}"/>
              </a:ext>
            </a:extLst>
          </p:cNvPr>
          <p:cNvSpPr/>
          <p:nvPr/>
        </p:nvSpPr>
        <p:spPr>
          <a:xfrm>
            <a:off x="1336992" y="25099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AD966712-6402-AC4C-B1AF-62D83934C5EC}"/>
              </a:ext>
            </a:extLst>
          </p:cNvPr>
          <p:cNvSpPr/>
          <p:nvPr/>
        </p:nvSpPr>
        <p:spPr>
          <a:xfrm>
            <a:off x="888356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5" name="Rectangle : coins arrondis 904">
            <a:extLst>
              <a:ext uri="{FF2B5EF4-FFF2-40B4-BE49-F238E27FC236}">
                <a16:creationId xmlns:a16="http://schemas.microsoft.com/office/drawing/2014/main" id="{6EA12E06-FCF4-D845-B629-5149605467CD}"/>
              </a:ext>
            </a:extLst>
          </p:cNvPr>
          <p:cNvSpPr/>
          <p:nvPr/>
        </p:nvSpPr>
        <p:spPr>
          <a:xfrm>
            <a:off x="1000515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6" name="Rectangle : coins arrondis 905">
            <a:extLst>
              <a:ext uri="{FF2B5EF4-FFF2-40B4-BE49-F238E27FC236}">
                <a16:creationId xmlns:a16="http://schemas.microsoft.com/office/drawing/2014/main" id="{5C074640-BC49-834F-B7A0-6E2ED2965A0F}"/>
              </a:ext>
            </a:extLst>
          </p:cNvPr>
          <p:cNvSpPr/>
          <p:nvPr/>
        </p:nvSpPr>
        <p:spPr>
          <a:xfrm>
            <a:off x="111267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D753059-5A60-5E4F-A29E-CBBE7CE20F7A}"/>
              </a:ext>
            </a:extLst>
          </p:cNvPr>
          <p:cNvSpPr/>
          <p:nvPr/>
        </p:nvSpPr>
        <p:spPr>
          <a:xfrm>
            <a:off x="1224834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08" name="Rectangle : coins arrondis 907">
            <a:extLst>
              <a:ext uri="{FF2B5EF4-FFF2-40B4-BE49-F238E27FC236}">
                <a16:creationId xmlns:a16="http://schemas.microsoft.com/office/drawing/2014/main" id="{930FE327-28CF-774D-9760-9BE10917DB3C}"/>
              </a:ext>
            </a:extLst>
          </p:cNvPr>
          <p:cNvSpPr/>
          <p:nvPr/>
        </p:nvSpPr>
        <p:spPr>
          <a:xfrm>
            <a:off x="1336992" y="26220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A39B1A46-FCFB-D647-B413-59D4D0301486}"/>
              </a:ext>
            </a:extLst>
          </p:cNvPr>
          <p:cNvSpPr/>
          <p:nvPr/>
        </p:nvSpPr>
        <p:spPr>
          <a:xfrm>
            <a:off x="88835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1" name="Rectangle : coins arrondis 910">
            <a:extLst>
              <a:ext uri="{FF2B5EF4-FFF2-40B4-BE49-F238E27FC236}">
                <a16:creationId xmlns:a16="http://schemas.microsoft.com/office/drawing/2014/main" id="{B708AD5A-9DFA-FF43-A72A-D19F82552C63}"/>
              </a:ext>
            </a:extLst>
          </p:cNvPr>
          <p:cNvSpPr/>
          <p:nvPr/>
        </p:nvSpPr>
        <p:spPr>
          <a:xfrm>
            <a:off x="1000515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2" name="Rectangle : coins arrondis 911">
            <a:extLst>
              <a:ext uri="{FF2B5EF4-FFF2-40B4-BE49-F238E27FC236}">
                <a16:creationId xmlns:a16="http://schemas.microsoft.com/office/drawing/2014/main" id="{3EF1F23B-E202-9746-9E4B-C3E612D8BA9F}"/>
              </a:ext>
            </a:extLst>
          </p:cNvPr>
          <p:cNvSpPr/>
          <p:nvPr/>
        </p:nvSpPr>
        <p:spPr>
          <a:xfrm>
            <a:off x="111267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779717A6-2145-514B-8F67-A71466A98D6B}"/>
              </a:ext>
            </a:extLst>
          </p:cNvPr>
          <p:cNvSpPr/>
          <p:nvPr/>
        </p:nvSpPr>
        <p:spPr>
          <a:xfrm>
            <a:off x="122483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9AC842A0-11AC-6B48-A002-549B77A879A2}"/>
              </a:ext>
            </a:extLst>
          </p:cNvPr>
          <p:cNvSpPr/>
          <p:nvPr/>
        </p:nvSpPr>
        <p:spPr>
          <a:xfrm>
            <a:off x="133699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5" name="Rectangle : coins arrondis 914">
            <a:extLst>
              <a:ext uri="{FF2B5EF4-FFF2-40B4-BE49-F238E27FC236}">
                <a16:creationId xmlns:a16="http://schemas.microsoft.com/office/drawing/2014/main" id="{177D6E15-ABE1-3E4B-8072-80AAEC2AF9FB}"/>
              </a:ext>
            </a:extLst>
          </p:cNvPr>
          <p:cNvSpPr/>
          <p:nvPr/>
        </p:nvSpPr>
        <p:spPr>
          <a:xfrm>
            <a:off x="88835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6" name="Rectangle : coins arrondis 915">
            <a:extLst>
              <a:ext uri="{FF2B5EF4-FFF2-40B4-BE49-F238E27FC236}">
                <a16:creationId xmlns:a16="http://schemas.microsoft.com/office/drawing/2014/main" id="{3B460B71-D89D-B444-AF21-18B533CB9FBD}"/>
              </a:ext>
            </a:extLst>
          </p:cNvPr>
          <p:cNvSpPr/>
          <p:nvPr/>
        </p:nvSpPr>
        <p:spPr>
          <a:xfrm>
            <a:off x="1000515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7" name="Rectangle : coins arrondis 916">
            <a:extLst>
              <a:ext uri="{FF2B5EF4-FFF2-40B4-BE49-F238E27FC236}">
                <a16:creationId xmlns:a16="http://schemas.microsoft.com/office/drawing/2014/main" id="{ECE5CED4-8418-0944-8F99-53A259C299CC}"/>
              </a:ext>
            </a:extLst>
          </p:cNvPr>
          <p:cNvSpPr/>
          <p:nvPr/>
        </p:nvSpPr>
        <p:spPr>
          <a:xfrm>
            <a:off x="111267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18" name="Rectangle : coins arrondis 917">
            <a:extLst>
              <a:ext uri="{FF2B5EF4-FFF2-40B4-BE49-F238E27FC236}">
                <a16:creationId xmlns:a16="http://schemas.microsoft.com/office/drawing/2014/main" id="{F5E116DA-5634-3846-94F6-51FF974EFC73}"/>
              </a:ext>
            </a:extLst>
          </p:cNvPr>
          <p:cNvSpPr/>
          <p:nvPr/>
        </p:nvSpPr>
        <p:spPr>
          <a:xfrm>
            <a:off x="122483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BD1A3072-CABB-9C40-BC09-5381588AF4A1}"/>
              </a:ext>
            </a:extLst>
          </p:cNvPr>
          <p:cNvSpPr/>
          <p:nvPr/>
        </p:nvSpPr>
        <p:spPr>
          <a:xfrm>
            <a:off x="133699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0" name="Rectangle : coins arrondis 919">
            <a:extLst>
              <a:ext uri="{FF2B5EF4-FFF2-40B4-BE49-F238E27FC236}">
                <a16:creationId xmlns:a16="http://schemas.microsoft.com/office/drawing/2014/main" id="{5236E962-C6F2-9643-9C91-BF1B702BFC51}"/>
              </a:ext>
            </a:extLst>
          </p:cNvPr>
          <p:cNvSpPr/>
          <p:nvPr/>
        </p:nvSpPr>
        <p:spPr>
          <a:xfrm>
            <a:off x="88835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C2B0533A-167B-A244-8DFD-AC2C8777A154}"/>
              </a:ext>
            </a:extLst>
          </p:cNvPr>
          <p:cNvSpPr/>
          <p:nvPr/>
        </p:nvSpPr>
        <p:spPr>
          <a:xfrm>
            <a:off x="1000515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EAAC1157-A972-8047-A79F-D0F5332DD7B8}"/>
              </a:ext>
            </a:extLst>
          </p:cNvPr>
          <p:cNvSpPr/>
          <p:nvPr/>
        </p:nvSpPr>
        <p:spPr>
          <a:xfrm>
            <a:off x="111267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3" name="Rectangle : coins arrondis 922">
            <a:extLst>
              <a:ext uri="{FF2B5EF4-FFF2-40B4-BE49-F238E27FC236}">
                <a16:creationId xmlns:a16="http://schemas.microsoft.com/office/drawing/2014/main" id="{E2EA2FAE-5B2D-774B-8A9A-233B3CC772F4}"/>
              </a:ext>
            </a:extLst>
          </p:cNvPr>
          <p:cNvSpPr/>
          <p:nvPr/>
        </p:nvSpPr>
        <p:spPr>
          <a:xfrm>
            <a:off x="122483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4" name="Rectangle : coins arrondis 923">
            <a:extLst>
              <a:ext uri="{FF2B5EF4-FFF2-40B4-BE49-F238E27FC236}">
                <a16:creationId xmlns:a16="http://schemas.microsoft.com/office/drawing/2014/main" id="{DDB3F738-163E-484A-B89E-B7D28CA94ECC}"/>
              </a:ext>
            </a:extLst>
          </p:cNvPr>
          <p:cNvSpPr/>
          <p:nvPr/>
        </p:nvSpPr>
        <p:spPr>
          <a:xfrm>
            <a:off x="133699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5" name="Rectangle : coins arrondis 924">
            <a:extLst>
              <a:ext uri="{FF2B5EF4-FFF2-40B4-BE49-F238E27FC236}">
                <a16:creationId xmlns:a16="http://schemas.microsoft.com/office/drawing/2014/main" id="{D089FC05-C542-BE48-AB8E-0879B2155CA0}"/>
              </a:ext>
            </a:extLst>
          </p:cNvPr>
          <p:cNvSpPr/>
          <p:nvPr/>
        </p:nvSpPr>
        <p:spPr>
          <a:xfrm>
            <a:off x="88835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BAB8A43E-10F4-7146-A3E8-007A95B55FB8}"/>
              </a:ext>
            </a:extLst>
          </p:cNvPr>
          <p:cNvSpPr/>
          <p:nvPr/>
        </p:nvSpPr>
        <p:spPr>
          <a:xfrm>
            <a:off x="1000515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7" name="Rectangle : coins arrondis 926">
            <a:extLst>
              <a:ext uri="{FF2B5EF4-FFF2-40B4-BE49-F238E27FC236}">
                <a16:creationId xmlns:a16="http://schemas.microsoft.com/office/drawing/2014/main" id="{AD959137-353E-A441-8C65-B66B2E5E2265}"/>
              </a:ext>
            </a:extLst>
          </p:cNvPr>
          <p:cNvSpPr/>
          <p:nvPr/>
        </p:nvSpPr>
        <p:spPr>
          <a:xfrm>
            <a:off x="111267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28" name="Rectangle : coins arrondis 927">
            <a:extLst>
              <a:ext uri="{FF2B5EF4-FFF2-40B4-BE49-F238E27FC236}">
                <a16:creationId xmlns:a16="http://schemas.microsoft.com/office/drawing/2014/main" id="{BFCE1883-ED0B-4342-AD4A-3D9E0E8D3490}"/>
              </a:ext>
            </a:extLst>
          </p:cNvPr>
          <p:cNvSpPr/>
          <p:nvPr/>
        </p:nvSpPr>
        <p:spPr>
          <a:xfrm>
            <a:off x="122483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4CAE6A40-93A9-A447-AE35-7006ECC4B61C}"/>
              </a:ext>
            </a:extLst>
          </p:cNvPr>
          <p:cNvSpPr/>
          <p:nvPr/>
        </p:nvSpPr>
        <p:spPr>
          <a:xfrm>
            <a:off x="133699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0" name="Rectangle : coins arrondis 929">
            <a:extLst>
              <a:ext uri="{FF2B5EF4-FFF2-40B4-BE49-F238E27FC236}">
                <a16:creationId xmlns:a16="http://schemas.microsoft.com/office/drawing/2014/main" id="{525C73A8-EA0F-5141-9D07-D8664F24EC8F}"/>
              </a:ext>
            </a:extLst>
          </p:cNvPr>
          <p:cNvSpPr/>
          <p:nvPr/>
        </p:nvSpPr>
        <p:spPr>
          <a:xfrm>
            <a:off x="88835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1" name="Rectangle : coins arrondis 930">
            <a:extLst>
              <a:ext uri="{FF2B5EF4-FFF2-40B4-BE49-F238E27FC236}">
                <a16:creationId xmlns:a16="http://schemas.microsoft.com/office/drawing/2014/main" id="{EF35FAFC-88BE-3D43-8C38-4362ED3BE514}"/>
              </a:ext>
            </a:extLst>
          </p:cNvPr>
          <p:cNvSpPr/>
          <p:nvPr/>
        </p:nvSpPr>
        <p:spPr>
          <a:xfrm>
            <a:off x="1000515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2" name="Rectangle : coins arrondis 931">
            <a:extLst>
              <a:ext uri="{FF2B5EF4-FFF2-40B4-BE49-F238E27FC236}">
                <a16:creationId xmlns:a16="http://schemas.microsoft.com/office/drawing/2014/main" id="{227CB536-6BAE-9548-B8CB-17CB942B4599}"/>
              </a:ext>
            </a:extLst>
          </p:cNvPr>
          <p:cNvSpPr/>
          <p:nvPr/>
        </p:nvSpPr>
        <p:spPr>
          <a:xfrm>
            <a:off x="111267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3" name="Rectangle : coins arrondis 932">
            <a:extLst>
              <a:ext uri="{FF2B5EF4-FFF2-40B4-BE49-F238E27FC236}">
                <a16:creationId xmlns:a16="http://schemas.microsoft.com/office/drawing/2014/main" id="{5C27A3C6-2A5D-AF48-B714-13E224B2A4BE}"/>
              </a:ext>
            </a:extLst>
          </p:cNvPr>
          <p:cNvSpPr/>
          <p:nvPr/>
        </p:nvSpPr>
        <p:spPr>
          <a:xfrm>
            <a:off x="122483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52F7DB83-BE16-5143-8A91-22B6341DFDBC}"/>
              </a:ext>
            </a:extLst>
          </p:cNvPr>
          <p:cNvSpPr/>
          <p:nvPr/>
        </p:nvSpPr>
        <p:spPr>
          <a:xfrm>
            <a:off x="133699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FB1A03C3-3B63-F143-A1E5-C2347B93EDDD}"/>
              </a:ext>
            </a:extLst>
          </p:cNvPr>
          <p:cNvSpPr/>
          <p:nvPr/>
        </p:nvSpPr>
        <p:spPr>
          <a:xfrm>
            <a:off x="15302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7" name="Rectangle : coins arrondis 936">
            <a:extLst>
              <a:ext uri="{FF2B5EF4-FFF2-40B4-BE49-F238E27FC236}">
                <a16:creationId xmlns:a16="http://schemas.microsoft.com/office/drawing/2014/main" id="{15C85EA5-1EA1-8E41-BFDA-6C8B3DB51A3A}"/>
              </a:ext>
            </a:extLst>
          </p:cNvPr>
          <p:cNvSpPr/>
          <p:nvPr/>
        </p:nvSpPr>
        <p:spPr>
          <a:xfrm>
            <a:off x="1642383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8" name="Rectangle : coins arrondis 937">
            <a:extLst>
              <a:ext uri="{FF2B5EF4-FFF2-40B4-BE49-F238E27FC236}">
                <a16:creationId xmlns:a16="http://schemas.microsoft.com/office/drawing/2014/main" id="{20F16167-56F9-6F42-BA12-4EE61361452C}"/>
              </a:ext>
            </a:extLst>
          </p:cNvPr>
          <p:cNvSpPr/>
          <p:nvPr/>
        </p:nvSpPr>
        <p:spPr>
          <a:xfrm>
            <a:off x="175454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39" name="Rectangle : coins arrondis 938">
            <a:extLst>
              <a:ext uri="{FF2B5EF4-FFF2-40B4-BE49-F238E27FC236}">
                <a16:creationId xmlns:a16="http://schemas.microsoft.com/office/drawing/2014/main" id="{3A7F7108-D40E-B843-8A22-2B0A903CAA77}"/>
              </a:ext>
            </a:extLst>
          </p:cNvPr>
          <p:cNvSpPr/>
          <p:nvPr/>
        </p:nvSpPr>
        <p:spPr>
          <a:xfrm>
            <a:off x="1866702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0" name="Rectangle : coins arrondis 939">
            <a:extLst>
              <a:ext uri="{FF2B5EF4-FFF2-40B4-BE49-F238E27FC236}">
                <a16:creationId xmlns:a16="http://schemas.microsoft.com/office/drawing/2014/main" id="{B92C0E3F-AA5A-8C4D-88A3-3FC28EB7C70A}"/>
              </a:ext>
            </a:extLst>
          </p:cNvPr>
          <p:cNvSpPr/>
          <p:nvPr/>
        </p:nvSpPr>
        <p:spPr>
          <a:xfrm>
            <a:off x="1978860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1" name="Rectangle : coins arrondis 940">
            <a:extLst>
              <a:ext uri="{FF2B5EF4-FFF2-40B4-BE49-F238E27FC236}">
                <a16:creationId xmlns:a16="http://schemas.microsoft.com/office/drawing/2014/main" id="{D812EB39-DA78-D541-B1CA-CB3AFF559E2D}"/>
              </a:ext>
            </a:extLst>
          </p:cNvPr>
          <p:cNvSpPr/>
          <p:nvPr/>
        </p:nvSpPr>
        <p:spPr>
          <a:xfrm>
            <a:off x="15302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5792FCAD-1A14-6D4B-A5AB-33E5408152A1}"/>
              </a:ext>
            </a:extLst>
          </p:cNvPr>
          <p:cNvSpPr/>
          <p:nvPr/>
        </p:nvSpPr>
        <p:spPr>
          <a:xfrm>
            <a:off x="1642383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76E190EE-593F-A043-B68F-7ABCFF4652FA}"/>
              </a:ext>
            </a:extLst>
          </p:cNvPr>
          <p:cNvSpPr/>
          <p:nvPr/>
        </p:nvSpPr>
        <p:spPr>
          <a:xfrm>
            <a:off x="175454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4" name="Rectangle : coins arrondis 943">
            <a:extLst>
              <a:ext uri="{FF2B5EF4-FFF2-40B4-BE49-F238E27FC236}">
                <a16:creationId xmlns:a16="http://schemas.microsoft.com/office/drawing/2014/main" id="{8D586CF6-1ED9-9E4F-B407-8765D34B578B}"/>
              </a:ext>
            </a:extLst>
          </p:cNvPr>
          <p:cNvSpPr/>
          <p:nvPr/>
        </p:nvSpPr>
        <p:spPr>
          <a:xfrm>
            <a:off x="1866702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5" name="Rectangle : coins arrondis 944">
            <a:extLst>
              <a:ext uri="{FF2B5EF4-FFF2-40B4-BE49-F238E27FC236}">
                <a16:creationId xmlns:a16="http://schemas.microsoft.com/office/drawing/2014/main" id="{5794FF36-8C55-7648-ABBD-0D50E51E55B2}"/>
              </a:ext>
            </a:extLst>
          </p:cNvPr>
          <p:cNvSpPr/>
          <p:nvPr/>
        </p:nvSpPr>
        <p:spPr>
          <a:xfrm>
            <a:off x="1978860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46" name="Rectangle : coins arrondis 945">
            <a:extLst>
              <a:ext uri="{FF2B5EF4-FFF2-40B4-BE49-F238E27FC236}">
                <a16:creationId xmlns:a16="http://schemas.microsoft.com/office/drawing/2014/main" id="{17399B6A-A674-6E4A-8D49-E2C29EDE4A42}"/>
              </a:ext>
            </a:extLst>
          </p:cNvPr>
          <p:cNvSpPr/>
          <p:nvPr/>
        </p:nvSpPr>
        <p:spPr>
          <a:xfrm>
            <a:off x="15302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67070BF5-D015-AD4A-8669-5C08030B43EB}"/>
              </a:ext>
            </a:extLst>
          </p:cNvPr>
          <p:cNvSpPr/>
          <p:nvPr/>
        </p:nvSpPr>
        <p:spPr>
          <a:xfrm>
            <a:off x="1642383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8" name="Rectangle : coins arrondis 947">
            <a:extLst>
              <a:ext uri="{FF2B5EF4-FFF2-40B4-BE49-F238E27FC236}">
                <a16:creationId xmlns:a16="http://schemas.microsoft.com/office/drawing/2014/main" id="{4FD2A657-73FE-604D-8921-821F76EF4FB9}"/>
              </a:ext>
            </a:extLst>
          </p:cNvPr>
          <p:cNvSpPr/>
          <p:nvPr/>
        </p:nvSpPr>
        <p:spPr>
          <a:xfrm>
            <a:off x="175454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9" name="Rectangle : coins arrondis 948">
            <a:extLst>
              <a:ext uri="{FF2B5EF4-FFF2-40B4-BE49-F238E27FC236}">
                <a16:creationId xmlns:a16="http://schemas.microsoft.com/office/drawing/2014/main" id="{65EF424E-8EE6-774E-8309-37556F75BC28}"/>
              </a:ext>
            </a:extLst>
          </p:cNvPr>
          <p:cNvSpPr/>
          <p:nvPr/>
        </p:nvSpPr>
        <p:spPr>
          <a:xfrm>
            <a:off x="1866702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06D18EE-F740-F94E-8C4C-4D32A81A7794}"/>
              </a:ext>
            </a:extLst>
          </p:cNvPr>
          <p:cNvSpPr/>
          <p:nvPr/>
        </p:nvSpPr>
        <p:spPr>
          <a:xfrm>
            <a:off x="1978860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1" name="Rectangle : coins arrondis 950">
            <a:extLst>
              <a:ext uri="{FF2B5EF4-FFF2-40B4-BE49-F238E27FC236}">
                <a16:creationId xmlns:a16="http://schemas.microsoft.com/office/drawing/2014/main" id="{EC8C0FD3-153D-F348-BE3B-2AC326EE1626}"/>
              </a:ext>
            </a:extLst>
          </p:cNvPr>
          <p:cNvSpPr/>
          <p:nvPr/>
        </p:nvSpPr>
        <p:spPr>
          <a:xfrm>
            <a:off x="15302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2" name="Rectangle : coins arrondis 951">
            <a:extLst>
              <a:ext uri="{FF2B5EF4-FFF2-40B4-BE49-F238E27FC236}">
                <a16:creationId xmlns:a16="http://schemas.microsoft.com/office/drawing/2014/main" id="{A71C3E01-7AD3-D946-A0D8-8BFF0A84D428}"/>
              </a:ext>
            </a:extLst>
          </p:cNvPr>
          <p:cNvSpPr/>
          <p:nvPr/>
        </p:nvSpPr>
        <p:spPr>
          <a:xfrm>
            <a:off x="1642383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3" name="Rectangle : coins arrondis 952">
            <a:extLst>
              <a:ext uri="{FF2B5EF4-FFF2-40B4-BE49-F238E27FC236}">
                <a16:creationId xmlns:a16="http://schemas.microsoft.com/office/drawing/2014/main" id="{661E4A38-F518-5147-8793-4363F14FE34C}"/>
              </a:ext>
            </a:extLst>
          </p:cNvPr>
          <p:cNvSpPr/>
          <p:nvPr/>
        </p:nvSpPr>
        <p:spPr>
          <a:xfrm>
            <a:off x="175454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4" name="Rectangle : coins arrondis 953">
            <a:extLst>
              <a:ext uri="{FF2B5EF4-FFF2-40B4-BE49-F238E27FC236}">
                <a16:creationId xmlns:a16="http://schemas.microsoft.com/office/drawing/2014/main" id="{C6053319-B3A2-FE4E-A85C-028579F3D75A}"/>
              </a:ext>
            </a:extLst>
          </p:cNvPr>
          <p:cNvSpPr/>
          <p:nvPr/>
        </p:nvSpPr>
        <p:spPr>
          <a:xfrm>
            <a:off x="1866702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5" name="Rectangle : coins arrondis 954">
            <a:extLst>
              <a:ext uri="{FF2B5EF4-FFF2-40B4-BE49-F238E27FC236}">
                <a16:creationId xmlns:a16="http://schemas.microsoft.com/office/drawing/2014/main" id="{1C31D04C-1DC3-8F4E-84A4-A941CDA008F7}"/>
              </a:ext>
            </a:extLst>
          </p:cNvPr>
          <p:cNvSpPr/>
          <p:nvPr/>
        </p:nvSpPr>
        <p:spPr>
          <a:xfrm>
            <a:off x="1978860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56" name="Rectangle : coins arrondis 955">
            <a:extLst>
              <a:ext uri="{FF2B5EF4-FFF2-40B4-BE49-F238E27FC236}">
                <a16:creationId xmlns:a16="http://schemas.microsoft.com/office/drawing/2014/main" id="{DBD3111E-D13E-FB41-839D-8B3B02071359}"/>
              </a:ext>
            </a:extLst>
          </p:cNvPr>
          <p:cNvSpPr/>
          <p:nvPr/>
        </p:nvSpPr>
        <p:spPr>
          <a:xfrm>
            <a:off x="15302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7" name="Rectangle : coins arrondis 956">
            <a:extLst>
              <a:ext uri="{FF2B5EF4-FFF2-40B4-BE49-F238E27FC236}">
                <a16:creationId xmlns:a16="http://schemas.microsoft.com/office/drawing/2014/main" id="{E68C6463-5544-0843-867D-9DA9D8E346DD}"/>
              </a:ext>
            </a:extLst>
          </p:cNvPr>
          <p:cNvSpPr/>
          <p:nvPr/>
        </p:nvSpPr>
        <p:spPr>
          <a:xfrm>
            <a:off x="1642383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8" name="Rectangle : coins arrondis 957">
            <a:extLst>
              <a:ext uri="{FF2B5EF4-FFF2-40B4-BE49-F238E27FC236}">
                <a16:creationId xmlns:a16="http://schemas.microsoft.com/office/drawing/2014/main" id="{521F6445-C8F5-6841-A2B3-8492452B7782}"/>
              </a:ext>
            </a:extLst>
          </p:cNvPr>
          <p:cNvSpPr/>
          <p:nvPr/>
        </p:nvSpPr>
        <p:spPr>
          <a:xfrm>
            <a:off x="175454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9" name="Rectangle : coins arrondis 958">
            <a:extLst>
              <a:ext uri="{FF2B5EF4-FFF2-40B4-BE49-F238E27FC236}">
                <a16:creationId xmlns:a16="http://schemas.microsoft.com/office/drawing/2014/main" id="{F9EDA586-CD9B-4046-9807-AD3003F136E3}"/>
              </a:ext>
            </a:extLst>
          </p:cNvPr>
          <p:cNvSpPr/>
          <p:nvPr/>
        </p:nvSpPr>
        <p:spPr>
          <a:xfrm>
            <a:off x="1866702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60" name="Rectangle : coins arrondis 959">
            <a:extLst>
              <a:ext uri="{FF2B5EF4-FFF2-40B4-BE49-F238E27FC236}">
                <a16:creationId xmlns:a16="http://schemas.microsoft.com/office/drawing/2014/main" id="{6E1CDC0C-A6B4-EC45-903B-3C6980840D38}"/>
              </a:ext>
            </a:extLst>
          </p:cNvPr>
          <p:cNvSpPr/>
          <p:nvPr/>
        </p:nvSpPr>
        <p:spPr>
          <a:xfrm>
            <a:off x="1978860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8EEC96FE-F3A7-1A49-848D-C7FB77F59DE1}"/>
              </a:ext>
            </a:extLst>
          </p:cNvPr>
          <p:cNvSpPr/>
          <p:nvPr/>
        </p:nvSpPr>
        <p:spPr>
          <a:xfrm>
            <a:off x="1530224" y="8883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6" name="Rectangle : coins arrondis 335">
            <a:extLst>
              <a:ext uri="{FF2B5EF4-FFF2-40B4-BE49-F238E27FC236}">
                <a16:creationId xmlns:a16="http://schemas.microsoft.com/office/drawing/2014/main" id="{24BCF181-8DFB-1B4A-ADE3-CA2FD836CF98}"/>
              </a:ext>
            </a:extLst>
          </p:cNvPr>
          <p:cNvSpPr/>
          <p:nvPr/>
        </p:nvSpPr>
        <p:spPr>
          <a:xfrm>
            <a:off x="1642383" y="8883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B02BDFC3-6839-3C47-96F6-196E83503AD9}"/>
              </a:ext>
            </a:extLst>
          </p:cNvPr>
          <p:cNvSpPr/>
          <p:nvPr/>
        </p:nvSpPr>
        <p:spPr>
          <a:xfrm>
            <a:off x="1754542" y="8883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6027D294-3138-E142-B9AA-D75D608405DF}"/>
              </a:ext>
            </a:extLst>
          </p:cNvPr>
          <p:cNvSpPr/>
          <p:nvPr/>
        </p:nvSpPr>
        <p:spPr>
          <a:xfrm>
            <a:off x="1866702" y="8883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9" name="Rectangle : coins arrondis 338">
            <a:extLst>
              <a:ext uri="{FF2B5EF4-FFF2-40B4-BE49-F238E27FC236}">
                <a16:creationId xmlns:a16="http://schemas.microsoft.com/office/drawing/2014/main" id="{A014D717-8358-D84B-8AC4-8E02E92B2977}"/>
              </a:ext>
            </a:extLst>
          </p:cNvPr>
          <p:cNvSpPr/>
          <p:nvPr/>
        </p:nvSpPr>
        <p:spPr>
          <a:xfrm>
            <a:off x="1978860" y="8883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0" name="Rectangle : coins arrondis 339">
            <a:extLst>
              <a:ext uri="{FF2B5EF4-FFF2-40B4-BE49-F238E27FC236}">
                <a16:creationId xmlns:a16="http://schemas.microsoft.com/office/drawing/2014/main" id="{5AC87533-4ECB-1740-A7DA-5BD7552213A6}"/>
              </a:ext>
            </a:extLst>
          </p:cNvPr>
          <p:cNvSpPr/>
          <p:nvPr/>
        </p:nvSpPr>
        <p:spPr>
          <a:xfrm>
            <a:off x="1530224" y="10005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1" name="Rectangle : coins arrondis 340">
            <a:extLst>
              <a:ext uri="{FF2B5EF4-FFF2-40B4-BE49-F238E27FC236}">
                <a16:creationId xmlns:a16="http://schemas.microsoft.com/office/drawing/2014/main" id="{59EB246A-E694-FF4A-A1A9-AACCFFF9B07A}"/>
              </a:ext>
            </a:extLst>
          </p:cNvPr>
          <p:cNvSpPr/>
          <p:nvPr/>
        </p:nvSpPr>
        <p:spPr>
          <a:xfrm>
            <a:off x="1642383" y="10005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2" name="Rectangle : coins arrondis 341">
            <a:extLst>
              <a:ext uri="{FF2B5EF4-FFF2-40B4-BE49-F238E27FC236}">
                <a16:creationId xmlns:a16="http://schemas.microsoft.com/office/drawing/2014/main" id="{420E7B5E-FEC4-A642-8478-D38A3AA6FDCF}"/>
              </a:ext>
            </a:extLst>
          </p:cNvPr>
          <p:cNvSpPr/>
          <p:nvPr/>
        </p:nvSpPr>
        <p:spPr>
          <a:xfrm>
            <a:off x="1754542" y="10005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422D618E-86CF-0E4B-B48F-AEA7BDEEB005}"/>
              </a:ext>
            </a:extLst>
          </p:cNvPr>
          <p:cNvSpPr/>
          <p:nvPr/>
        </p:nvSpPr>
        <p:spPr>
          <a:xfrm>
            <a:off x="1866702" y="10005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4" name="Rectangle : coins arrondis 343">
            <a:extLst>
              <a:ext uri="{FF2B5EF4-FFF2-40B4-BE49-F238E27FC236}">
                <a16:creationId xmlns:a16="http://schemas.microsoft.com/office/drawing/2014/main" id="{BFB22247-F074-1B4D-B546-E13A3911E4EB}"/>
              </a:ext>
            </a:extLst>
          </p:cNvPr>
          <p:cNvSpPr/>
          <p:nvPr/>
        </p:nvSpPr>
        <p:spPr>
          <a:xfrm>
            <a:off x="1978860" y="10005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5" name="Rectangle : coins arrondis 344">
            <a:extLst>
              <a:ext uri="{FF2B5EF4-FFF2-40B4-BE49-F238E27FC236}">
                <a16:creationId xmlns:a16="http://schemas.microsoft.com/office/drawing/2014/main" id="{50EE5D42-E811-304A-BB7F-A34F25BD947E}"/>
              </a:ext>
            </a:extLst>
          </p:cNvPr>
          <p:cNvSpPr/>
          <p:nvPr/>
        </p:nvSpPr>
        <p:spPr>
          <a:xfrm>
            <a:off x="1530224" y="11126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C0C9974A-F393-B344-A68F-1A0A020BEC74}"/>
              </a:ext>
            </a:extLst>
          </p:cNvPr>
          <p:cNvSpPr/>
          <p:nvPr/>
        </p:nvSpPr>
        <p:spPr>
          <a:xfrm>
            <a:off x="1642383" y="11126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FFBE5F35-3273-A145-BC91-AB88CBCB97D8}"/>
              </a:ext>
            </a:extLst>
          </p:cNvPr>
          <p:cNvSpPr/>
          <p:nvPr/>
        </p:nvSpPr>
        <p:spPr>
          <a:xfrm>
            <a:off x="1754542" y="11126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8" name="Rectangle : coins arrondis 347">
            <a:extLst>
              <a:ext uri="{FF2B5EF4-FFF2-40B4-BE49-F238E27FC236}">
                <a16:creationId xmlns:a16="http://schemas.microsoft.com/office/drawing/2014/main" id="{35636B0A-E385-E349-903F-6CA457D18A26}"/>
              </a:ext>
            </a:extLst>
          </p:cNvPr>
          <p:cNvSpPr/>
          <p:nvPr/>
        </p:nvSpPr>
        <p:spPr>
          <a:xfrm>
            <a:off x="1866702" y="11126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30F51784-44B2-F544-A60A-3B9F2F93CF19}"/>
              </a:ext>
            </a:extLst>
          </p:cNvPr>
          <p:cNvSpPr/>
          <p:nvPr/>
        </p:nvSpPr>
        <p:spPr>
          <a:xfrm>
            <a:off x="1978860" y="11126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0" name="Rectangle : coins arrondis 349">
            <a:extLst>
              <a:ext uri="{FF2B5EF4-FFF2-40B4-BE49-F238E27FC236}">
                <a16:creationId xmlns:a16="http://schemas.microsoft.com/office/drawing/2014/main" id="{04CE351F-F766-9D45-B093-C6DB36B5740C}"/>
              </a:ext>
            </a:extLst>
          </p:cNvPr>
          <p:cNvSpPr/>
          <p:nvPr/>
        </p:nvSpPr>
        <p:spPr>
          <a:xfrm>
            <a:off x="1530224" y="12247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1" name="Rectangle : coins arrondis 350">
            <a:extLst>
              <a:ext uri="{FF2B5EF4-FFF2-40B4-BE49-F238E27FC236}">
                <a16:creationId xmlns:a16="http://schemas.microsoft.com/office/drawing/2014/main" id="{3C2FEC39-11C2-EB49-8D31-6FB79A028F1C}"/>
              </a:ext>
            </a:extLst>
          </p:cNvPr>
          <p:cNvSpPr/>
          <p:nvPr/>
        </p:nvSpPr>
        <p:spPr>
          <a:xfrm>
            <a:off x="1642383" y="12247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2" name="Rectangle : coins arrondis 351">
            <a:extLst>
              <a:ext uri="{FF2B5EF4-FFF2-40B4-BE49-F238E27FC236}">
                <a16:creationId xmlns:a16="http://schemas.microsoft.com/office/drawing/2014/main" id="{A0367F96-A7A9-C049-B202-14A35D73144F}"/>
              </a:ext>
            </a:extLst>
          </p:cNvPr>
          <p:cNvSpPr/>
          <p:nvPr/>
        </p:nvSpPr>
        <p:spPr>
          <a:xfrm>
            <a:off x="1754542" y="12247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3" name="Rectangle : coins arrondis 352">
            <a:extLst>
              <a:ext uri="{FF2B5EF4-FFF2-40B4-BE49-F238E27FC236}">
                <a16:creationId xmlns:a16="http://schemas.microsoft.com/office/drawing/2014/main" id="{92E4BF4E-16D5-6248-A838-C7453C75698E}"/>
              </a:ext>
            </a:extLst>
          </p:cNvPr>
          <p:cNvSpPr/>
          <p:nvPr/>
        </p:nvSpPr>
        <p:spPr>
          <a:xfrm>
            <a:off x="1866702" y="12247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4" name="Rectangle : coins arrondis 353">
            <a:extLst>
              <a:ext uri="{FF2B5EF4-FFF2-40B4-BE49-F238E27FC236}">
                <a16:creationId xmlns:a16="http://schemas.microsoft.com/office/drawing/2014/main" id="{398BBEE9-B098-0D4D-ABC3-E9D80CDC5132}"/>
              </a:ext>
            </a:extLst>
          </p:cNvPr>
          <p:cNvSpPr/>
          <p:nvPr/>
        </p:nvSpPr>
        <p:spPr>
          <a:xfrm>
            <a:off x="1978860" y="12247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5" name="Rectangle : coins arrondis 354">
            <a:extLst>
              <a:ext uri="{FF2B5EF4-FFF2-40B4-BE49-F238E27FC236}">
                <a16:creationId xmlns:a16="http://schemas.microsoft.com/office/drawing/2014/main" id="{BEBF5CB2-719D-B044-8A62-4E98A75ED5A3}"/>
              </a:ext>
            </a:extLst>
          </p:cNvPr>
          <p:cNvSpPr/>
          <p:nvPr/>
        </p:nvSpPr>
        <p:spPr>
          <a:xfrm>
            <a:off x="1530224" y="13368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6" name="Rectangle : coins arrondis 355">
            <a:extLst>
              <a:ext uri="{FF2B5EF4-FFF2-40B4-BE49-F238E27FC236}">
                <a16:creationId xmlns:a16="http://schemas.microsoft.com/office/drawing/2014/main" id="{9A1D1CE3-D209-5440-93B0-7A2CF2184BCF}"/>
              </a:ext>
            </a:extLst>
          </p:cNvPr>
          <p:cNvSpPr/>
          <p:nvPr/>
        </p:nvSpPr>
        <p:spPr>
          <a:xfrm>
            <a:off x="1642383" y="13368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2CE9E425-BFE4-BB4F-9033-DBC5259C1ED9}"/>
              </a:ext>
            </a:extLst>
          </p:cNvPr>
          <p:cNvSpPr/>
          <p:nvPr/>
        </p:nvSpPr>
        <p:spPr>
          <a:xfrm>
            <a:off x="1754542" y="13368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AD64BBAC-E6E2-C14C-9629-57F7FC22309B}"/>
              </a:ext>
            </a:extLst>
          </p:cNvPr>
          <p:cNvSpPr/>
          <p:nvPr/>
        </p:nvSpPr>
        <p:spPr>
          <a:xfrm>
            <a:off x="1866702" y="13368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9" name="Rectangle : coins arrondis 358">
            <a:extLst>
              <a:ext uri="{FF2B5EF4-FFF2-40B4-BE49-F238E27FC236}">
                <a16:creationId xmlns:a16="http://schemas.microsoft.com/office/drawing/2014/main" id="{EF8438BF-5E82-854F-8665-AA816A9A9AAB}"/>
              </a:ext>
            </a:extLst>
          </p:cNvPr>
          <p:cNvSpPr/>
          <p:nvPr/>
        </p:nvSpPr>
        <p:spPr>
          <a:xfrm>
            <a:off x="1978860" y="13368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1" name="Rectangle : coins arrondis 360">
            <a:extLst>
              <a:ext uri="{FF2B5EF4-FFF2-40B4-BE49-F238E27FC236}">
                <a16:creationId xmlns:a16="http://schemas.microsoft.com/office/drawing/2014/main" id="{19589C74-6F7F-CA48-B0E4-85B9E9EA94B2}"/>
              </a:ext>
            </a:extLst>
          </p:cNvPr>
          <p:cNvSpPr/>
          <p:nvPr/>
        </p:nvSpPr>
        <p:spPr>
          <a:xfrm>
            <a:off x="2165716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2" name="Rectangle : coins arrondis 361">
            <a:extLst>
              <a:ext uri="{FF2B5EF4-FFF2-40B4-BE49-F238E27FC236}">
                <a16:creationId xmlns:a16="http://schemas.microsoft.com/office/drawing/2014/main" id="{C8E999A1-9412-A644-B409-1D2E379B6395}"/>
              </a:ext>
            </a:extLst>
          </p:cNvPr>
          <p:cNvSpPr/>
          <p:nvPr/>
        </p:nvSpPr>
        <p:spPr>
          <a:xfrm>
            <a:off x="2277875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3" name="Rectangle : coins arrondis 362">
            <a:extLst>
              <a:ext uri="{FF2B5EF4-FFF2-40B4-BE49-F238E27FC236}">
                <a16:creationId xmlns:a16="http://schemas.microsoft.com/office/drawing/2014/main" id="{C43F3BE0-F664-3544-B9A2-F966586D7706}"/>
              </a:ext>
            </a:extLst>
          </p:cNvPr>
          <p:cNvSpPr/>
          <p:nvPr/>
        </p:nvSpPr>
        <p:spPr>
          <a:xfrm>
            <a:off x="2390034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4" name="Rectangle : coins arrondis 363">
            <a:extLst>
              <a:ext uri="{FF2B5EF4-FFF2-40B4-BE49-F238E27FC236}">
                <a16:creationId xmlns:a16="http://schemas.microsoft.com/office/drawing/2014/main" id="{340D483B-DFCE-1E4C-BEFC-7AAD82A850EA}"/>
              </a:ext>
            </a:extLst>
          </p:cNvPr>
          <p:cNvSpPr/>
          <p:nvPr/>
        </p:nvSpPr>
        <p:spPr>
          <a:xfrm>
            <a:off x="2502194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5" name="Rectangle : coins arrondis 364">
            <a:extLst>
              <a:ext uri="{FF2B5EF4-FFF2-40B4-BE49-F238E27FC236}">
                <a16:creationId xmlns:a16="http://schemas.microsoft.com/office/drawing/2014/main" id="{57F89810-0D6F-ED41-AAE1-263C7AD1AAE8}"/>
              </a:ext>
            </a:extLst>
          </p:cNvPr>
          <p:cNvSpPr/>
          <p:nvPr/>
        </p:nvSpPr>
        <p:spPr>
          <a:xfrm>
            <a:off x="2614352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66" name="Rectangle : coins arrondis 365">
            <a:extLst>
              <a:ext uri="{FF2B5EF4-FFF2-40B4-BE49-F238E27FC236}">
                <a16:creationId xmlns:a16="http://schemas.microsoft.com/office/drawing/2014/main" id="{AC3515B6-2EA4-2B44-9B11-9A5FBF59C4C9}"/>
              </a:ext>
            </a:extLst>
          </p:cNvPr>
          <p:cNvSpPr/>
          <p:nvPr/>
        </p:nvSpPr>
        <p:spPr>
          <a:xfrm>
            <a:off x="2165716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7" name="Rectangle : coins arrondis 366">
            <a:extLst>
              <a:ext uri="{FF2B5EF4-FFF2-40B4-BE49-F238E27FC236}">
                <a16:creationId xmlns:a16="http://schemas.microsoft.com/office/drawing/2014/main" id="{4AB67D5A-7071-2A4C-8E7B-69C45C66ABA8}"/>
              </a:ext>
            </a:extLst>
          </p:cNvPr>
          <p:cNvSpPr/>
          <p:nvPr/>
        </p:nvSpPr>
        <p:spPr>
          <a:xfrm>
            <a:off x="2277875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8" name="Rectangle : coins arrondis 367">
            <a:extLst>
              <a:ext uri="{FF2B5EF4-FFF2-40B4-BE49-F238E27FC236}">
                <a16:creationId xmlns:a16="http://schemas.microsoft.com/office/drawing/2014/main" id="{16A684EC-D7A0-AE4F-BC0A-80910A7FCE30}"/>
              </a:ext>
            </a:extLst>
          </p:cNvPr>
          <p:cNvSpPr/>
          <p:nvPr/>
        </p:nvSpPr>
        <p:spPr>
          <a:xfrm>
            <a:off x="2390034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69" name="Rectangle : coins arrondis 368">
            <a:extLst>
              <a:ext uri="{FF2B5EF4-FFF2-40B4-BE49-F238E27FC236}">
                <a16:creationId xmlns:a16="http://schemas.microsoft.com/office/drawing/2014/main" id="{05264977-6881-AB4A-AD2B-2DE3E6E763EB}"/>
              </a:ext>
            </a:extLst>
          </p:cNvPr>
          <p:cNvSpPr/>
          <p:nvPr/>
        </p:nvSpPr>
        <p:spPr>
          <a:xfrm>
            <a:off x="2502194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0" name="Rectangle : coins arrondis 369">
            <a:extLst>
              <a:ext uri="{FF2B5EF4-FFF2-40B4-BE49-F238E27FC236}">
                <a16:creationId xmlns:a16="http://schemas.microsoft.com/office/drawing/2014/main" id="{319602F3-5881-054F-AC2D-051ACF0655F2}"/>
              </a:ext>
            </a:extLst>
          </p:cNvPr>
          <p:cNvSpPr/>
          <p:nvPr/>
        </p:nvSpPr>
        <p:spPr>
          <a:xfrm>
            <a:off x="2614352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1" name="Rectangle : coins arrondis 370">
            <a:extLst>
              <a:ext uri="{FF2B5EF4-FFF2-40B4-BE49-F238E27FC236}">
                <a16:creationId xmlns:a16="http://schemas.microsoft.com/office/drawing/2014/main" id="{ED3215A1-DC47-4247-970B-47C0231D32A1}"/>
              </a:ext>
            </a:extLst>
          </p:cNvPr>
          <p:cNvSpPr/>
          <p:nvPr/>
        </p:nvSpPr>
        <p:spPr>
          <a:xfrm>
            <a:off x="2165716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2" name="Rectangle : coins arrondis 371">
            <a:extLst>
              <a:ext uri="{FF2B5EF4-FFF2-40B4-BE49-F238E27FC236}">
                <a16:creationId xmlns:a16="http://schemas.microsoft.com/office/drawing/2014/main" id="{768982C8-E89B-7949-A203-A87AC85485C6}"/>
              </a:ext>
            </a:extLst>
          </p:cNvPr>
          <p:cNvSpPr/>
          <p:nvPr/>
        </p:nvSpPr>
        <p:spPr>
          <a:xfrm>
            <a:off x="2277875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3" name="Rectangle : coins arrondis 372">
            <a:extLst>
              <a:ext uri="{FF2B5EF4-FFF2-40B4-BE49-F238E27FC236}">
                <a16:creationId xmlns:a16="http://schemas.microsoft.com/office/drawing/2014/main" id="{0BE58E94-7FF6-7349-A280-4F0FA5FF7932}"/>
              </a:ext>
            </a:extLst>
          </p:cNvPr>
          <p:cNvSpPr/>
          <p:nvPr/>
        </p:nvSpPr>
        <p:spPr>
          <a:xfrm>
            <a:off x="2390034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4" name="Rectangle : coins arrondis 373">
            <a:extLst>
              <a:ext uri="{FF2B5EF4-FFF2-40B4-BE49-F238E27FC236}">
                <a16:creationId xmlns:a16="http://schemas.microsoft.com/office/drawing/2014/main" id="{85A92CCD-D215-3246-B992-F3707A901836}"/>
              </a:ext>
            </a:extLst>
          </p:cNvPr>
          <p:cNvSpPr/>
          <p:nvPr/>
        </p:nvSpPr>
        <p:spPr>
          <a:xfrm>
            <a:off x="2502194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5" name="Rectangle : coins arrondis 374">
            <a:extLst>
              <a:ext uri="{FF2B5EF4-FFF2-40B4-BE49-F238E27FC236}">
                <a16:creationId xmlns:a16="http://schemas.microsoft.com/office/drawing/2014/main" id="{DADD940E-6640-C14D-A1D0-06D00C7D28B3}"/>
              </a:ext>
            </a:extLst>
          </p:cNvPr>
          <p:cNvSpPr/>
          <p:nvPr/>
        </p:nvSpPr>
        <p:spPr>
          <a:xfrm>
            <a:off x="2614352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76" name="Rectangle : coins arrondis 375">
            <a:extLst>
              <a:ext uri="{FF2B5EF4-FFF2-40B4-BE49-F238E27FC236}">
                <a16:creationId xmlns:a16="http://schemas.microsoft.com/office/drawing/2014/main" id="{1DE5A05F-0B44-E742-BB2E-36C9B63A0B2D}"/>
              </a:ext>
            </a:extLst>
          </p:cNvPr>
          <p:cNvSpPr/>
          <p:nvPr/>
        </p:nvSpPr>
        <p:spPr>
          <a:xfrm>
            <a:off x="2165716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7" name="Rectangle : coins arrondis 376">
            <a:extLst>
              <a:ext uri="{FF2B5EF4-FFF2-40B4-BE49-F238E27FC236}">
                <a16:creationId xmlns:a16="http://schemas.microsoft.com/office/drawing/2014/main" id="{97AFC2D1-0AB5-0447-A5F6-6821EB2F2329}"/>
              </a:ext>
            </a:extLst>
          </p:cNvPr>
          <p:cNvSpPr/>
          <p:nvPr/>
        </p:nvSpPr>
        <p:spPr>
          <a:xfrm>
            <a:off x="2277875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8" name="Rectangle : coins arrondis 377">
            <a:extLst>
              <a:ext uri="{FF2B5EF4-FFF2-40B4-BE49-F238E27FC236}">
                <a16:creationId xmlns:a16="http://schemas.microsoft.com/office/drawing/2014/main" id="{DD2A4E94-EFCC-A44C-B1F3-598717C77BA1}"/>
              </a:ext>
            </a:extLst>
          </p:cNvPr>
          <p:cNvSpPr/>
          <p:nvPr/>
        </p:nvSpPr>
        <p:spPr>
          <a:xfrm>
            <a:off x="2390034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79" name="Rectangle : coins arrondis 378">
            <a:extLst>
              <a:ext uri="{FF2B5EF4-FFF2-40B4-BE49-F238E27FC236}">
                <a16:creationId xmlns:a16="http://schemas.microsoft.com/office/drawing/2014/main" id="{FF54879D-9BC9-5847-A4F9-C30436929827}"/>
              </a:ext>
            </a:extLst>
          </p:cNvPr>
          <p:cNvSpPr/>
          <p:nvPr/>
        </p:nvSpPr>
        <p:spPr>
          <a:xfrm>
            <a:off x="2502194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0" name="Rectangle : coins arrondis 379">
            <a:extLst>
              <a:ext uri="{FF2B5EF4-FFF2-40B4-BE49-F238E27FC236}">
                <a16:creationId xmlns:a16="http://schemas.microsoft.com/office/drawing/2014/main" id="{83918E07-5B88-3D4F-9DE7-95CBB7C07EF4}"/>
              </a:ext>
            </a:extLst>
          </p:cNvPr>
          <p:cNvSpPr/>
          <p:nvPr/>
        </p:nvSpPr>
        <p:spPr>
          <a:xfrm>
            <a:off x="2614352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1" name="Rectangle : coins arrondis 380">
            <a:extLst>
              <a:ext uri="{FF2B5EF4-FFF2-40B4-BE49-F238E27FC236}">
                <a16:creationId xmlns:a16="http://schemas.microsoft.com/office/drawing/2014/main" id="{9BEFEFBA-D104-AC43-93F2-6CC41701A7FE}"/>
              </a:ext>
            </a:extLst>
          </p:cNvPr>
          <p:cNvSpPr/>
          <p:nvPr/>
        </p:nvSpPr>
        <p:spPr>
          <a:xfrm>
            <a:off x="2165716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2" name="Rectangle : coins arrondis 381">
            <a:extLst>
              <a:ext uri="{FF2B5EF4-FFF2-40B4-BE49-F238E27FC236}">
                <a16:creationId xmlns:a16="http://schemas.microsoft.com/office/drawing/2014/main" id="{783EF24D-9CA4-3C4F-A445-26DBE8F30E9D}"/>
              </a:ext>
            </a:extLst>
          </p:cNvPr>
          <p:cNvSpPr/>
          <p:nvPr/>
        </p:nvSpPr>
        <p:spPr>
          <a:xfrm>
            <a:off x="2277875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E0846362-68E9-804F-86D7-007667A686A6}"/>
              </a:ext>
            </a:extLst>
          </p:cNvPr>
          <p:cNvSpPr/>
          <p:nvPr/>
        </p:nvSpPr>
        <p:spPr>
          <a:xfrm>
            <a:off x="2390034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6EF7BE98-18CC-8740-94C7-DFD3EC31BEF6}"/>
              </a:ext>
            </a:extLst>
          </p:cNvPr>
          <p:cNvSpPr/>
          <p:nvPr/>
        </p:nvSpPr>
        <p:spPr>
          <a:xfrm>
            <a:off x="2502194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7C95BACE-198E-9440-885D-0F3736036F7E}"/>
              </a:ext>
            </a:extLst>
          </p:cNvPr>
          <p:cNvSpPr/>
          <p:nvPr/>
        </p:nvSpPr>
        <p:spPr>
          <a:xfrm>
            <a:off x="2614352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87" name="Rectangle : coins arrondis 386">
            <a:extLst>
              <a:ext uri="{FF2B5EF4-FFF2-40B4-BE49-F238E27FC236}">
                <a16:creationId xmlns:a16="http://schemas.microsoft.com/office/drawing/2014/main" id="{73AEAFF8-23D3-C448-B6D6-6DE0BC318091}"/>
              </a:ext>
            </a:extLst>
          </p:cNvPr>
          <p:cNvSpPr/>
          <p:nvPr/>
        </p:nvSpPr>
        <p:spPr>
          <a:xfrm>
            <a:off x="2813961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594D0375-6772-224F-92AF-20DF38B8AB60}"/>
              </a:ext>
            </a:extLst>
          </p:cNvPr>
          <p:cNvSpPr/>
          <p:nvPr/>
        </p:nvSpPr>
        <p:spPr>
          <a:xfrm>
            <a:off x="2926120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602BE4EE-4D31-8A4F-BE99-94711EA946BB}"/>
              </a:ext>
            </a:extLst>
          </p:cNvPr>
          <p:cNvSpPr/>
          <p:nvPr/>
        </p:nvSpPr>
        <p:spPr>
          <a:xfrm>
            <a:off x="3038279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D202BDE2-C964-2046-A88A-46E624470A59}"/>
              </a:ext>
            </a:extLst>
          </p:cNvPr>
          <p:cNvSpPr/>
          <p:nvPr/>
        </p:nvSpPr>
        <p:spPr>
          <a:xfrm>
            <a:off x="3150439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BD2DB689-B376-9D45-A1BE-0E627C84706E}"/>
              </a:ext>
            </a:extLst>
          </p:cNvPr>
          <p:cNvSpPr/>
          <p:nvPr/>
        </p:nvSpPr>
        <p:spPr>
          <a:xfrm>
            <a:off x="3262597" y="8883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A736B7BF-B46D-504E-A642-0024BA43E942}"/>
              </a:ext>
            </a:extLst>
          </p:cNvPr>
          <p:cNvSpPr/>
          <p:nvPr/>
        </p:nvSpPr>
        <p:spPr>
          <a:xfrm>
            <a:off x="2813961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3" name="Rectangle : coins arrondis 392">
            <a:extLst>
              <a:ext uri="{FF2B5EF4-FFF2-40B4-BE49-F238E27FC236}">
                <a16:creationId xmlns:a16="http://schemas.microsoft.com/office/drawing/2014/main" id="{162BC2BE-4570-6140-84EE-C0B8F83EB877}"/>
              </a:ext>
            </a:extLst>
          </p:cNvPr>
          <p:cNvSpPr/>
          <p:nvPr/>
        </p:nvSpPr>
        <p:spPr>
          <a:xfrm>
            <a:off x="2926120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4" name="Rectangle : coins arrondis 393">
            <a:extLst>
              <a:ext uri="{FF2B5EF4-FFF2-40B4-BE49-F238E27FC236}">
                <a16:creationId xmlns:a16="http://schemas.microsoft.com/office/drawing/2014/main" id="{2F9DFCDD-E750-6748-9F9E-790D17033004}"/>
              </a:ext>
            </a:extLst>
          </p:cNvPr>
          <p:cNvSpPr/>
          <p:nvPr/>
        </p:nvSpPr>
        <p:spPr>
          <a:xfrm>
            <a:off x="3038279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5" name="Rectangle : coins arrondis 394">
            <a:extLst>
              <a:ext uri="{FF2B5EF4-FFF2-40B4-BE49-F238E27FC236}">
                <a16:creationId xmlns:a16="http://schemas.microsoft.com/office/drawing/2014/main" id="{06A2E1C5-A373-6548-8029-D8F4F2607332}"/>
              </a:ext>
            </a:extLst>
          </p:cNvPr>
          <p:cNvSpPr/>
          <p:nvPr/>
        </p:nvSpPr>
        <p:spPr>
          <a:xfrm>
            <a:off x="3150439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6" name="Rectangle : coins arrondis 395">
            <a:extLst>
              <a:ext uri="{FF2B5EF4-FFF2-40B4-BE49-F238E27FC236}">
                <a16:creationId xmlns:a16="http://schemas.microsoft.com/office/drawing/2014/main" id="{DAD754BD-FDEF-0A44-9C6E-D39F81EF953F}"/>
              </a:ext>
            </a:extLst>
          </p:cNvPr>
          <p:cNvSpPr/>
          <p:nvPr/>
        </p:nvSpPr>
        <p:spPr>
          <a:xfrm>
            <a:off x="3262597" y="10005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97" name="Rectangle : coins arrondis 396">
            <a:extLst>
              <a:ext uri="{FF2B5EF4-FFF2-40B4-BE49-F238E27FC236}">
                <a16:creationId xmlns:a16="http://schemas.microsoft.com/office/drawing/2014/main" id="{57968442-2ABE-E843-8F4F-B71C2B37EB0C}"/>
              </a:ext>
            </a:extLst>
          </p:cNvPr>
          <p:cNvSpPr/>
          <p:nvPr/>
        </p:nvSpPr>
        <p:spPr>
          <a:xfrm>
            <a:off x="2813961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16230435-15DA-1B49-96F9-7EC15C29A512}"/>
              </a:ext>
            </a:extLst>
          </p:cNvPr>
          <p:cNvSpPr/>
          <p:nvPr/>
        </p:nvSpPr>
        <p:spPr>
          <a:xfrm>
            <a:off x="2926120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9" name="Rectangle : coins arrondis 398">
            <a:extLst>
              <a:ext uri="{FF2B5EF4-FFF2-40B4-BE49-F238E27FC236}">
                <a16:creationId xmlns:a16="http://schemas.microsoft.com/office/drawing/2014/main" id="{3514DB21-4D6B-144E-A775-72E709A8E6DB}"/>
              </a:ext>
            </a:extLst>
          </p:cNvPr>
          <p:cNvSpPr/>
          <p:nvPr/>
        </p:nvSpPr>
        <p:spPr>
          <a:xfrm>
            <a:off x="3038279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0" name="Rectangle : coins arrondis 399">
            <a:extLst>
              <a:ext uri="{FF2B5EF4-FFF2-40B4-BE49-F238E27FC236}">
                <a16:creationId xmlns:a16="http://schemas.microsoft.com/office/drawing/2014/main" id="{1D7CDB98-85FF-234A-BA24-FC53C3BDCE1F}"/>
              </a:ext>
            </a:extLst>
          </p:cNvPr>
          <p:cNvSpPr/>
          <p:nvPr/>
        </p:nvSpPr>
        <p:spPr>
          <a:xfrm>
            <a:off x="3150439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1" name="Rectangle : coins arrondis 400">
            <a:extLst>
              <a:ext uri="{FF2B5EF4-FFF2-40B4-BE49-F238E27FC236}">
                <a16:creationId xmlns:a16="http://schemas.microsoft.com/office/drawing/2014/main" id="{919109AC-249B-7C46-BABB-6047DBA75C12}"/>
              </a:ext>
            </a:extLst>
          </p:cNvPr>
          <p:cNvSpPr/>
          <p:nvPr/>
        </p:nvSpPr>
        <p:spPr>
          <a:xfrm>
            <a:off x="3262597" y="11126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2" name="Rectangle : coins arrondis 401">
            <a:extLst>
              <a:ext uri="{FF2B5EF4-FFF2-40B4-BE49-F238E27FC236}">
                <a16:creationId xmlns:a16="http://schemas.microsoft.com/office/drawing/2014/main" id="{FFBF3E3F-F62C-A241-9CC5-2EE1403E4858}"/>
              </a:ext>
            </a:extLst>
          </p:cNvPr>
          <p:cNvSpPr/>
          <p:nvPr/>
        </p:nvSpPr>
        <p:spPr>
          <a:xfrm>
            <a:off x="2813961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3" name="Rectangle : coins arrondis 402">
            <a:extLst>
              <a:ext uri="{FF2B5EF4-FFF2-40B4-BE49-F238E27FC236}">
                <a16:creationId xmlns:a16="http://schemas.microsoft.com/office/drawing/2014/main" id="{D4D25342-F52B-4C4B-BF59-E1FE9281B0F7}"/>
              </a:ext>
            </a:extLst>
          </p:cNvPr>
          <p:cNvSpPr/>
          <p:nvPr/>
        </p:nvSpPr>
        <p:spPr>
          <a:xfrm>
            <a:off x="2926120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4" name="Rectangle : coins arrondis 403">
            <a:extLst>
              <a:ext uri="{FF2B5EF4-FFF2-40B4-BE49-F238E27FC236}">
                <a16:creationId xmlns:a16="http://schemas.microsoft.com/office/drawing/2014/main" id="{B409A9CC-118A-4742-8130-6E64D9FB3F51}"/>
              </a:ext>
            </a:extLst>
          </p:cNvPr>
          <p:cNvSpPr/>
          <p:nvPr/>
        </p:nvSpPr>
        <p:spPr>
          <a:xfrm>
            <a:off x="3038279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5" name="Rectangle : coins arrondis 404">
            <a:extLst>
              <a:ext uri="{FF2B5EF4-FFF2-40B4-BE49-F238E27FC236}">
                <a16:creationId xmlns:a16="http://schemas.microsoft.com/office/drawing/2014/main" id="{87E5BBFC-E85E-3249-BBD3-1FB8AAFA56F5}"/>
              </a:ext>
            </a:extLst>
          </p:cNvPr>
          <p:cNvSpPr/>
          <p:nvPr/>
        </p:nvSpPr>
        <p:spPr>
          <a:xfrm>
            <a:off x="3150439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6" name="Rectangle : coins arrondis 405">
            <a:extLst>
              <a:ext uri="{FF2B5EF4-FFF2-40B4-BE49-F238E27FC236}">
                <a16:creationId xmlns:a16="http://schemas.microsoft.com/office/drawing/2014/main" id="{1719D481-4546-674C-AF69-DA5DB807815E}"/>
              </a:ext>
            </a:extLst>
          </p:cNvPr>
          <p:cNvSpPr/>
          <p:nvPr/>
        </p:nvSpPr>
        <p:spPr>
          <a:xfrm>
            <a:off x="3262597" y="12247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07" name="Rectangle : coins arrondis 406">
            <a:extLst>
              <a:ext uri="{FF2B5EF4-FFF2-40B4-BE49-F238E27FC236}">
                <a16:creationId xmlns:a16="http://schemas.microsoft.com/office/drawing/2014/main" id="{92CF3754-F2C9-B54F-BF3C-00CF0F7FC377}"/>
              </a:ext>
            </a:extLst>
          </p:cNvPr>
          <p:cNvSpPr/>
          <p:nvPr/>
        </p:nvSpPr>
        <p:spPr>
          <a:xfrm>
            <a:off x="2813961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8" name="Rectangle : coins arrondis 407">
            <a:extLst>
              <a:ext uri="{FF2B5EF4-FFF2-40B4-BE49-F238E27FC236}">
                <a16:creationId xmlns:a16="http://schemas.microsoft.com/office/drawing/2014/main" id="{6533E82C-583F-5A47-8DAB-22B5A0E1AEDC}"/>
              </a:ext>
            </a:extLst>
          </p:cNvPr>
          <p:cNvSpPr/>
          <p:nvPr/>
        </p:nvSpPr>
        <p:spPr>
          <a:xfrm>
            <a:off x="2926120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9" name="Rectangle : coins arrondis 408">
            <a:extLst>
              <a:ext uri="{FF2B5EF4-FFF2-40B4-BE49-F238E27FC236}">
                <a16:creationId xmlns:a16="http://schemas.microsoft.com/office/drawing/2014/main" id="{00DC1B13-C9D4-D54D-A6E1-D16CFFD42F58}"/>
              </a:ext>
            </a:extLst>
          </p:cNvPr>
          <p:cNvSpPr/>
          <p:nvPr/>
        </p:nvSpPr>
        <p:spPr>
          <a:xfrm>
            <a:off x="3038279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0" name="Rectangle : coins arrondis 409">
            <a:extLst>
              <a:ext uri="{FF2B5EF4-FFF2-40B4-BE49-F238E27FC236}">
                <a16:creationId xmlns:a16="http://schemas.microsoft.com/office/drawing/2014/main" id="{A617ABCF-0839-DD4A-93BA-CFE5EB6A39E0}"/>
              </a:ext>
            </a:extLst>
          </p:cNvPr>
          <p:cNvSpPr/>
          <p:nvPr/>
        </p:nvSpPr>
        <p:spPr>
          <a:xfrm>
            <a:off x="3150439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1" name="Rectangle : coins arrondis 410">
            <a:extLst>
              <a:ext uri="{FF2B5EF4-FFF2-40B4-BE49-F238E27FC236}">
                <a16:creationId xmlns:a16="http://schemas.microsoft.com/office/drawing/2014/main" id="{511AF731-B776-7C44-8CC7-65E3C7EF915B}"/>
              </a:ext>
            </a:extLst>
          </p:cNvPr>
          <p:cNvSpPr/>
          <p:nvPr/>
        </p:nvSpPr>
        <p:spPr>
          <a:xfrm>
            <a:off x="3262597" y="13368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164846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A30E0E-6548-C840-B11F-46C58A57BDF0}"/>
              </a:ext>
            </a:extLst>
          </p:cNvPr>
          <p:cNvGrpSpPr/>
          <p:nvPr/>
        </p:nvGrpSpPr>
        <p:grpSpPr>
          <a:xfrm>
            <a:off x="1947774" y="496528"/>
            <a:ext cx="432875" cy="36000"/>
            <a:chOff x="1860840" y="495212"/>
            <a:chExt cx="432875" cy="36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76E76DD-D138-3E44-8B5C-E110D923D31A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70CAEC23-C21F-6547-8C5F-B886DE05B2F0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10459EB3-9801-EE4D-AE45-27FC1AE59D33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E41299E9-F9BA-3C49-9939-24735136241D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623D1F0-5B1F-0D46-9FAE-4B962158D3E1}"/>
              </a:ext>
            </a:extLst>
          </p:cNvPr>
          <p:cNvGrpSpPr/>
          <p:nvPr/>
        </p:nvGrpSpPr>
        <p:grpSpPr>
          <a:xfrm rot="5400000">
            <a:off x="300050" y="2111550"/>
            <a:ext cx="432875" cy="36000"/>
            <a:chOff x="540040" y="2260512"/>
            <a:chExt cx="432875" cy="36000"/>
          </a:xfrm>
        </p:grpSpPr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A6181A0C-630D-CD44-A9B2-DB6AF7F9EE39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753F7C85-2889-034F-9FED-19AF771B734E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A6526287-0E61-1040-8D84-2A1E4E9B7A59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6" name="Ellipse 705">
              <a:extLst>
                <a:ext uri="{FF2B5EF4-FFF2-40B4-BE49-F238E27FC236}">
                  <a16:creationId xmlns:a16="http://schemas.microsoft.com/office/drawing/2014/main" id="{62B703EC-976A-D74A-8E24-0E08DF38707C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881B0E9B-139B-A647-B5E0-F460B4EA25E9}"/>
              </a:ext>
            </a:extLst>
          </p:cNvPr>
          <p:cNvGrpSpPr/>
          <p:nvPr/>
        </p:nvGrpSpPr>
        <p:grpSpPr>
          <a:xfrm rot="5400000">
            <a:off x="2885523" y="1408676"/>
            <a:ext cx="432875" cy="36000"/>
            <a:chOff x="540040" y="2260512"/>
            <a:chExt cx="432875" cy="36000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2E0CB04A-7948-4B4C-A81B-BAEF4A77EEA5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9" name="Ellipse 708">
              <a:extLst>
                <a:ext uri="{FF2B5EF4-FFF2-40B4-BE49-F238E27FC236}">
                  <a16:creationId xmlns:a16="http://schemas.microsoft.com/office/drawing/2014/main" id="{CCCB2521-AE2D-364A-8302-B7B34010F280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29B23F52-C840-264B-BCDC-ACCF7A03427E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1" name="Ellipse 710">
              <a:extLst>
                <a:ext uri="{FF2B5EF4-FFF2-40B4-BE49-F238E27FC236}">
                  <a16:creationId xmlns:a16="http://schemas.microsoft.com/office/drawing/2014/main" id="{ECEEC59E-E327-5B43-BE85-EADA190B18F0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B40AC829-19AE-F141-ADFB-D6967307744A}"/>
              </a:ext>
            </a:extLst>
          </p:cNvPr>
          <p:cNvGrpSpPr/>
          <p:nvPr/>
        </p:nvGrpSpPr>
        <p:grpSpPr>
          <a:xfrm>
            <a:off x="1270516" y="3095958"/>
            <a:ext cx="432875" cy="36000"/>
            <a:chOff x="1860840" y="495212"/>
            <a:chExt cx="432875" cy="36000"/>
          </a:xfrm>
        </p:grpSpPr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9E4DDFF9-93F2-E346-A0F0-DCD2A2D1B989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BBB85E27-63E5-9A4A-9559-AB2521716F0C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5" name="Ellipse 714">
              <a:extLst>
                <a:ext uri="{FF2B5EF4-FFF2-40B4-BE49-F238E27FC236}">
                  <a16:creationId xmlns:a16="http://schemas.microsoft.com/office/drawing/2014/main" id="{D8191044-5972-5242-844E-9158A431BF8D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6" name="Ellipse 715">
              <a:extLst>
                <a:ext uri="{FF2B5EF4-FFF2-40B4-BE49-F238E27FC236}">
                  <a16:creationId xmlns:a16="http://schemas.microsoft.com/office/drawing/2014/main" id="{08EE198A-0B8F-6E49-BF01-85372616C526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D7DF9AB8-799E-DF44-A810-AE2A8798C6D3}"/>
              </a:ext>
            </a:extLst>
          </p:cNvPr>
          <p:cNvSpPr/>
          <p:nvPr/>
        </p:nvSpPr>
        <p:spPr>
          <a:xfrm>
            <a:off x="248452" y="244255"/>
            <a:ext cx="538036" cy="539999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3" name="Rectangle : coins arrondis 402">
            <a:extLst>
              <a:ext uri="{FF2B5EF4-FFF2-40B4-BE49-F238E27FC236}">
                <a16:creationId xmlns:a16="http://schemas.microsoft.com/office/drawing/2014/main" id="{88D10C61-D875-ED46-AED9-8879F58C2FBA}"/>
              </a:ext>
            </a:extLst>
          </p:cNvPr>
          <p:cNvSpPr/>
          <p:nvPr/>
        </p:nvSpPr>
        <p:spPr>
          <a:xfrm>
            <a:off x="882110" y="888395"/>
            <a:ext cx="538036" cy="539999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4" name="Rectangle : coins arrondis 403">
            <a:extLst>
              <a:ext uri="{FF2B5EF4-FFF2-40B4-BE49-F238E27FC236}">
                <a16:creationId xmlns:a16="http://schemas.microsoft.com/office/drawing/2014/main" id="{269CE3BF-692B-7F41-A6F0-AF082C00B6D0}"/>
              </a:ext>
            </a:extLst>
          </p:cNvPr>
          <p:cNvSpPr/>
          <p:nvPr/>
        </p:nvSpPr>
        <p:spPr>
          <a:xfrm>
            <a:off x="1531206" y="1530225"/>
            <a:ext cx="538036" cy="539999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5" name="Rectangle : coins arrondis 404">
            <a:extLst>
              <a:ext uri="{FF2B5EF4-FFF2-40B4-BE49-F238E27FC236}">
                <a16:creationId xmlns:a16="http://schemas.microsoft.com/office/drawing/2014/main" id="{CADDA64B-20CA-4E42-980F-8EBF062D314D}"/>
              </a:ext>
            </a:extLst>
          </p:cNvPr>
          <p:cNvSpPr/>
          <p:nvPr/>
        </p:nvSpPr>
        <p:spPr>
          <a:xfrm>
            <a:off x="2174870" y="2173594"/>
            <a:ext cx="538036" cy="539999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6" name="Rectangle : coins arrondis 405">
            <a:extLst>
              <a:ext uri="{FF2B5EF4-FFF2-40B4-BE49-F238E27FC236}">
                <a16:creationId xmlns:a16="http://schemas.microsoft.com/office/drawing/2014/main" id="{F4986122-8D3F-DB43-B67C-C55491D7A120}"/>
              </a:ext>
            </a:extLst>
          </p:cNvPr>
          <p:cNvSpPr/>
          <p:nvPr/>
        </p:nvSpPr>
        <p:spPr>
          <a:xfrm>
            <a:off x="2813961" y="2814657"/>
            <a:ext cx="538036" cy="539999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1" name="Rectangle : coins arrondis 410">
            <a:extLst>
              <a:ext uri="{FF2B5EF4-FFF2-40B4-BE49-F238E27FC236}">
                <a16:creationId xmlns:a16="http://schemas.microsoft.com/office/drawing/2014/main" id="{7B9C414E-B390-DF49-94C2-09205E406A63}"/>
              </a:ext>
            </a:extLst>
          </p:cNvPr>
          <p:cNvSpPr/>
          <p:nvPr/>
        </p:nvSpPr>
        <p:spPr>
          <a:xfrm>
            <a:off x="245254" y="888394"/>
            <a:ext cx="541234" cy="540000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2" name="Rectangle : coins arrondis 411">
            <a:extLst>
              <a:ext uri="{FF2B5EF4-FFF2-40B4-BE49-F238E27FC236}">
                <a16:creationId xmlns:a16="http://schemas.microsoft.com/office/drawing/2014/main" id="{B2027118-BFD6-F242-9567-391F4FBD756F}"/>
              </a:ext>
            </a:extLst>
          </p:cNvPr>
          <p:cNvSpPr/>
          <p:nvPr/>
        </p:nvSpPr>
        <p:spPr>
          <a:xfrm>
            <a:off x="888356" y="1530225"/>
            <a:ext cx="541234" cy="540000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53C6F064-DE7F-2B46-99C1-EAD0FCC1DC15}"/>
              </a:ext>
            </a:extLst>
          </p:cNvPr>
          <p:cNvSpPr/>
          <p:nvPr/>
        </p:nvSpPr>
        <p:spPr>
          <a:xfrm>
            <a:off x="1528990" y="2173593"/>
            <a:ext cx="541234" cy="540000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4" name="Rectangle : coins arrondis 463">
            <a:extLst>
              <a:ext uri="{FF2B5EF4-FFF2-40B4-BE49-F238E27FC236}">
                <a16:creationId xmlns:a16="http://schemas.microsoft.com/office/drawing/2014/main" id="{5CAEB9F7-A3C2-9544-8BDF-1598E58EE7CC}"/>
              </a:ext>
            </a:extLst>
          </p:cNvPr>
          <p:cNvSpPr/>
          <p:nvPr/>
        </p:nvSpPr>
        <p:spPr>
          <a:xfrm>
            <a:off x="2172092" y="2815357"/>
            <a:ext cx="541234" cy="540000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9" name="Rectangle : coins arrondis 468">
            <a:extLst>
              <a:ext uri="{FF2B5EF4-FFF2-40B4-BE49-F238E27FC236}">
                <a16:creationId xmlns:a16="http://schemas.microsoft.com/office/drawing/2014/main" id="{9BFA4A0E-6C1A-5C49-85AC-CF9EF27EC2DA}"/>
              </a:ext>
            </a:extLst>
          </p:cNvPr>
          <p:cNvSpPr/>
          <p:nvPr/>
        </p:nvSpPr>
        <p:spPr>
          <a:xfrm>
            <a:off x="888356" y="244596"/>
            <a:ext cx="540000" cy="539659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0" name="Rectangle : coins arrondis 469">
            <a:extLst>
              <a:ext uri="{FF2B5EF4-FFF2-40B4-BE49-F238E27FC236}">
                <a16:creationId xmlns:a16="http://schemas.microsoft.com/office/drawing/2014/main" id="{ABE8480B-81E4-9D4F-A5C9-59D2AF863785}"/>
              </a:ext>
            </a:extLst>
          </p:cNvPr>
          <p:cNvSpPr/>
          <p:nvPr/>
        </p:nvSpPr>
        <p:spPr>
          <a:xfrm>
            <a:off x="1530224" y="892149"/>
            <a:ext cx="540000" cy="539659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1" name="Rectangle : coins arrondis 470">
            <a:extLst>
              <a:ext uri="{FF2B5EF4-FFF2-40B4-BE49-F238E27FC236}">
                <a16:creationId xmlns:a16="http://schemas.microsoft.com/office/drawing/2014/main" id="{899D4B22-30B2-4142-9BF8-D3DD206DE3C7}"/>
              </a:ext>
            </a:extLst>
          </p:cNvPr>
          <p:cNvSpPr/>
          <p:nvPr/>
        </p:nvSpPr>
        <p:spPr>
          <a:xfrm>
            <a:off x="2172092" y="1531335"/>
            <a:ext cx="540000" cy="539659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2" name="Rectangle : coins arrondis 471">
            <a:extLst>
              <a:ext uri="{FF2B5EF4-FFF2-40B4-BE49-F238E27FC236}">
                <a16:creationId xmlns:a16="http://schemas.microsoft.com/office/drawing/2014/main" id="{6079C6F4-5793-4F4D-B611-4FC1E2041BD0}"/>
              </a:ext>
            </a:extLst>
          </p:cNvPr>
          <p:cNvSpPr/>
          <p:nvPr/>
        </p:nvSpPr>
        <p:spPr>
          <a:xfrm>
            <a:off x="2813961" y="2173594"/>
            <a:ext cx="540000" cy="539659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4" name="Rectangle : coins arrondis 473">
            <a:extLst>
              <a:ext uri="{FF2B5EF4-FFF2-40B4-BE49-F238E27FC236}">
                <a16:creationId xmlns:a16="http://schemas.microsoft.com/office/drawing/2014/main" id="{E5DC598D-012B-394F-A132-4EA42D8F50B7}"/>
              </a:ext>
            </a:extLst>
          </p:cNvPr>
          <p:cNvSpPr/>
          <p:nvPr/>
        </p:nvSpPr>
        <p:spPr>
          <a:xfrm>
            <a:off x="2813961" y="248510"/>
            <a:ext cx="538036" cy="535744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76" name="Rectangle : coins arrondis 475">
            <a:extLst>
              <a:ext uri="{FF2B5EF4-FFF2-40B4-BE49-F238E27FC236}">
                <a16:creationId xmlns:a16="http://schemas.microsoft.com/office/drawing/2014/main" id="{F654F770-6226-554E-9BCE-19BD04623450}"/>
              </a:ext>
            </a:extLst>
          </p:cNvPr>
          <p:cNvSpPr/>
          <p:nvPr/>
        </p:nvSpPr>
        <p:spPr>
          <a:xfrm>
            <a:off x="245253" y="2814657"/>
            <a:ext cx="538035" cy="539999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</p:spTree>
    <p:extLst>
      <p:ext uri="{BB962C8B-B14F-4D97-AF65-F5344CB8AC3E}">
        <p14:creationId xmlns:p14="http://schemas.microsoft.com/office/powerpoint/2010/main" val="2853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A30E0E-6548-C840-B11F-46C58A57BDF0}"/>
              </a:ext>
            </a:extLst>
          </p:cNvPr>
          <p:cNvGrpSpPr/>
          <p:nvPr/>
        </p:nvGrpSpPr>
        <p:grpSpPr>
          <a:xfrm>
            <a:off x="1947774" y="496528"/>
            <a:ext cx="432875" cy="36000"/>
            <a:chOff x="1860840" y="495212"/>
            <a:chExt cx="432875" cy="36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76E76DD-D138-3E44-8B5C-E110D923D31A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70CAEC23-C21F-6547-8C5F-B886DE05B2F0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10459EB3-9801-EE4D-AE45-27FC1AE59D33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E41299E9-F9BA-3C49-9939-24735136241D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623D1F0-5B1F-0D46-9FAE-4B962158D3E1}"/>
              </a:ext>
            </a:extLst>
          </p:cNvPr>
          <p:cNvGrpSpPr/>
          <p:nvPr/>
        </p:nvGrpSpPr>
        <p:grpSpPr>
          <a:xfrm rot="5400000">
            <a:off x="300050" y="2111550"/>
            <a:ext cx="432875" cy="36000"/>
            <a:chOff x="540040" y="2260512"/>
            <a:chExt cx="432875" cy="36000"/>
          </a:xfrm>
        </p:grpSpPr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A6181A0C-630D-CD44-A9B2-DB6AF7F9EE39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753F7C85-2889-034F-9FED-19AF771B734E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A6526287-0E61-1040-8D84-2A1E4E9B7A59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6" name="Ellipse 705">
              <a:extLst>
                <a:ext uri="{FF2B5EF4-FFF2-40B4-BE49-F238E27FC236}">
                  <a16:creationId xmlns:a16="http://schemas.microsoft.com/office/drawing/2014/main" id="{62B703EC-976A-D74A-8E24-0E08DF38707C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881B0E9B-139B-A647-B5E0-F460B4EA25E9}"/>
              </a:ext>
            </a:extLst>
          </p:cNvPr>
          <p:cNvGrpSpPr/>
          <p:nvPr/>
        </p:nvGrpSpPr>
        <p:grpSpPr>
          <a:xfrm rot="5400000">
            <a:off x="2885523" y="1408676"/>
            <a:ext cx="432875" cy="36000"/>
            <a:chOff x="540040" y="2260512"/>
            <a:chExt cx="432875" cy="36000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2E0CB04A-7948-4B4C-A81B-BAEF4A77EEA5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9" name="Ellipse 708">
              <a:extLst>
                <a:ext uri="{FF2B5EF4-FFF2-40B4-BE49-F238E27FC236}">
                  <a16:creationId xmlns:a16="http://schemas.microsoft.com/office/drawing/2014/main" id="{CCCB2521-AE2D-364A-8302-B7B34010F280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29B23F52-C840-264B-BCDC-ACCF7A03427E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1" name="Ellipse 710">
              <a:extLst>
                <a:ext uri="{FF2B5EF4-FFF2-40B4-BE49-F238E27FC236}">
                  <a16:creationId xmlns:a16="http://schemas.microsoft.com/office/drawing/2014/main" id="{ECEEC59E-E327-5B43-BE85-EADA190B18F0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B40AC829-19AE-F141-ADFB-D6967307744A}"/>
              </a:ext>
            </a:extLst>
          </p:cNvPr>
          <p:cNvGrpSpPr/>
          <p:nvPr/>
        </p:nvGrpSpPr>
        <p:grpSpPr>
          <a:xfrm>
            <a:off x="1270516" y="3095958"/>
            <a:ext cx="432875" cy="36000"/>
            <a:chOff x="1860840" y="495212"/>
            <a:chExt cx="432875" cy="36000"/>
          </a:xfrm>
        </p:grpSpPr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9E4DDFF9-93F2-E346-A0F0-DCD2A2D1B989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BBB85E27-63E5-9A4A-9559-AB2521716F0C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5" name="Ellipse 714">
              <a:extLst>
                <a:ext uri="{FF2B5EF4-FFF2-40B4-BE49-F238E27FC236}">
                  <a16:creationId xmlns:a16="http://schemas.microsoft.com/office/drawing/2014/main" id="{D8191044-5972-5242-844E-9158A431BF8D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6" name="Ellipse 715">
              <a:extLst>
                <a:ext uri="{FF2B5EF4-FFF2-40B4-BE49-F238E27FC236}">
                  <a16:creationId xmlns:a16="http://schemas.microsoft.com/office/drawing/2014/main" id="{08EE198A-0B8F-6E49-BF01-85372616C526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474" name="Rectangle : coins arrondis 473">
            <a:extLst>
              <a:ext uri="{FF2B5EF4-FFF2-40B4-BE49-F238E27FC236}">
                <a16:creationId xmlns:a16="http://schemas.microsoft.com/office/drawing/2014/main" id="{E5DC598D-012B-394F-A132-4EA42D8F50B7}"/>
              </a:ext>
            </a:extLst>
          </p:cNvPr>
          <p:cNvSpPr/>
          <p:nvPr/>
        </p:nvSpPr>
        <p:spPr>
          <a:xfrm>
            <a:off x="2813961" y="248510"/>
            <a:ext cx="538036" cy="535744"/>
          </a:xfrm>
          <a:prstGeom prst="roundRect">
            <a:avLst/>
          </a:prstGeom>
          <a:noFill/>
          <a:ln w="28575"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2CE0533-48C6-464C-B8AA-FD30306EDA6C}"/>
              </a:ext>
            </a:extLst>
          </p:cNvPr>
          <p:cNvGrpSpPr/>
          <p:nvPr/>
        </p:nvGrpSpPr>
        <p:grpSpPr>
          <a:xfrm>
            <a:off x="2190092" y="2191175"/>
            <a:ext cx="504000" cy="504000"/>
            <a:chOff x="246488" y="2816194"/>
            <a:chExt cx="540000" cy="540000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C99F183-9930-E940-BA88-5EE97EB4E123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59A21FB9-A09A-F548-9A93-EF8CC2AB3608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81E71C11-DB57-4546-848F-413114619703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1EDCEFAF-709E-5748-939F-91CD5236DCDD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37EF8DF-6BD6-2043-B941-45A4EA9375BA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1E8E73D9-F43A-1047-95D0-AC646186DA3B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98C8429D-B4F1-074E-9E94-D4263B4C0746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BE845E20-6395-584C-8B94-79388DEAD961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18803ED-32BE-B848-BAFF-E90CDB566361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2E41A9AF-48E2-F142-908C-7E306CC52DED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D0D8800E-10F8-0041-A84E-6720359B429F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4508C13F-D162-DD4C-8F80-C4CEEA5C564B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37393BC2-9DC5-8144-8729-40D0050C62B7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BDFF8848-8762-9142-B2CD-4EBD79E616B4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8052841-0902-1A48-8B52-3AC83152848D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C6260FA3-941E-3A44-B465-25DA8355D24D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B0FCD32E-9578-6647-B0B7-4AB482BA7E3E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CB1C9BD0-2774-E049-9E5E-83079F4018EE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8A2F8481-7004-ED4D-95C7-E2BDAAEEADDF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EF5266D-65A2-C74F-AFA3-353E66E09D31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5BBFDDBA-2514-1544-B63C-E4DAF6430BCE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12F3D80E-E6A4-264D-8E53-713661A9CB1B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175E6A72-59E8-814E-9BEE-60CB9A151454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6474BA51-9CA1-B14D-88BA-AD942C2801D7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3799A8AF-BE91-5E4C-A454-374ADC695EB1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sp>
        <p:nvSpPr>
          <p:cNvPr id="476" name="Rectangle : coins arrondis 475">
            <a:extLst>
              <a:ext uri="{FF2B5EF4-FFF2-40B4-BE49-F238E27FC236}">
                <a16:creationId xmlns:a16="http://schemas.microsoft.com/office/drawing/2014/main" id="{F654F770-6226-554E-9BCE-19BD04623450}"/>
              </a:ext>
            </a:extLst>
          </p:cNvPr>
          <p:cNvSpPr/>
          <p:nvPr/>
        </p:nvSpPr>
        <p:spPr>
          <a:xfrm>
            <a:off x="245253" y="2814657"/>
            <a:ext cx="538036" cy="539999"/>
          </a:xfrm>
          <a:prstGeom prst="roundRect">
            <a:avLst>
              <a:gd name="adj" fmla="val 3541"/>
            </a:avLst>
          </a:prstGeom>
          <a:noFill/>
          <a:ln w="28575">
            <a:solidFill>
              <a:srgbClr val="FAF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2A7E203-BAF0-7E4E-BDAD-8005C837C455}"/>
              </a:ext>
            </a:extLst>
          </p:cNvPr>
          <p:cNvGrpSpPr/>
          <p:nvPr/>
        </p:nvGrpSpPr>
        <p:grpSpPr>
          <a:xfrm>
            <a:off x="263871" y="258747"/>
            <a:ext cx="504000" cy="504000"/>
            <a:chOff x="246488" y="2816194"/>
            <a:chExt cx="540000" cy="540000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D0442FEC-C928-0849-A8DB-CD3B7A6C78AA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2D86F0F-99A7-F24F-97B8-B3A0288681D3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31C849FA-52EA-5D42-B6DE-D67605822A84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F264A3A5-C1A6-1144-A7C7-5B7672D9A9B6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70B6514D-124B-A646-915A-480C205F2594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8846C733-8A9A-7341-962F-B644118FAD12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2D770AD1-3D21-1941-9994-FDAB0EDF0F55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1" name="Rectangle : coins arrondis 70">
              <a:extLst>
                <a:ext uri="{FF2B5EF4-FFF2-40B4-BE49-F238E27FC236}">
                  <a16:creationId xmlns:a16="http://schemas.microsoft.com/office/drawing/2014/main" id="{A5F82623-F3B6-8B45-8A40-03DF41915BBA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A4C720E0-D1A3-9944-A4C7-382A841E335F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DA1AFCC3-3844-C640-A4F0-957A2B8AD194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8E7FE2B6-399B-2342-9205-73E389C1A30A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3B820DB3-876C-1F47-8AFF-B98F91B7EEF8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5FDE0AF5-C808-0648-9185-41119D718460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322EED3A-A02D-3049-AAB5-6D6D0F759770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97944F7E-302D-CF4B-BCF0-04301189F485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E7AD3748-7C01-C245-AC63-FEEF163FE4BA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91F0318C-FAB3-8641-8125-3E810432AEA4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D4050FB-1C45-894E-A2A0-EEDEEB124212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6EF11F8E-BA00-344B-807D-2E33BD56A48F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548970A1-F6C8-F74A-8583-36BB962E2A25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629C5C18-7769-C245-9908-365421D2A5B7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5" name="Rectangle : coins arrondis 84">
              <a:extLst>
                <a:ext uri="{FF2B5EF4-FFF2-40B4-BE49-F238E27FC236}">
                  <a16:creationId xmlns:a16="http://schemas.microsoft.com/office/drawing/2014/main" id="{16CAA2C9-8998-EF42-B4D3-B7927F7CFE9B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69E3A857-8ECB-0E4D-BBDF-7B3CC2B6099D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7B808CC0-2FC2-7C47-9316-E48FAD521EA2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A44140BA-C9E7-9A42-840F-B1FE5C8F1C67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E920C1B3-12E8-1346-8624-A136CDE2BE31}"/>
              </a:ext>
            </a:extLst>
          </p:cNvPr>
          <p:cNvGrpSpPr/>
          <p:nvPr/>
        </p:nvGrpSpPr>
        <p:grpSpPr>
          <a:xfrm>
            <a:off x="261581" y="903509"/>
            <a:ext cx="504000" cy="504000"/>
            <a:chOff x="246488" y="2816194"/>
            <a:chExt cx="540000" cy="540000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47C8E217-3B54-D443-8B6C-D50A8DEB6D7A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2E22667E-B4EF-B646-A777-250FEEA014D9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D9C73801-AD2D-BA45-A0EF-0886F5CC5506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" name="Rectangle : coins arrondis 92">
              <a:extLst>
                <a:ext uri="{FF2B5EF4-FFF2-40B4-BE49-F238E27FC236}">
                  <a16:creationId xmlns:a16="http://schemas.microsoft.com/office/drawing/2014/main" id="{84D38A30-3B95-8C47-B29A-F52F05450C94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3BE86E90-2955-2547-9941-438EB22F2BF0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940F7E8E-A4E0-404B-AC83-18F83EAF3A75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DA1435F5-EFF1-C84A-B269-D961055237E8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A04FEF0-8F19-234D-BA91-0DCB5454DC12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" name="Rectangle : coins arrondis 97">
              <a:extLst>
                <a:ext uri="{FF2B5EF4-FFF2-40B4-BE49-F238E27FC236}">
                  <a16:creationId xmlns:a16="http://schemas.microsoft.com/office/drawing/2014/main" id="{4AF33D91-6D18-9E4F-898A-0B179CC1C5A0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D2A46846-34DA-1546-8F39-67E8EAF15FF4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EE5DDF6D-6B7D-AB45-B587-4A231F9CABC2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A484043-D558-DE4F-8C86-6F45FF09CED6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F9D27F04-45B9-564C-A99E-A637A03C5F73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2F8922FC-23BB-BD43-B8EA-19A3F639BAC6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169C35BD-9B19-6242-ACC6-1EF5A55B7875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9ADEE860-5933-DB4C-A3C9-803C2BE39A5A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6" name="Rectangle : coins arrondis 105">
              <a:extLst>
                <a:ext uri="{FF2B5EF4-FFF2-40B4-BE49-F238E27FC236}">
                  <a16:creationId xmlns:a16="http://schemas.microsoft.com/office/drawing/2014/main" id="{6BF193DA-96D9-9247-96C3-4D2224826CBA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" name="Rectangle : coins arrondis 106">
              <a:extLst>
                <a:ext uri="{FF2B5EF4-FFF2-40B4-BE49-F238E27FC236}">
                  <a16:creationId xmlns:a16="http://schemas.microsoft.com/office/drawing/2014/main" id="{A63BF9E1-7F4B-1D40-BACC-DDB1434B61E2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" name="Rectangle : coins arrondis 107">
              <a:extLst>
                <a:ext uri="{FF2B5EF4-FFF2-40B4-BE49-F238E27FC236}">
                  <a16:creationId xmlns:a16="http://schemas.microsoft.com/office/drawing/2014/main" id="{94B5E872-0455-344B-A963-BAEB8DB958B7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09" name="Rectangle : coins arrondis 108">
              <a:extLst>
                <a:ext uri="{FF2B5EF4-FFF2-40B4-BE49-F238E27FC236}">
                  <a16:creationId xmlns:a16="http://schemas.microsoft.com/office/drawing/2014/main" id="{B940448D-F893-0F45-8445-CE85B8334CE1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A9A79E81-8446-F843-ADF6-944F7842008A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1" name="Rectangle : coins arrondis 110">
              <a:extLst>
                <a:ext uri="{FF2B5EF4-FFF2-40B4-BE49-F238E27FC236}">
                  <a16:creationId xmlns:a16="http://schemas.microsoft.com/office/drawing/2014/main" id="{D89F4FE2-4261-694D-877C-891F2C931AC6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2" name="Rectangle : coins arrondis 111">
              <a:extLst>
                <a:ext uri="{FF2B5EF4-FFF2-40B4-BE49-F238E27FC236}">
                  <a16:creationId xmlns:a16="http://schemas.microsoft.com/office/drawing/2014/main" id="{E402CCCF-D6E7-3B48-86A6-F8FD6F82BB08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3" name="Rectangle : coins arrondis 112">
              <a:extLst>
                <a:ext uri="{FF2B5EF4-FFF2-40B4-BE49-F238E27FC236}">
                  <a16:creationId xmlns:a16="http://schemas.microsoft.com/office/drawing/2014/main" id="{15D9238C-EC92-D149-B060-5D25F3665EDA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14" name="Rectangle : coins arrondis 113">
              <a:extLst>
                <a:ext uri="{FF2B5EF4-FFF2-40B4-BE49-F238E27FC236}">
                  <a16:creationId xmlns:a16="http://schemas.microsoft.com/office/drawing/2014/main" id="{BEE4A73F-0011-1641-8730-13E3F7599DF4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5B2B9D6-7C47-0E48-8FA9-9343B2FB867A}"/>
              </a:ext>
            </a:extLst>
          </p:cNvPr>
          <p:cNvGrpSpPr/>
          <p:nvPr/>
        </p:nvGrpSpPr>
        <p:grpSpPr>
          <a:xfrm>
            <a:off x="902792" y="259846"/>
            <a:ext cx="504000" cy="504000"/>
            <a:chOff x="246488" y="2816194"/>
            <a:chExt cx="540000" cy="540000"/>
          </a:xfrm>
        </p:grpSpPr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72D2AB91-A61F-754C-B60C-68B837B16BB1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93936B98-F8F5-B747-973F-4E5071042F2D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4544DC91-CC5A-174D-9352-9463BE0A6F19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916B995-24DA-BB45-85F4-3A726B98BA0E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1B62474A-295D-DB44-893B-C5D3F9D1C354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153CDC73-687C-C048-92AC-0E556F78B749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7AF84863-ED5F-064F-9D2D-9E7140FA21A5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3" name="Rectangle : coins arrondis 122">
              <a:extLst>
                <a:ext uri="{FF2B5EF4-FFF2-40B4-BE49-F238E27FC236}">
                  <a16:creationId xmlns:a16="http://schemas.microsoft.com/office/drawing/2014/main" id="{6C94BC2E-F29F-4E40-9E92-49480C961224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4EC95631-5808-4646-A703-F51574835673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25" name="Rectangle : coins arrondis 124">
              <a:extLst>
                <a:ext uri="{FF2B5EF4-FFF2-40B4-BE49-F238E27FC236}">
                  <a16:creationId xmlns:a16="http://schemas.microsoft.com/office/drawing/2014/main" id="{B5B93B05-4DED-5440-AD26-5AB8010FCD3F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26" name="Rectangle : coins arrondis 125">
              <a:extLst>
                <a:ext uri="{FF2B5EF4-FFF2-40B4-BE49-F238E27FC236}">
                  <a16:creationId xmlns:a16="http://schemas.microsoft.com/office/drawing/2014/main" id="{2953B8C3-B2BE-774D-ADC6-2DF31086C020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990DDC61-EA70-3B47-95F3-8A053256051B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" name="Rectangle : coins arrondis 127">
              <a:extLst>
                <a:ext uri="{FF2B5EF4-FFF2-40B4-BE49-F238E27FC236}">
                  <a16:creationId xmlns:a16="http://schemas.microsoft.com/office/drawing/2014/main" id="{CA80FA3B-E8A9-E94D-8E9A-E28CDCD0E0C8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" name="Rectangle : coins arrondis 128">
              <a:extLst>
                <a:ext uri="{FF2B5EF4-FFF2-40B4-BE49-F238E27FC236}">
                  <a16:creationId xmlns:a16="http://schemas.microsoft.com/office/drawing/2014/main" id="{D494D3AF-9A1B-5A44-9A3D-661A1941C56F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30" name="Rectangle : coins arrondis 129">
              <a:extLst>
                <a:ext uri="{FF2B5EF4-FFF2-40B4-BE49-F238E27FC236}">
                  <a16:creationId xmlns:a16="http://schemas.microsoft.com/office/drawing/2014/main" id="{D7A532DB-5E28-ED44-B45F-B79CE86D9974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31" name="Rectangle : coins arrondis 130">
              <a:extLst>
                <a:ext uri="{FF2B5EF4-FFF2-40B4-BE49-F238E27FC236}">
                  <a16:creationId xmlns:a16="http://schemas.microsoft.com/office/drawing/2014/main" id="{F6DA33A2-3803-2142-9D60-CDFDF60157E3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" name="Rectangle : coins arrondis 131">
              <a:extLst>
                <a:ext uri="{FF2B5EF4-FFF2-40B4-BE49-F238E27FC236}">
                  <a16:creationId xmlns:a16="http://schemas.microsoft.com/office/drawing/2014/main" id="{09CC0718-3A56-934E-BE72-643584E87FA2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" name="Rectangle : coins arrondis 132">
              <a:extLst>
                <a:ext uri="{FF2B5EF4-FFF2-40B4-BE49-F238E27FC236}">
                  <a16:creationId xmlns:a16="http://schemas.microsoft.com/office/drawing/2014/main" id="{7388C7B3-B717-DD48-BC49-CDE999785B3A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" name="Rectangle : coins arrondis 133">
              <a:extLst>
                <a:ext uri="{FF2B5EF4-FFF2-40B4-BE49-F238E27FC236}">
                  <a16:creationId xmlns:a16="http://schemas.microsoft.com/office/drawing/2014/main" id="{374BF7DB-37AC-5B45-8605-6ABBD92DCDD8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F677F2E4-8B9E-DA46-97FA-F463CA646A10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36" name="Rectangle : coins arrondis 135">
              <a:extLst>
                <a:ext uri="{FF2B5EF4-FFF2-40B4-BE49-F238E27FC236}">
                  <a16:creationId xmlns:a16="http://schemas.microsoft.com/office/drawing/2014/main" id="{EAC0AF70-9EEE-5048-AF1A-6AB84C20B0E6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" name="Rectangle : coins arrondis 136">
              <a:extLst>
                <a:ext uri="{FF2B5EF4-FFF2-40B4-BE49-F238E27FC236}">
                  <a16:creationId xmlns:a16="http://schemas.microsoft.com/office/drawing/2014/main" id="{356911EF-4BAA-084E-89B2-05C70316A184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" name="Rectangle : coins arrondis 137">
              <a:extLst>
                <a:ext uri="{FF2B5EF4-FFF2-40B4-BE49-F238E27FC236}">
                  <a16:creationId xmlns:a16="http://schemas.microsoft.com/office/drawing/2014/main" id="{D29737F3-9150-9646-9590-1F07DBFEF5AA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1F14F5C-FAE3-9C4A-8B57-34087E2FA919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40" name="Rectangle : coins arrondis 139">
              <a:extLst>
                <a:ext uri="{FF2B5EF4-FFF2-40B4-BE49-F238E27FC236}">
                  <a16:creationId xmlns:a16="http://schemas.microsoft.com/office/drawing/2014/main" id="{0B1598B2-FB65-724D-849A-E3873E7980C5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3DEA93DD-BD3E-8643-BA05-261FC084DF34}"/>
              </a:ext>
            </a:extLst>
          </p:cNvPr>
          <p:cNvGrpSpPr/>
          <p:nvPr/>
        </p:nvGrpSpPr>
        <p:grpSpPr>
          <a:xfrm>
            <a:off x="899128" y="905240"/>
            <a:ext cx="504000" cy="504000"/>
            <a:chOff x="246488" y="2816194"/>
            <a:chExt cx="540000" cy="540000"/>
          </a:xfrm>
        </p:grpSpPr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30561311-4183-FD4D-A492-72E31A40FDE2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7D7417E3-BA3E-9C4E-9FF8-3F8AB269F454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" name="Rectangle : coins arrondis 143">
              <a:extLst>
                <a:ext uri="{FF2B5EF4-FFF2-40B4-BE49-F238E27FC236}">
                  <a16:creationId xmlns:a16="http://schemas.microsoft.com/office/drawing/2014/main" id="{E9781B00-0B41-3249-B42F-993AC0147F39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C3D8A2EB-52E1-394A-9FA7-29C737197CF5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46" name="Rectangle : coins arrondis 145">
              <a:extLst>
                <a:ext uri="{FF2B5EF4-FFF2-40B4-BE49-F238E27FC236}">
                  <a16:creationId xmlns:a16="http://schemas.microsoft.com/office/drawing/2014/main" id="{645A4339-10CE-CC41-9DB3-30E19DAF95B2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717A89A5-211B-1541-8AD6-15563668CD97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C9BBD27E-A5EA-414E-A354-3FFB70BAD956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" name="Rectangle : coins arrondis 148">
              <a:extLst>
                <a:ext uri="{FF2B5EF4-FFF2-40B4-BE49-F238E27FC236}">
                  <a16:creationId xmlns:a16="http://schemas.microsoft.com/office/drawing/2014/main" id="{3217A5F5-04B2-F748-A548-039B817E9B28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" name="Rectangle : coins arrondis 149">
              <a:extLst>
                <a:ext uri="{FF2B5EF4-FFF2-40B4-BE49-F238E27FC236}">
                  <a16:creationId xmlns:a16="http://schemas.microsoft.com/office/drawing/2014/main" id="{D4388E4F-0071-D342-B01C-EC3F1BB5C291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51" name="Rectangle : coins arrondis 150">
              <a:extLst>
                <a:ext uri="{FF2B5EF4-FFF2-40B4-BE49-F238E27FC236}">
                  <a16:creationId xmlns:a16="http://schemas.microsoft.com/office/drawing/2014/main" id="{2D3C54E1-20FF-184F-A89C-B34CCCBA880D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52" name="Rectangle : coins arrondis 151">
              <a:extLst>
                <a:ext uri="{FF2B5EF4-FFF2-40B4-BE49-F238E27FC236}">
                  <a16:creationId xmlns:a16="http://schemas.microsoft.com/office/drawing/2014/main" id="{C9AAE1C6-A682-3449-8B3D-FD29A2E93FCE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" name="Rectangle : coins arrondis 152">
              <a:extLst>
                <a:ext uri="{FF2B5EF4-FFF2-40B4-BE49-F238E27FC236}">
                  <a16:creationId xmlns:a16="http://schemas.microsoft.com/office/drawing/2014/main" id="{121AD6CD-41F3-2048-BD64-9B3A66496E5E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" name="Rectangle : coins arrondis 153">
              <a:extLst>
                <a:ext uri="{FF2B5EF4-FFF2-40B4-BE49-F238E27FC236}">
                  <a16:creationId xmlns:a16="http://schemas.microsoft.com/office/drawing/2014/main" id="{D820D404-DD46-9E46-B695-AC8C965F9C6B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" name="Rectangle : coins arrondis 154">
              <a:extLst>
                <a:ext uri="{FF2B5EF4-FFF2-40B4-BE49-F238E27FC236}">
                  <a16:creationId xmlns:a16="http://schemas.microsoft.com/office/drawing/2014/main" id="{ACB8C1F2-0BCE-7E4F-8FFF-5BCA178F3F1C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56" name="Rectangle : coins arrondis 155">
              <a:extLst>
                <a:ext uri="{FF2B5EF4-FFF2-40B4-BE49-F238E27FC236}">
                  <a16:creationId xmlns:a16="http://schemas.microsoft.com/office/drawing/2014/main" id="{FF136E39-910A-F348-B1DC-A3E5D3E50426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57" name="Rectangle : coins arrondis 156">
              <a:extLst>
                <a:ext uri="{FF2B5EF4-FFF2-40B4-BE49-F238E27FC236}">
                  <a16:creationId xmlns:a16="http://schemas.microsoft.com/office/drawing/2014/main" id="{075F4A5B-9398-8B47-A66E-D5B37D0E6377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8" name="Rectangle : coins arrondis 157">
              <a:extLst>
                <a:ext uri="{FF2B5EF4-FFF2-40B4-BE49-F238E27FC236}">
                  <a16:creationId xmlns:a16="http://schemas.microsoft.com/office/drawing/2014/main" id="{159B34F5-835B-E945-B1DF-D0E944ED0D58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91344616-5846-4E44-94CC-D7F6199A6DEE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60" name="Rectangle : coins arrondis 159">
              <a:extLst>
                <a:ext uri="{FF2B5EF4-FFF2-40B4-BE49-F238E27FC236}">
                  <a16:creationId xmlns:a16="http://schemas.microsoft.com/office/drawing/2014/main" id="{A1990777-1928-9B47-B7BA-358B489B6BA7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0703A2E3-4662-044E-B413-2B878D5EAB1B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62" name="Rectangle : coins arrondis 161">
              <a:extLst>
                <a:ext uri="{FF2B5EF4-FFF2-40B4-BE49-F238E27FC236}">
                  <a16:creationId xmlns:a16="http://schemas.microsoft.com/office/drawing/2014/main" id="{533C96E2-3273-A443-9AA1-B69C9C5A1675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3EBA063B-1733-4743-A014-52D1D4374654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4CCBACA4-97B6-4E4F-ABBA-DA3AA528FBF0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0E1301DD-299E-D24D-9281-5F3868BC7D37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CCED95D3-5658-9744-9E2B-DD8B7B88A13E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1072BF5E-8D3E-094A-9DD3-99DF606BF2F4}"/>
              </a:ext>
            </a:extLst>
          </p:cNvPr>
          <p:cNvGrpSpPr/>
          <p:nvPr/>
        </p:nvGrpSpPr>
        <p:grpSpPr>
          <a:xfrm>
            <a:off x="1547607" y="906394"/>
            <a:ext cx="504000" cy="504000"/>
            <a:chOff x="246488" y="2816194"/>
            <a:chExt cx="540000" cy="540000"/>
          </a:xfrm>
        </p:grpSpPr>
        <p:sp>
          <p:nvSpPr>
            <p:cNvPr id="168" name="Rectangle : coins arrondis 167">
              <a:extLst>
                <a:ext uri="{FF2B5EF4-FFF2-40B4-BE49-F238E27FC236}">
                  <a16:creationId xmlns:a16="http://schemas.microsoft.com/office/drawing/2014/main" id="{57FC4A0B-DD11-D54B-AB51-156CA8431B95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69" name="Rectangle : coins arrondis 168">
              <a:extLst>
                <a:ext uri="{FF2B5EF4-FFF2-40B4-BE49-F238E27FC236}">
                  <a16:creationId xmlns:a16="http://schemas.microsoft.com/office/drawing/2014/main" id="{A2F26B04-58B4-DF45-AFD1-3A56A1D447B4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0" name="Rectangle : coins arrondis 169">
              <a:extLst>
                <a:ext uri="{FF2B5EF4-FFF2-40B4-BE49-F238E27FC236}">
                  <a16:creationId xmlns:a16="http://schemas.microsoft.com/office/drawing/2014/main" id="{D11BDE45-F0BB-2049-9F58-33352D51CF5B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1" name="Rectangle : coins arrondis 170">
              <a:extLst>
                <a:ext uri="{FF2B5EF4-FFF2-40B4-BE49-F238E27FC236}">
                  <a16:creationId xmlns:a16="http://schemas.microsoft.com/office/drawing/2014/main" id="{B0AF5CF1-73D0-7A47-B131-9A86454D4BF1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053D30C4-DB64-FE4B-8F48-01F7A83107A1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008DACF3-DAF5-F54E-B7E6-2907C154676F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4" name="Rectangle : coins arrondis 173">
              <a:extLst>
                <a:ext uri="{FF2B5EF4-FFF2-40B4-BE49-F238E27FC236}">
                  <a16:creationId xmlns:a16="http://schemas.microsoft.com/office/drawing/2014/main" id="{86754355-5554-1249-B08B-C59CBBFC1457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5" name="Rectangle : coins arrondis 174">
              <a:extLst>
                <a:ext uri="{FF2B5EF4-FFF2-40B4-BE49-F238E27FC236}">
                  <a16:creationId xmlns:a16="http://schemas.microsoft.com/office/drawing/2014/main" id="{78836565-4F49-004E-B559-F0E0272509A2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5A4346AE-7107-4047-842B-09C333B7A239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77" name="Rectangle : coins arrondis 176">
              <a:extLst>
                <a:ext uri="{FF2B5EF4-FFF2-40B4-BE49-F238E27FC236}">
                  <a16:creationId xmlns:a16="http://schemas.microsoft.com/office/drawing/2014/main" id="{F33F7245-29AD-AF43-BF4C-792B182D0096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78" name="Rectangle : coins arrondis 177">
              <a:extLst>
                <a:ext uri="{FF2B5EF4-FFF2-40B4-BE49-F238E27FC236}">
                  <a16:creationId xmlns:a16="http://schemas.microsoft.com/office/drawing/2014/main" id="{473AAB92-AC40-B847-929C-0E84486B92AB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" name="Rectangle : coins arrondis 178">
              <a:extLst>
                <a:ext uri="{FF2B5EF4-FFF2-40B4-BE49-F238E27FC236}">
                  <a16:creationId xmlns:a16="http://schemas.microsoft.com/office/drawing/2014/main" id="{ECD5C1D3-6E18-5D45-9B7E-20EA02B19F23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B05236F3-8E5E-BD42-AECF-0A83F309D6B6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" name="Rectangle : coins arrondis 180">
              <a:extLst>
                <a:ext uri="{FF2B5EF4-FFF2-40B4-BE49-F238E27FC236}">
                  <a16:creationId xmlns:a16="http://schemas.microsoft.com/office/drawing/2014/main" id="{D99A3D30-E13B-0E4E-B2A0-A4D6E4670CDD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F3601130-5AD2-B64C-84EF-F105EE454347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52A23A81-D265-BA45-AF73-754F4E3BE550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" name="Rectangle : coins arrondis 183">
              <a:extLst>
                <a:ext uri="{FF2B5EF4-FFF2-40B4-BE49-F238E27FC236}">
                  <a16:creationId xmlns:a16="http://schemas.microsoft.com/office/drawing/2014/main" id="{65E24A58-6933-AD4C-A6D8-313213887C24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" name="Rectangle : coins arrondis 184">
              <a:extLst>
                <a:ext uri="{FF2B5EF4-FFF2-40B4-BE49-F238E27FC236}">
                  <a16:creationId xmlns:a16="http://schemas.microsoft.com/office/drawing/2014/main" id="{7CF259E7-1CE7-FB49-913A-261E4AFA4CA7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" name="Rectangle : coins arrondis 185">
              <a:extLst>
                <a:ext uri="{FF2B5EF4-FFF2-40B4-BE49-F238E27FC236}">
                  <a16:creationId xmlns:a16="http://schemas.microsoft.com/office/drawing/2014/main" id="{32C454C7-51D8-6F43-9DC0-740EFEA314E7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87" name="Rectangle : coins arrondis 186">
              <a:extLst>
                <a:ext uri="{FF2B5EF4-FFF2-40B4-BE49-F238E27FC236}">
                  <a16:creationId xmlns:a16="http://schemas.microsoft.com/office/drawing/2014/main" id="{AE30168F-8066-9E4A-A47D-96AF79BE2F58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C64FFB8B-3BB2-234A-8439-2D820A1FACED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" name="Rectangle : coins arrondis 188">
              <a:extLst>
                <a:ext uri="{FF2B5EF4-FFF2-40B4-BE49-F238E27FC236}">
                  <a16:creationId xmlns:a16="http://schemas.microsoft.com/office/drawing/2014/main" id="{5539C160-59A2-E143-9CD4-1600B59211CA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836540D6-241F-B449-B3DE-96EF33BD5984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91" name="Rectangle : coins arrondis 190">
              <a:extLst>
                <a:ext uri="{FF2B5EF4-FFF2-40B4-BE49-F238E27FC236}">
                  <a16:creationId xmlns:a16="http://schemas.microsoft.com/office/drawing/2014/main" id="{EEE4F589-77C1-9548-BF95-7DCAA3911D09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6DF17E1-6271-A64F-9437-91749BD6B6E8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04CCEDAC-39E7-524C-9510-9C94D19DB958}"/>
              </a:ext>
            </a:extLst>
          </p:cNvPr>
          <p:cNvGrpSpPr/>
          <p:nvPr/>
        </p:nvGrpSpPr>
        <p:grpSpPr>
          <a:xfrm>
            <a:off x="907955" y="1548224"/>
            <a:ext cx="504000" cy="504000"/>
            <a:chOff x="246488" y="2816194"/>
            <a:chExt cx="540000" cy="540000"/>
          </a:xfrm>
        </p:grpSpPr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FDFD1BCE-FFA9-074E-AC3E-7CA685CC9FA9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95" name="Rectangle : coins arrondis 194">
              <a:extLst>
                <a:ext uri="{FF2B5EF4-FFF2-40B4-BE49-F238E27FC236}">
                  <a16:creationId xmlns:a16="http://schemas.microsoft.com/office/drawing/2014/main" id="{EE32E47C-41B4-6B4B-A841-1D62B92786E6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96" name="Rectangle : coins arrondis 195">
              <a:extLst>
                <a:ext uri="{FF2B5EF4-FFF2-40B4-BE49-F238E27FC236}">
                  <a16:creationId xmlns:a16="http://schemas.microsoft.com/office/drawing/2014/main" id="{DDC81F4E-32B7-F34A-9E3C-8B646B50C629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6C1576E4-2553-EB4A-8ED0-85E6623FB244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98" name="Rectangle : coins arrondis 197">
              <a:extLst>
                <a:ext uri="{FF2B5EF4-FFF2-40B4-BE49-F238E27FC236}">
                  <a16:creationId xmlns:a16="http://schemas.microsoft.com/office/drawing/2014/main" id="{BEF256F7-27B2-A54C-990A-B0CCDBCE4176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199" name="Rectangle : coins arrondis 198">
              <a:extLst>
                <a:ext uri="{FF2B5EF4-FFF2-40B4-BE49-F238E27FC236}">
                  <a16:creationId xmlns:a16="http://schemas.microsoft.com/office/drawing/2014/main" id="{FEF6FFFE-FBF3-9449-80EC-881431CC5A5A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0" name="Rectangle : coins arrondis 199">
              <a:extLst>
                <a:ext uri="{FF2B5EF4-FFF2-40B4-BE49-F238E27FC236}">
                  <a16:creationId xmlns:a16="http://schemas.microsoft.com/office/drawing/2014/main" id="{5B6B01D8-660A-D547-9B31-6755BB609608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1" name="Rectangle : coins arrondis 200">
              <a:extLst>
                <a:ext uri="{FF2B5EF4-FFF2-40B4-BE49-F238E27FC236}">
                  <a16:creationId xmlns:a16="http://schemas.microsoft.com/office/drawing/2014/main" id="{018AF080-EFD8-D644-A01A-1A88F32460BB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2" name="Rectangle : coins arrondis 201">
              <a:extLst>
                <a:ext uri="{FF2B5EF4-FFF2-40B4-BE49-F238E27FC236}">
                  <a16:creationId xmlns:a16="http://schemas.microsoft.com/office/drawing/2014/main" id="{1FD81900-74D9-E244-B187-4DA37BB4D533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03" name="Rectangle : coins arrondis 202">
              <a:extLst>
                <a:ext uri="{FF2B5EF4-FFF2-40B4-BE49-F238E27FC236}">
                  <a16:creationId xmlns:a16="http://schemas.microsoft.com/office/drawing/2014/main" id="{F2D1DD62-E2E2-BF46-B634-499130CECD78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04" name="Rectangle : coins arrondis 203">
              <a:extLst>
                <a:ext uri="{FF2B5EF4-FFF2-40B4-BE49-F238E27FC236}">
                  <a16:creationId xmlns:a16="http://schemas.microsoft.com/office/drawing/2014/main" id="{7BFEFFA0-2807-6446-BE91-9A31AA3BE84B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5" name="Rectangle : coins arrondis 204">
              <a:extLst>
                <a:ext uri="{FF2B5EF4-FFF2-40B4-BE49-F238E27FC236}">
                  <a16:creationId xmlns:a16="http://schemas.microsoft.com/office/drawing/2014/main" id="{8C1D9832-DB53-8446-AD73-8CF448091A59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6" name="Rectangle : coins arrondis 205">
              <a:extLst>
                <a:ext uri="{FF2B5EF4-FFF2-40B4-BE49-F238E27FC236}">
                  <a16:creationId xmlns:a16="http://schemas.microsoft.com/office/drawing/2014/main" id="{CA896E7D-5788-A445-8AEC-48DEE31F739C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07" name="Rectangle : coins arrondis 206">
              <a:extLst>
                <a:ext uri="{FF2B5EF4-FFF2-40B4-BE49-F238E27FC236}">
                  <a16:creationId xmlns:a16="http://schemas.microsoft.com/office/drawing/2014/main" id="{5F5FE261-E946-FD4B-A93C-D691227384B1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08" name="Rectangle : coins arrondis 207">
              <a:extLst>
                <a:ext uri="{FF2B5EF4-FFF2-40B4-BE49-F238E27FC236}">
                  <a16:creationId xmlns:a16="http://schemas.microsoft.com/office/drawing/2014/main" id="{D1A5ED26-8EAA-F248-9EF2-43678BB19161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78A31B4F-3B3D-7347-8EB0-D6B1FE67B54B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0" name="Rectangle : coins arrondis 209">
              <a:extLst>
                <a:ext uri="{FF2B5EF4-FFF2-40B4-BE49-F238E27FC236}">
                  <a16:creationId xmlns:a16="http://schemas.microsoft.com/office/drawing/2014/main" id="{E59C08D3-040E-3241-A611-4E7128C572A3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7D4083B0-8E5C-9C44-8152-1D85F75A49F7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4388949D-C24F-1E47-8256-8653920F16F1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13" name="Rectangle : coins arrondis 212">
              <a:extLst>
                <a:ext uri="{FF2B5EF4-FFF2-40B4-BE49-F238E27FC236}">
                  <a16:creationId xmlns:a16="http://schemas.microsoft.com/office/drawing/2014/main" id="{ED25E464-E1FA-8649-8D50-531F24AE28E9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AE3CAC84-9B6F-0D4A-88F7-E32A087155DB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5" name="Rectangle : coins arrondis 214">
              <a:extLst>
                <a:ext uri="{FF2B5EF4-FFF2-40B4-BE49-F238E27FC236}">
                  <a16:creationId xmlns:a16="http://schemas.microsoft.com/office/drawing/2014/main" id="{D948C33C-3CB8-7549-B434-F0ABC4E82DB4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6" name="Rectangle : coins arrondis 215">
              <a:extLst>
                <a:ext uri="{FF2B5EF4-FFF2-40B4-BE49-F238E27FC236}">
                  <a16:creationId xmlns:a16="http://schemas.microsoft.com/office/drawing/2014/main" id="{5FE1ADDF-D8E6-1748-A210-8C6608228EA9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17" name="Rectangle : coins arrondis 216">
              <a:extLst>
                <a:ext uri="{FF2B5EF4-FFF2-40B4-BE49-F238E27FC236}">
                  <a16:creationId xmlns:a16="http://schemas.microsoft.com/office/drawing/2014/main" id="{2F9993FB-6998-E946-94E8-2779EF62CAE6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18" name="Rectangle : coins arrondis 217">
              <a:extLst>
                <a:ext uri="{FF2B5EF4-FFF2-40B4-BE49-F238E27FC236}">
                  <a16:creationId xmlns:a16="http://schemas.microsoft.com/office/drawing/2014/main" id="{0743AFFB-DD33-474B-B9C9-EDE7A8F0BC14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D893B901-5619-4F48-992D-BE394E2ADC3C}"/>
              </a:ext>
            </a:extLst>
          </p:cNvPr>
          <p:cNvGrpSpPr/>
          <p:nvPr/>
        </p:nvGrpSpPr>
        <p:grpSpPr>
          <a:xfrm>
            <a:off x="1547607" y="1548224"/>
            <a:ext cx="504000" cy="504000"/>
            <a:chOff x="246488" y="2816194"/>
            <a:chExt cx="540000" cy="540000"/>
          </a:xfrm>
        </p:grpSpPr>
        <p:sp>
          <p:nvSpPr>
            <p:cNvPr id="220" name="Rectangle : coins arrondis 219">
              <a:extLst>
                <a:ext uri="{FF2B5EF4-FFF2-40B4-BE49-F238E27FC236}">
                  <a16:creationId xmlns:a16="http://schemas.microsoft.com/office/drawing/2014/main" id="{35120427-C95A-A848-B286-7EB2324DE694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1" name="Rectangle : coins arrondis 220">
              <a:extLst>
                <a:ext uri="{FF2B5EF4-FFF2-40B4-BE49-F238E27FC236}">
                  <a16:creationId xmlns:a16="http://schemas.microsoft.com/office/drawing/2014/main" id="{B0161F95-E06D-2C4F-BD1B-D1829706A621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2" name="Rectangle : coins arrondis 221">
              <a:extLst>
                <a:ext uri="{FF2B5EF4-FFF2-40B4-BE49-F238E27FC236}">
                  <a16:creationId xmlns:a16="http://schemas.microsoft.com/office/drawing/2014/main" id="{DA84D3DC-5A5C-4543-B873-AB5ED3E0ECB5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3" name="Rectangle : coins arrondis 222">
              <a:extLst>
                <a:ext uri="{FF2B5EF4-FFF2-40B4-BE49-F238E27FC236}">
                  <a16:creationId xmlns:a16="http://schemas.microsoft.com/office/drawing/2014/main" id="{072A6D5F-C67D-5449-BE19-93B78571C721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24" name="Rectangle : coins arrondis 223">
              <a:extLst>
                <a:ext uri="{FF2B5EF4-FFF2-40B4-BE49-F238E27FC236}">
                  <a16:creationId xmlns:a16="http://schemas.microsoft.com/office/drawing/2014/main" id="{7CAA38FB-B57C-A842-AA20-4379630AC8A2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41E81050-FE82-3449-8E75-B28E83A59FC7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6" name="Rectangle : coins arrondis 225">
              <a:extLst>
                <a:ext uri="{FF2B5EF4-FFF2-40B4-BE49-F238E27FC236}">
                  <a16:creationId xmlns:a16="http://schemas.microsoft.com/office/drawing/2014/main" id="{16FCF503-B509-1C45-8CF1-F616624580F3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7" name="Rectangle : coins arrondis 226">
              <a:extLst>
                <a:ext uri="{FF2B5EF4-FFF2-40B4-BE49-F238E27FC236}">
                  <a16:creationId xmlns:a16="http://schemas.microsoft.com/office/drawing/2014/main" id="{40D3744A-5865-CE4A-9C64-16E5FC983AA7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28" name="Rectangle : coins arrondis 227">
              <a:extLst>
                <a:ext uri="{FF2B5EF4-FFF2-40B4-BE49-F238E27FC236}">
                  <a16:creationId xmlns:a16="http://schemas.microsoft.com/office/drawing/2014/main" id="{90F0D42D-823B-2548-870D-890BDBFC3427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29" name="Rectangle : coins arrondis 228">
              <a:extLst>
                <a:ext uri="{FF2B5EF4-FFF2-40B4-BE49-F238E27FC236}">
                  <a16:creationId xmlns:a16="http://schemas.microsoft.com/office/drawing/2014/main" id="{B424165A-0B18-3E45-B662-E28EC75024AB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B317CE2A-CEA2-5548-B411-189F27285FF6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1" name="Rectangle : coins arrondis 230">
              <a:extLst>
                <a:ext uri="{FF2B5EF4-FFF2-40B4-BE49-F238E27FC236}">
                  <a16:creationId xmlns:a16="http://schemas.microsoft.com/office/drawing/2014/main" id="{ADE694B9-296A-0C46-9DE2-2E460D485C37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2" name="Rectangle : coins arrondis 231">
              <a:extLst>
                <a:ext uri="{FF2B5EF4-FFF2-40B4-BE49-F238E27FC236}">
                  <a16:creationId xmlns:a16="http://schemas.microsoft.com/office/drawing/2014/main" id="{ADCBCC25-3691-B648-8FC2-0F6453ED1271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3" name="Rectangle : coins arrondis 232">
              <a:extLst>
                <a:ext uri="{FF2B5EF4-FFF2-40B4-BE49-F238E27FC236}">
                  <a16:creationId xmlns:a16="http://schemas.microsoft.com/office/drawing/2014/main" id="{A5D54255-8026-A141-B60B-EE2571C90515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34" name="Rectangle : coins arrondis 233">
              <a:extLst>
                <a:ext uri="{FF2B5EF4-FFF2-40B4-BE49-F238E27FC236}">
                  <a16:creationId xmlns:a16="http://schemas.microsoft.com/office/drawing/2014/main" id="{CE127A0A-1713-AF4F-9E02-A2E16B1C9357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35" name="Rectangle : coins arrondis 234">
              <a:extLst>
                <a:ext uri="{FF2B5EF4-FFF2-40B4-BE49-F238E27FC236}">
                  <a16:creationId xmlns:a16="http://schemas.microsoft.com/office/drawing/2014/main" id="{D1560317-6795-C246-A24F-7B6E9DDF8894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6" name="Rectangle : coins arrondis 235">
              <a:extLst>
                <a:ext uri="{FF2B5EF4-FFF2-40B4-BE49-F238E27FC236}">
                  <a16:creationId xmlns:a16="http://schemas.microsoft.com/office/drawing/2014/main" id="{A976C709-AB03-6C42-939F-F4806933C3A8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7" name="Rectangle : coins arrondis 236">
              <a:extLst>
                <a:ext uri="{FF2B5EF4-FFF2-40B4-BE49-F238E27FC236}">
                  <a16:creationId xmlns:a16="http://schemas.microsoft.com/office/drawing/2014/main" id="{EF3B5EAF-9142-AB46-ABBC-56596BDF790A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38" name="Rectangle : coins arrondis 237">
              <a:extLst>
                <a:ext uri="{FF2B5EF4-FFF2-40B4-BE49-F238E27FC236}">
                  <a16:creationId xmlns:a16="http://schemas.microsoft.com/office/drawing/2014/main" id="{E654E932-D21D-4D46-B3D8-9411833370F2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39" name="Rectangle : coins arrondis 238">
              <a:extLst>
                <a:ext uri="{FF2B5EF4-FFF2-40B4-BE49-F238E27FC236}">
                  <a16:creationId xmlns:a16="http://schemas.microsoft.com/office/drawing/2014/main" id="{0E7C2A60-7C88-1845-837F-27CAB00083D5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40" name="Rectangle : coins arrondis 239">
              <a:extLst>
                <a:ext uri="{FF2B5EF4-FFF2-40B4-BE49-F238E27FC236}">
                  <a16:creationId xmlns:a16="http://schemas.microsoft.com/office/drawing/2014/main" id="{429EE8CA-CC25-C342-88DE-D2ED89189879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CDC5D9FD-E9A3-444A-AB1E-EBBFE9B730A2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2" name="Rectangle : coins arrondis 241">
              <a:extLst>
                <a:ext uri="{FF2B5EF4-FFF2-40B4-BE49-F238E27FC236}">
                  <a16:creationId xmlns:a16="http://schemas.microsoft.com/office/drawing/2014/main" id="{BEB3491F-7C6A-BE4D-A3EA-1ACFF3553A57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3" name="Rectangle : coins arrondis 242">
              <a:extLst>
                <a:ext uri="{FF2B5EF4-FFF2-40B4-BE49-F238E27FC236}">
                  <a16:creationId xmlns:a16="http://schemas.microsoft.com/office/drawing/2014/main" id="{3031A59E-480B-CF4C-A54F-5C3DF89ADE18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44" name="Rectangle : coins arrondis 243">
              <a:extLst>
                <a:ext uri="{FF2B5EF4-FFF2-40B4-BE49-F238E27FC236}">
                  <a16:creationId xmlns:a16="http://schemas.microsoft.com/office/drawing/2014/main" id="{9F28BC4D-4BA2-1045-A2BB-D4F016B0A88A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EFECCDA3-58A0-0E4A-BE29-AB78DF16E6CA}"/>
              </a:ext>
            </a:extLst>
          </p:cNvPr>
          <p:cNvGrpSpPr/>
          <p:nvPr/>
        </p:nvGrpSpPr>
        <p:grpSpPr>
          <a:xfrm>
            <a:off x="2190092" y="1548224"/>
            <a:ext cx="504000" cy="504000"/>
            <a:chOff x="246488" y="2816194"/>
            <a:chExt cx="540000" cy="540000"/>
          </a:xfrm>
        </p:grpSpPr>
        <p:sp>
          <p:nvSpPr>
            <p:cNvPr id="246" name="Rectangle : coins arrondis 245">
              <a:extLst>
                <a:ext uri="{FF2B5EF4-FFF2-40B4-BE49-F238E27FC236}">
                  <a16:creationId xmlns:a16="http://schemas.microsoft.com/office/drawing/2014/main" id="{F08481D1-2704-664B-A962-B4284C471BB4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7" name="Rectangle : coins arrondis 246">
              <a:extLst>
                <a:ext uri="{FF2B5EF4-FFF2-40B4-BE49-F238E27FC236}">
                  <a16:creationId xmlns:a16="http://schemas.microsoft.com/office/drawing/2014/main" id="{5FAD05E0-D847-EE4B-B525-F5D93A35780B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8" name="Rectangle : coins arrondis 247">
              <a:extLst>
                <a:ext uri="{FF2B5EF4-FFF2-40B4-BE49-F238E27FC236}">
                  <a16:creationId xmlns:a16="http://schemas.microsoft.com/office/drawing/2014/main" id="{1B5ECCC4-7E51-DD47-A142-2A946E1747AE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49" name="Rectangle : coins arrondis 248">
              <a:extLst>
                <a:ext uri="{FF2B5EF4-FFF2-40B4-BE49-F238E27FC236}">
                  <a16:creationId xmlns:a16="http://schemas.microsoft.com/office/drawing/2014/main" id="{B944E51C-80D9-234A-9F33-B7CB54506B16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50" name="Rectangle : coins arrondis 249">
              <a:extLst>
                <a:ext uri="{FF2B5EF4-FFF2-40B4-BE49-F238E27FC236}">
                  <a16:creationId xmlns:a16="http://schemas.microsoft.com/office/drawing/2014/main" id="{9A357F7F-A29D-A545-B431-F45D50C740D2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51" name="Rectangle : coins arrondis 250">
              <a:extLst>
                <a:ext uri="{FF2B5EF4-FFF2-40B4-BE49-F238E27FC236}">
                  <a16:creationId xmlns:a16="http://schemas.microsoft.com/office/drawing/2014/main" id="{555864B7-EB39-BE49-BBDC-A3456D747A6C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2" name="Rectangle : coins arrondis 251">
              <a:extLst>
                <a:ext uri="{FF2B5EF4-FFF2-40B4-BE49-F238E27FC236}">
                  <a16:creationId xmlns:a16="http://schemas.microsoft.com/office/drawing/2014/main" id="{5B9F89E9-0D87-B147-9C0D-897C9A617E9E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3" name="Rectangle : coins arrondis 252">
              <a:extLst>
                <a:ext uri="{FF2B5EF4-FFF2-40B4-BE49-F238E27FC236}">
                  <a16:creationId xmlns:a16="http://schemas.microsoft.com/office/drawing/2014/main" id="{E2A77AE5-C89A-0A4F-AE72-9ABAF0B14900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4" name="Rectangle : coins arrondis 253">
              <a:extLst>
                <a:ext uri="{FF2B5EF4-FFF2-40B4-BE49-F238E27FC236}">
                  <a16:creationId xmlns:a16="http://schemas.microsoft.com/office/drawing/2014/main" id="{79983810-9139-AA47-9AF7-BE3020CB3A75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55" name="Rectangle : coins arrondis 254">
              <a:extLst>
                <a:ext uri="{FF2B5EF4-FFF2-40B4-BE49-F238E27FC236}">
                  <a16:creationId xmlns:a16="http://schemas.microsoft.com/office/drawing/2014/main" id="{7BF6E3C2-7A25-2249-92F9-3ED5EA1A7416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56" name="Rectangle : coins arrondis 255">
              <a:extLst>
                <a:ext uri="{FF2B5EF4-FFF2-40B4-BE49-F238E27FC236}">
                  <a16:creationId xmlns:a16="http://schemas.microsoft.com/office/drawing/2014/main" id="{7D44B4BE-A1B5-DF4D-BD5B-5E47C8C7090B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1DE3476C-965E-5B47-A6DC-7E30D07D712C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8" name="Rectangle : coins arrondis 257">
              <a:extLst>
                <a:ext uri="{FF2B5EF4-FFF2-40B4-BE49-F238E27FC236}">
                  <a16:creationId xmlns:a16="http://schemas.microsoft.com/office/drawing/2014/main" id="{66CB1CED-5EA1-A248-90FC-F7009123BC17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59" name="Rectangle : coins arrondis 258">
              <a:extLst>
                <a:ext uri="{FF2B5EF4-FFF2-40B4-BE49-F238E27FC236}">
                  <a16:creationId xmlns:a16="http://schemas.microsoft.com/office/drawing/2014/main" id="{CE243290-EB4A-8A47-8BBC-E56F49B7E6BF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60" name="Rectangle : coins arrondis 259">
              <a:extLst>
                <a:ext uri="{FF2B5EF4-FFF2-40B4-BE49-F238E27FC236}">
                  <a16:creationId xmlns:a16="http://schemas.microsoft.com/office/drawing/2014/main" id="{4A86842E-6AAA-634F-BAA0-4F1175A0415A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61" name="Rectangle : coins arrondis 260">
              <a:extLst>
                <a:ext uri="{FF2B5EF4-FFF2-40B4-BE49-F238E27FC236}">
                  <a16:creationId xmlns:a16="http://schemas.microsoft.com/office/drawing/2014/main" id="{42BBA95A-2BEE-7E49-8ADF-573BF39C3288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2" name="Rectangle : coins arrondis 261">
              <a:extLst>
                <a:ext uri="{FF2B5EF4-FFF2-40B4-BE49-F238E27FC236}">
                  <a16:creationId xmlns:a16="http://schemas.microsoft.com/office/drawing/2014/main" id="{72E5F85B-5DC6-F142-AB5C-2351D84CFA03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3" name="Rectangle : coins arrondis 262">
              <a:extLst>
                <a:ext uri="{FF2B5EF4-FFF2-40B4-BE49-F238E27FC236}">
                  <a16:creationId xmlns:a16="http://schemas.microsoft.com/office/drawing/2014/main" id="{9C225874-7A1A-1C41-9215-76110C74AF88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4" name="Rectangle : coins arrondis 263">
              <a:extLst>
                <a:ext uri="{FF2B5EF4-FFF2-40B4-BE49-F238E27FC236}">
                  <a16:creationId xmlns:a16="http://schemas.microsoft.com/office/drawing/2014/main" id="{41C8CA9E-D92C-A34F-A76C-76A15A22D5F2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65" name="Rectangle : coins arrondis 264">
              <a:extLst>
                <a:ext uri="{FF2B5EF4-FFF2-40B4-BE49-F238E27FC236}">
                  <a16:creationId xmlns:a16="http://schemas.microsoft.com/office/drawing/2014/main" id="{7BDF2F37-5B36-D74F-A0A5-DBA6A496930C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66" name="Rectangle : coins arrondis 265">
              <a:extLst>
                <a:ext uri="{FF2B5EF4-FFF2-40B4-BE49-F238E27FC236}">
                  <a16:creationId xmlns:a16="http://schemas.microsoft.com/office/drawing/2014/main" id="{526D1958-C169-CB4A-8D89-B47A3013E6BC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7" name="Rectangle : coins arrondis 266">
              <a:extLst>
                <a:ext uri="{FF2B5EF4-FFF2-40B4-BE49-F238E27FC236}">
                  <a16:creationId xmlns:a16="http://schemas.microsoft.com/office/drawing/2014/main" id="{F3848A67-93D0-9547-AD10-847DE6F96FDB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8" name="Rectangle : coins arrondis 267">
              <a:extLst>
                <a:ext uri="{FF2B5EF4-FFF2-40B4-BE49-F238E27FC236}">
                  <a16:creationId xmlns:a16="http://schemas.microsoft.com/office/drawing/2014/main" id="{D135B5F6-C328-7242-AE90-B867B305BF7B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69" name="Rectangle : coins arrondis 268">
              <a:extLst>
                <a:ext uri="{FF2B5EF4-FFF2-40B4-BE49-F238E27FC236}">
                  <a16:creationId xmlns:a16="http://schemas.microsoft.com/office/drawing/2014/main" id="{F1AD400A-6BC3-1A4D-843B-270706D3D9BD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70" name="Rectangle : coins arrondis 269">
              <a:extLst>
                <a:ext uri="{FF2B5EF4-FFF2-40B4-BE49-F238E27FC236}">
                  <a16:creationId xmlns:a16="http://schemas.microsoft.com/office/drawing/2014/main" id="{E8A0BB74-AE27-E243-8F0F-6FEFEEE70ED4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38BD495B-0021-394B-A227-340CB9539ECA}"/>
              </a:ext>
            </a:extLst>
          </p:cNvPr>
          <p:cNvGrpSpPr/>
          <p:nvPr/>
        </p:nvGrpSpPr>
        <p:grpSpPr>
          <a:xfrm>
            <a:off x="1547607" y="2191423"/>
            <a:ext cx="504000" cy="504000"/>
            <a:chOff x="246488" y="2816194"/>
            <a:chExt cx="540000" cy="540000"/>
          </a:xfrm>
        </p:grpSpPr>
        <p:sp>
          <p:nvSpPr>
            <p:cNvPr id="272" name="Rectangle : coins arrondis 271">
              <a:extLst>
                <a:ext uri="{FF2B5EF4-FFF2-40B4-BE49-F238E27FC236}">
                  <a16:creationId xmlns:a16="http://schemas.microsoft.com/office/drawing/2014/main" id="{FB83B12F-B77D-0046-84E5-182DD3311770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73" name="Rectangle : coins arrondis 272">
              <a:extLst>
                <a:ext uri="{FF2B5EF4-FFF2-40B4-BE49-F238E27FC236}">
                  <a16:creationId xmlns:a16="http://schemas.microsoft.com/office/drawing/2014/main" id="{7409453B-ADDA-6444-8CA0-35D8C94DE721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74" name="Rectangle : coins arrondis 273">
              <a:extLst>
                <a:ext uri="{FF2B5EF4-FFF2-40B4-BE49-F238E27FC236}">
                  <a16:creationId xmlns:a16="http://schemas.microsoft.com/office/drawing/2014/main" id="{456E2ED3-8450-534D-B224-009D7E1D77E0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75" name="Rectangle : coins arrondis 274">
              <a:extLst>
                <a:ext uri="{FF2B5EF4-FFF2-40B4-BE49-F238E27FC236}">
                  <a16:creationId xmlns:a16="http://schemas.microsoft.com/office/drawing/2014/main" id="{40879A96-198C-2E46-9E37-BEC47DA5CC64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76" name="Rectangle : coins arrondis 275">
              <a:extLst>
                <a:ext uri="{FF2B5EF4-FFF2-40B4-BE49-F238E27FC236}">
                  <a16:creationId xmlns:a16="http://schemas.microsoft.com/office/drawing/2014/main" id="{70534962-4C47-A449-890A-FF0B7626CAAB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77" name="Rectangle : coins arrondis 276">
              <a:extLst>
                <a:ext uri="{FF2B5EF4-FFF2-40B4-BE49-F238E27FC236}">
                  <a16:creationId xmlns:a16="http://schemas.microsoft.com/office/drawing/2014/main" id="{09281999-FF63-0745-9232-B10DD1693ED5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78" name="Rectangle : coins arrondis 277">
              <a:extLst>
                <a:ext uri="{FF2B5EF4-FFF2-40B4-BE49-F238E27FC236}">
                  <a16:creationId xmlns:a16="http://schemas.microsoft.com/office/drawing/2014/main" id="{6AD5647F-D001-AF4B-B0F4-D4CB4C5A1AB9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79" name="Rectangle : coins arrondis 278">
              <a:extLst>
                <a:ext uri="{FF2B5EF4-FFF2-40B4-BE49-F238E27FC236}">
                  <a16:creationId xmlns:a16="http://schemas.microsoft.com/office/drawing/2014/main" id="{3F07C8AD-0F2C-DC4D-809F-4663F468D0ED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0" name="Rectangle : coins arrondis 279">
              <a:extLst>
                <a:ext uri="{FF2B5EF4-FFF2-40B4-BE49-F238E27FC236}">
                  <a16:creationId xmlns:a16="http://schemas.microsoft.com/office/drawing/2014/main" id="{6FFCC169-4730-6C42-93E8-1E08AA10BB67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81" name="Rectangle : coins arrondis 280">
              <a:extLst>
                <a:ext uri="{FF2B5EF4-FFF2-40B4-BE49-F238E27FC236}">
                  <a16:creationId xmlns:a16="http://schemas.microsoft.com/office/drawing/2014/main" id="{29E42D21-37D4-944D-AD8E-3C7D1A22E2FC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82" name="Rectangle : coins arrondis 281">
              <a:extLst>
                <a:ext uri="{FF2B5EF4-FFF2-40B4-BE49-F238E27FC236}">
                  <a16:creationId xmlns:a16="http://schemas.microsoft.com/office/drawing/2014/main" id="{7437771F-0BCC-BC46-99BA-B40764BE24FF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3" name="Rectangle : coins arrondis 282">
              <a:extLst>
                <a:ext uri="{FF2B5EF4-FFF2-40B4-BE49-F238E27FC236}">
                  <a16:creationId xmlns:a16="http://schemas.microsoft.com/office/drawing/2014/main" id="{C75C52F7-2EDE-3142-A465-CCD4DA0FDBDB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4" name="Rectangle : coins arrondis 283">
              <a:extLst>
                <a:ext uri="{FF2B5EF4-FFF2-40B4-BE49-F238E27FC236}">
                  <a16:creationId xmlns:a16="http://schemas.microsoft.com/office/drawing/2014/main" id="{42B8DD2A-F6CF-3547-A0F9-E5E595D1049C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5" name="Rectangle : coins arrondis 284">
              <a:extLst>
                <a:ext uri="{FF2B5EF4-FFF2-40B4-BE49-F238E27FC236}">
                  <a16:creationId xmlns:a16="http://schemas.microsoft.com/office/drawing/2014/main" id="{AF4ACE0A-3ECE-DE49-AB83-BF222E159658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86" name="Rectangle : coins arrondis 285">
              <a:extLst>
                <a:ext uri="{FF2B5EF4-FFF2-40B4-BE49-F238E27FC236}">
                  <a16:creationId xmlns:a16="http://schemas.microsoft.com/office/drawing/2014/main" id="{357A5061-AC3E-B14D-A2E0-209B596DA249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87" name="Rectangle : coins arrondis 286">
              <a:extLst>
                <a:ext uri="{FF2B5EF4-FFF2-40B4-BE49-F238E27FC236}">
                  <a16:creationId xmlns:a16="http://schemas.microsoft.com/office/drawing/2014/main" id="{85ED5CB5-50E2-8642-9BF2-87E35EF2CFA5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8" name="Rectangle : coins arrondis 287">
              <a:extLst>
                <a:ext uri="{FF2B5EF4-FFF2-40B4-BE49-F238E27FC236}">
                  <a16:creationId xmlns:a16="http://schemas.microsoft.com/office/drawing/2014/main" id="{6F882510-6014-354C-BDAD-DECE42D92652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89" name="Rectangle : coins arrondis 288">
              <a:extLst>
                <a:ext uri="{FF2B5EF4-FFF2-40B4-BE49-F238E27FC236}">
                  <a16:creationId xmlns:a16="http://schemas.microsoft.com/office/drawing/2014/main" id="{6228C39F-70AB-B344-A40B-17F69997DE91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90" name="Rectangle : coins arrondis 289">
              <a:extLst>
                <a:ext uri="{FF2B5EF4-FFF2-40B4-BE49-F238E27FC236}">
                  <a16:creationId xmlns:a16="http://schemas.microsoft.com/office/drawing/2014/main" id="{32B0FEBB-533B-5644-9BBB-604F01021722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91" name="Rectangle : coins arrondis 290">
              <a:extLst>
                <a:ext uri="{FF2B5EF4-FFF2-40B4-BE49-F238E27FC236}">
                  <a16:creationId xmlns:a16="http://schemas.microsoft.com/office/drawing/2014/main" id="{6C38ADA5-D630-8B41-A6CC-9E77CACE9146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92" name="Rectangle : coins arrondis 291">
              <a:extLst>
                <a:ext uri="{FF2B5EF4-FFF2-40B4-BE49-F238E27FC236}">
                  <a16:creationId xmlns:a16="http://schemas.microsoft.com/office/drawing/2014/main" id="{440ADA92-5A2E-6A4C-BB78-DB2557BAB520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6E5649C7-2C28-C547-B5A4-658A03B1846F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94" name="Rectangle : coins arrondis 293">
              <a:extLst>
                <a:ext uri="{FF2B5EF4-FFF2-40B4-BE49-F238E27FC236}">
                  <a16:creationId xmlns:a16="http://schemas.microsoft.com/office/drawing/2014/main" id="{E2FA2D23-373B-EE41-ADE3-2FFCFE445B34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95" name="Rectangle : coins arrondis 294">
              <a:extLst>
                <a:ext uri="{FF2B5EF4-FFF2-40B4-BE49-F238E27FC236}">
                  <a16:creationId xmlns:a16="http://schemas.microsoft.com/office/drawing/2014/main" id="{378FA88E-945A-BE4F-861B-1A2E7377EA76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296" name="Rectangle : coins arrondis 295">
              <a:extLst>
                <a:ext uri="{FF2B5EF4-FFF2-40B4-BE49-F238E27FC236}">
                  <a16:creationId xmlns:a16="http://schemas.microsoft.com/office/drawing/2014/main" id="{421CFB24-CBAD-0A43-BB8D-52EA4794AB6E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E7214B-2D2E-2A4B-A6AD-217F96AB99F2}"/>
              </a:ext>
            </a:extLst>
          </p:cNvPr>
          <p:cNvGrpSpPr/>
          <p:nvPr/>
        </p:nvGrpSpPr>
        <p:grpSpPr>
          <a:xfrm>
            <a:off x="2830979" y="2832656"/>
            <a:ext cx="504000" cy="504000"/>
            <a:chOff x="246488" y="2816194"/>
            <a:chExt cx="540000" cy="540000"/>
          </a:xfrm>
        </p:grpSpPr>
        <p:sp>
          <p:nvSpPr>
            <p:cNvPr id="298" name="Rectangle : coins arrondis 297">
              <a:extLst>
                <a:ext uri="{FF2B5EF4-FFF2-40B4-BE49-F238E27FC236}">
                  <a16:creationId xmlns:a16="http://schemas.microsoft.com/office/drawing/2014/main" id="{C852C613-3707-2944-B3C9-8594D1318E37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299" name="Rectangle : coins arrondis 298">
              <a:extLst>
                <a:ext uri="{FF2B5EF4-FFF2-40B4-BE49-F238E27FC236}">
                  <a16:creationId xmlns:a16="http://schemas.microsoft.com/office/drawing/2014/main" id="{3B7CD5CA-6EED-FF4C-981D-13F12FB7C883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0" name="Rectangle : coins arrondis 299">
              <a:extLst>
                <a:ext uri="{FF2B5EF4-FFF2-40B4-BE49-F238E27FC236}">
                  <a16:creationId xmlns:a16="http://schemas.microsoft.com/office/drawing/2014/main" id="{62820F28-A23E-FE48-892A-E56672229203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1" name="Rectangle : coins arrondis 300">
              <a:extLst>
                <a:ext uri="{FF2B5EF4-FFF2-40B4-BE49-F238E27FC236}">
                  <a16:creationId xmlns:a16="http://schemas.microsoft.com/office/drawing/2014/main" id="{403016C2-24FA-DF4C-A54A-4F6E6F1C5D66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02" name="Rectangle : coins arrondis 301">
              <a:extLst>
                <a:ext uri="{FF2B5EF4-FFF2-40B4-BE49-F238E27FC236}">
                  <a16:creationId xmlns:a16="http://schemas.microsoft.com/office/drawing/2014/main" id="{65257792-B517-5846-B8F8-88ACA53081C0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03" name="Rectangle : coins arrondis 302">
              <a:extLst>
                <a:ext uri="{FF2B5EF4-FFF2-40B4-BE49-F238E27FC236}">
                  <a16:creationId xmlns:a16="http://schemas.microsoft.com/office/drawing/2014/main" id="{009BE35C-D013-3D4F-9E0D-71ADDFF227E9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4" name="Rectangle : coins arrondis 303">
              <a:extLst>
                <a:ext uri="{FF2B5EF4-FFF2-40B4-BE49-F238E27FC236}">
                  <a16:creationId xmlns:a16="http://schemas.microsoft.com/office/drawing/2014/main" id="{5791BB12-0B24-0547-A6DF-AD9FB8354A1A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5" name="Rectangle : coins arrondis 304">
              <a:extLst>
                <a:ext uri="{FF2B5EF4-FFF2-40B4-BE49-F238E27FC236}">
                  <a16:creationId xmlns:a16="http://schemas.microsoft.com/office/drawing/2014/main" id="{2514D8B8-4628-5E4B-9C88-57DF852A0422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6" name="Rectangle : coins arrondis 305">
              <a:extLst>
                <a:ext uri="{FF2B5EF4-FFF2-40B4-BE49-F238E27FC236}">
                  <a16:creationId xmlns:a16="http://schemas.microsoft.com/office/drawing/2014/main" id="{C96C23C8-7381-2249-943F-2D2ED1B5C056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07" name="Rectangle : coins arrondis 306">
              <a:extLst>
                <a:ext uri="{FF2B5EF4-FFF2-40B4-BE49-F238E27FC236}">
                  <a16:creationId xmlns:a16="http://schemas.microsoft.com/office/drawing/2014/main" id="{17F00BC5-F138-1244-98D2-6EBBF61443C8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08" name="Rectangle : coins arrondis 307">
              <a:extLst>
                <a:ext uri="{FF2B5EF4-FFF2-40B4-BE49-F238E27FC236}">
                  <a16:creationId xmlns:a16="http://schemas.microsoft.com/office/drawing/2014/main" id="{03A67BC1-F639-8845-AA6E-E61CAAFB851A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09" name="Rectangle : coins arrondis 308">
              <a:extLst>
                <a:ext uri="{FF2B5EF4-FFF2-40B4-BE49-F238E27FC236}">
                  <a16:creationId xmlns:a16="http://schemas.microsoft.com/office/drawing/2014/main" id="{C8BA72C6-E27D-344F-BBB6-71D885937608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0" name="Rectangle : coins arrondis 309">
              <a:extLst>
                <a:ext uri="{FF2B5EF4-FFF2-40B4-BE49-F238E27FC236}">
                  <a16:creationId xmlns:a16="http://schemas.microsoft.com/office/drawing/2014/main" id="{7F24257A-9F1D-1C43-8234-E1891E9CC002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1" name="Rectangle : coins arrondis 310">
              <a:extLst>
                <a:ext uri="{FF2B5EF4-FFF2-40B4-BE49-F238E27FC236}">
                  <a16:creationId xmlns:a16="http://schemas.microsoft.com/office/drawing/2014/main" id="{9210C100-50D1-AB49-9642-19786A6A3BC0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12" name="Rectangle : coins arrondis 311">
              <a:extLst>
                <a:ext uri="{FF2B5EF4-FFF2-40B4-BE49-F238E27FC236}">
                  <a16:creationId xmlns:a16="http://schemas.microsoft.com/office/drawing/2014/main" id="{20FA29F2-9F8C-A54F-8F44-C8F305725411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13" name="Rectangle : coins arrondis 312">
              <a:extLst>
                <a:ext uri="{FF2B5EF4-FFF2-40B4-BE49-F238E27FC236}">
                  <a16:creationId xmlns:a16="http://schemas.microsoft.com/office/drawing/2014/main" id="{566D83B7-BFB3-0941-8DFE-9A793D6E9FF3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4" name="Rectangle : coins arrondis 313">
              <a:extLst>
                <a:ext uri="{FF2B5EF4-FFF2-40B4-BE49-F238E27FC236}">
                  <a16:creationId xmlns:a16="http://schemas.microsoft.com/office/drawing/2014/main" id="{0C8B3DD1-23DC-774B-B07C-F2DB59C1255D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5" name="Rectangle : coins arrondis 314">
              <a:extLst>
                <a:ext uri="{FF2B5EF4-FFF2-40B4-BE49-F238E27FC236}">
                  <a16:creationId xmlns:a16="http://schemas.microsoft.com/office/drawing/2014/main" id="{75879AD2-0602-2C4E-B116-951803E72CD2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6" name="Rectangle : coins arrondis 315">
              <a:extLst>
                <a:ext uri="{FF2B5EF4-FFF2-40B4-BE49-F238E27FC236}">
                  <a16:creationId xmlns:a16="http://schemas.microsoft.com/office/drawing/2014/main" id="{C3CF488D-28C9-AE44-BBD7-7A3F9C6C0919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17" name="Rectangle : coins arrondis 316">
              <a:extLst>
                <a:ext uri="{FF2B5EF4-FFF2-40B4-BE49-F238E27FC236}">
                  <a16:creationId xmlns:a16="http://schemas.microsoft.com/office/drawing/2014/main" id="{7EBA6422-09A6-C544-B65A-6E9C8943BFC5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18" name="Rectangle : coins arrondis 317">
              <a:extLst>
                <a:ext uri="{FF2B5EF4-FFF2-40B4-BE49-F238E27FC236}">
                  <a16:creationId xmlns:a16="http://schemas.microsoft.com/office/drawing/2014/main" id="{AFC11F86-608B-194D-9CCF-AD9A1D013919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19" name="Rectangle : coins arrondis 318">
              <a:extLst>
                <a:ext uri="{FF2B5EF4-FFF2-40B4-BE49-F238E27FC236}">
                  <a16:creationId xmlns:a16="http://schemas.microsoft.com/office/drawing/2014/main" id="{BDF13810-D93D-494C-B8D5-15AC63CF070C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20" name="Rectangle : coins arrondis 319">
              <a:extLst>
                <a:ext uri="{FF2B5EF4-FFF2-40B4-BE49-F238E27FC236}">
                  <a16:creationId xmlns:a16="http://schemas.microsoft.com/office/drawing/2014/main" id="{D8C3DA79-A330-984B-B31B-F67044A59572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21" name="Rectangle : coins arrondis 320">
              <a:extLst>
                <a:ext uri="{FF2B5EF4-FFF2-40B4-BE49-F238E27FC236}">
                  <a16:creationId xmlns:a16="http://schemas.microsoft.com/office/drawing/2014/main" id="{A6CD055F-A371-BE40-B321-ED14E26521BC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22" name="Rectangle : coins arrondis 321">
              <a:extLst>
                <a:ext uri="{FF2B5EF4-FFF2-40B4-BE49-F238E27FC236}">
                  <a16:creationId xmlns:a16="http://schemas.microsoft.com/office/drawing/2014/main" id="{4B42B54A-AD71-D849-B9C5-68744FBB4FEE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3492F57C-8698-5E4E-A1D9-2C5A02092FD6}"/>
              </a:ext>
            </a:extLst>
          </p:cNvPr>
          <p:cNvGrpSpPr/>
          <p:nvPr/>
        </p:nvGrpSpPr>
        <p:grpSpPr>
          <a:xfrm>
            <a:off x="2830979" y="2191423"/>
            <a:ext cx="504000" cy="504000"/>
            <a:chOff x="246488" y="2816194"/>
            <a:chExt cx="540000" cy="540000"/>
          </a:xfrm>
        </p:grpSpPr>
        <p:sp>
          <p:nvSpPr>
            <p:cNvPr id="324" name="Rectangle : coins arrondis 323">
              <a:extLst>
                <a:ext uri="{FF2B5EF4-FFF2-40B4-BE49-F238E27FC236}">
                  <a16:creationId xmlns:a16="http://schemas.microsoft.com/office/drawing/2014/main" id="{8A2EA243-0343-5B42-B4E0-00EB1AC5FD1C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25" name="Rectangle : coins arrondis 324">
              <a:extLst>
                <a:ext uri="{FF2B5EF4-FFF2-40B4-BE49-F238E27FC236}">
                  <a16:creationId xmlns:a16="http://schemas.microsoft.com/office/drawing/2014/main" id="{DA8CF0D1-78B6-7D40-B4AF-E51F033F960B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26" name="Rectangle : coins arrondis 325">
              <a:extLst>
                <a:ext uri="{FF2B5EF4-FFF2-40B4-BE49-F238E27FC236}">
                  <a16:creationId xmlns:a16="http://schemas.microsoft.com/office/drawing/2014/main" id="{0CFB35FA-88D5-2047-A710-076D98FC4BCA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27" name="Rectangle : coins arrondis 326">
              <a:extLst>
                <a:ext uri="{FF2B5EF4-FFF2-40B4-BE49-F238E27FC236}">
                  <a16:creationId xmlns:a16="http://schemas.microsoft.com/office/drawing/2014/main" id="{963B1C3B-96B1-0F43-9531-D18749B00EDD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28" name="Rectangle : coins arrondis 327">
              <a:extLst>
                <a:ext uri="{FF2B5EF4-FFF2-40B4-BE49-F238E27FC236}">
                  <a16:creationId xmlns:a16="http://schemas.microsoft.com/office/drawing/2014/main" id="{5D283CCB-B293-FF4C-8398-C3FBCF4017C5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29" name="Rectangle : coins arrondis 328">
              <a:extLst>
                <a:ext uri="{FF2B5EF4-FFF2-40B4-BE49-F238E27FC236}">
                  <a16:creationId xmlns:a16="http://schemas.microsoft.com/office/drawing/2014/main" id="{58910E5C-94AD-D84F-B9BC-DE63C2CEF111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0" name="Rectangle : coins arrondis 329">
              <a:extLst>
                <a:ext uri="{FF2B5EF4-FFF2-40B4-BE49-F238E27FC236}">
                  <a16:creationId xmlns:a16="http://schemas.microsoft.com/office/drawing/2014/main" id="{38F56EAC-A755-1442-A4F2-649E00E1ACAF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1" name="Rectangle : coins arrondis 330">
              <a:extLst>
                <a:ext uri="{FF2B5EF4-FFF2-40B4-BE49-F238E27FC236}">
                  <a16:creationId xmlns:a16="http://schemas.microsoft.com/office/drawing/2014/main" id="{138A550F-19F2-F543-99D4-712DC3D7652A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2" name="Rectangle : coins arrondis 331">
              <a:extLst>
                <a:ext uri="{FF2B5EF4-FFF2-40B4-BE49-F238E27FC236}">
                  <a16:creationId xmlns:a16="http://schemas.microsoft.com/office/drawing/2014/main" id="{8138F1F8-EAC1-F341-9AEE-59A08E249638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33" name="Rectangle : coins arrondis 332">
              <a:extLst>
                <a:ext uri="{FF2B5EF4-FFF2-40B4-BE49-F238E27FC236}">
                  <a16:creationId xmlns:a16="http://schemas.microsoft.com/office/drawing/2014/main" id="{3784DF88-9B16-6948-AA9D-2F341B74E083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34" name="Rectangle : coins arrondis 333">
              <a:extLst>
                <a:ext uri="{FF2B5EF4-FFF2-40B4-BE49-F238E27FC236}">
                  <a16:creationId xmlns:a16="http://schemas.microsoft.com/office/drawing/2014/main" id="{D2637F87-7CF7-2E44-9AC9-F250E6B12436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5" name="Rectangle : coins arrondis 334">
              <a:extLst>
                <a:ext uri="{FF2B5EF4-FFF2-40B4-BE49-F238E27FC236}">
                  <a16:creationId xmlns:a16="http://schemas.microsoft.com/office/drawing/2014/main" id="{23E6C7E4-4208-074B-8C86-865E0EE14C7A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6" name="Rectangle : coins arrondis 335">
              <a:extLst>
                <a:ext uri="{FF2B5EF4-FFF2-40B4-BE49-F238E27FC236}">
                  <a16:creationId xmlns:a16="http://schemas.microsoft.com/office/drawing/2014/main" id="{610D0992-A98E-D645-B7E4-90789465C6C0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37" name="Rectangle : coins arrondis 336">
              <a:extLst>
                <a:ext uri="{FF2B5EF4-FFF2-40B4-BE49-F238E27FC236}">
                  <a16:creationId xmlns:a16="http://schemas.microsoft.com/office/drawing/2014/main" id="{30C50C9C-7FEF-9040-9402-58C6414BD36C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38" name="Rectangle : coins arrondis 337">
              <a:extLst>
                <a:ext uri="{FF2B5EF4-FFF2-40B4-BE49-F238E27FC236}">
                  <a16:creationId xmlns:a16="http://schemas.microsoft.com/office/drawing/2014/main" id="{36463628-A315-8A4F-A7CF-8745EE8A1185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39" name="Rectangle : coins arrondis 338">
              <a:extLst>
                <a:ext uri="{FF2B5EF4-FFF2-40B4-BE49-F238E27FC236}">
                  <a16:creationId xmlns:a16="http://schemas.microsoft.com/office/drawing/2014/main" id="{A71CB0B3-0B09-8842-85BE-7D2838592EE2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0" name="Rectangle : coins arrondis 339">
              <a:extLst>
                <a:ext uri="{FF2B5EF4-FFF2-40B4-BE49-F238E27FC236}">
                  <a16:creationId xmlns:a16="http://schemas.microsoft.com/office/drawing/2014/main" id="{8FB4E9AF-4695-2844-A47E-B76F2AFA4D93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1" name="Rectangle : coins arrondis 340">
              <a:extLst>
                <a:ext uri="{FF2B5EF4-FFF2-40B4-BE49-F238E27FC236}">
                  <a16:creationId xmlns:a16="http://schemas.microsoft.com/office/drawing/2014/main" id="{801CF851-61F8-2C44-932C-D4AEDB38B160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2" name="Rectangle : coins arrondis 341">
              <a:extLst>
                <a:ext uri="{FF2B5EF4-FFF2-40B4-BE49-F238E27FC236}">
                  <a16:creationId xmlns:a16="http://schemas.microsoft.com/office/drawing/2014/main" id="{D8B42B3F-B7EC-7146-8A77-07D24A72533F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43" name="Rectangle : coins arrondis 342">
              <a:extLst>
                <a:ext uri="{FF2B5EF4-FFF2-40B4-BE49-F238E27FC236}">
                  <a16:creationId xmlns:a16="http://schemas.microsoft.com/office/drawing/2014/main" id="{9F27524D-270C-B040-89CD-C356717E5796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44" name="Rectangle : coins arrondis 343">
              <a:extLst>
                <a:ext uri="{FF2B5EF4-FFF2-40B4-BE49-F238E27FC236}">
                  <a16:creationId xmlns:a16="http://schemas.microsoft.com/office/drawing/2014/main" id="{C9A0F6F8-906E-7F40-B471-58715EB899D1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5" name="Rectangle : coins arrondis 344">
              <a:extLst>
                <a:ext uri="{FF2B5EF4-FFF2-40B4-BE49-F238E27FC236}">
                  <a16:creationId xmlns:a16="http://schemas.microsoft.com/office/drawing/2014/main" id="{7EC3903B-ABDC-F94C-B849-1297296F97BB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6" name="Rectangle : coins arrondis 345">
              <a:extLst>
                <a:ext uri="{FF2B5EF4-FFF2-40B4-BE49-F238E27FC236}">
                  <a16:creationId xmlns:a16="http://schemas.microsoft.com/office/drawing/2014/main" id="{F9EB2C96-963F-F94D-B2A0-9E97F473A860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47" name="Rectangle : coins arrondis 346">
              <a:extLst>
                <a:ext uri="{FF2B5EF4-FFF2-40B4-BE49-F238E27FC236}">
                  <a16:creationId xmlns:a16="http://schemas.microsoft.com/office/drawing/2014/main" id="{EE86251B-58E5-D64E-98BD-D7E08CFC5BC0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48" name="Rectangle : coins arrondis 347">
              <a:extLst>
                <a:ext uri="{FF2B5EF4-FFF2-40B4-BE49-F238E27FC236}">
                  <a16:creationId xmlns:a16="http://schemas.microsoft.com/office/drawing/2014/main" id="{03245D0D-EC21-A14C-AAAA-01BDB5A7F9EA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AAA5C485-3194-FC44-A05F-4BE0DCB5BF47}"/>
              </a:ext>
            </a:extLst>
          </p:cNvPr>
          <p:cNvGrpSpPr/>
          <p:nvPr/>
        </p:nvGrpSpPr>
        <p:grpSpPr>
          <a:xfrm>
            <a:off x="2190092" y="2832656"/>
            <a:ext cx="504000" cy="504000"/>
            <a:chOff x="246488" y="2816194"/>
            <a:chExt cx="540000" cy="540000"/>
          </a:xfrm>
        </p:grpSpPr>
        <p:sp>
          <p:nvSpPr>
            <p:cNvPr id="350" name="Rectangle : coins arrondis 349">
              <a:extLst>
                <a:ext uri="{FF2B5EF4-FFF2-40B4-BE49-F238E27FC236}">
                  <a16:creationId xmlns:a16="http://schemas.microsoft.com/office/drawing/2014/main" id="{D4D38073-D639-4246-A505-9DDED21EF8E7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4C3A466-ADA4-E249-88BE-20DB79F42481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2" name="Rectangle : coins arrondis 351">
              <a:extLst>
                <a:ext uri="{FF2B5EF4-FFF2-40B4-BE49-F238E27FC236}">
                  <a16:creationId xmlns:a16="http://schemas.microsoft.com/office/drawing/2014/main" id="{E4A542F3-A117-F942-BDA0-1903811403E5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3" name="Rectangle : coins arrondis 352">
              <a:extLst>
                <a:ext uri="{FF2B5EF4-FFF2-40B4-BE49-F238E27FC236}">
                  <a16:creationId xmlns:a16="http://schemas.microsoft.com/office/drawing/2014/main" id="{10EF316E-CEC2-7A40-8273-1FA35AA78025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54" name="Rectangle : coins arrondis 353">
              <a:extLst>
                <a:ext uri="{FF2B5EF4-FFF2-40B4-BE49-F238E27FC236}">
                  <a16:creationId xmlns:a16="http://schemas.microsoft.com/office/drawing/2014/main" id="{87F4A2CB-E43F-4541-A27E-5073B355D5D3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55" name="Rectangle : coins arrondis 354">
              <a:extLst>
                <a:ext uri="{FF2B5EF4-FFF2-40B4-BE49-F238E27FC236}">
                  <a16:creationId xmlns:a16="http://schemas.microsoft.com/office/drawing/2014/main" id="{26A9C3CD-2173-2B4A-96E8-0A72C873EF46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6" name="Rectangle : coins arrondis 355">
              <a:extLst>
                <a:ext uri="{FF2B5EF4-FFF2-40B4-BE49-F238E27FC236}">
                  <a16:creationId xmlns:a16="http://schemas.microsoft.com/office/drawing/2014/main" id="{D11EE45D-1AE6-1248-A967-754906FDFED1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7" name="Rectangle : coins arrondis 356">
              <a:extLst>
                <a:ext uri="{FF2B5EF4-FFF2-40B4-BE49-F238E27FC236}">
                  <a16:creationId xmlns:a16="http://schemas.microsoft.com/office/drawing/2014/main" id="{DE31743D-B17F-EE43-AA3E-D70DB9339F79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58" name="Rectangle : coins arrondis 357">
              <a:extLst>
                <a:ext uri="{FF2B5EF4-FFF2-40B4-BE49-F238E27FC236}">
                  <a16:creationId xmlns:a16="http://schemas.microsoft.com/office/drawing/2014/main" id="{2A04DAEA-A77C-CB40-BF7F-F2EBE7472A8E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59" name="Rectangle : coins arrondis 358">
              <a:extLst>
                <a:ext uri="{FF2B5EF4-FFF2-40B4-BE49-F238E27FC236}">
                  <a16:creationId xmlns:a16="http://schemas.microsoft.com/office/drawing/2014/main" id="{3147214C-F729-1941-9D48-1DB3BBB37919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60" name="Rectangle : coins arrondis 359">
              <a:extLst>
                <a:ext uri="{FF2B5EF4-FFF2-40B4-BE49-F238E27FC236}">
                  <a16:creationId xmlns:a16="http://schemas.microsoft.com/office/drawing/2014/main" id="{52629A2B-2472-5A48-8A5F-808A863BE781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1" name="Rectangle : coins arrondis 360">
              <a:extLst>
                <a:ext uri="{FF2B5EF4-FFF2-40B4-BE49-F238E27FC236}">
                  <a16:creationId xmlns:a16="http://schemas.microsoft.com/office/drawing/2014/main" id="{ABBA07A6-3E38-C540-B223-20E340583EDF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2" name="Rectangle : coins arrondis 361">
              <a:extLst>
                <a:ext uri="{FF2B5EF4-FFF2-40B4-BE49-F238E27FC236}">
                  <a16:creationId xmlns:a16="http://schemas.microsoft.com/office/drawing/2014/main" id="{C5B3FDEE-C376-5B44-8475-8D7252822D4B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9D4816B7-17EA-CE46-9E9B-46C31464453C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240BE677-4F12-0A42-80CA-F7B0C885A857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72D12B9D-D301-364B-A8FA-09B6F16349EB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6" name="Rectangle : coins arrondis 365">
              <a:extLst>
                <a:ext uri="{FF2B5EF4-FFF2-40B4-BE49-F238E27FC236}">
                  <a16:creationId xmlns:a16="http://schemas.microsoft.com/office/drawing/2014/main" id="{E0031559-6A84-5C49-A5C7-AEF400ACB442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7" name="Rectangle : coins arrondis 366">
              <a:extLst>
                <a:ext uri="{FF2B5EF4-FFF2-40B4-BE49-F238E27FC236}">
                  <a16:creationId xmlns:a16="http://schemas.microsoft.com/office/drawing/2014/main" id="{69198C17-CECC-6A40-A2E3-314C9FC6B469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2A442C65-464D-5A44-ABE3-965A2FEB92C1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69" name="Rectangle : coins arrondis 368">
              <a:extLst>
                <a:ext uri="{FF2B5EF4-FFF2-40B4-BE49-F238E27FC236}">
                  <a16:creationId xmlns:a16="http://schemas.microsoft.com/office/drawing/2014/main" id="{DD6BE882-85A5-2143-B936-1DA7288A7539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70" name="Rectangle : coins arrondis 369">
              <a:extLst>
                <a:ext uri="{FF2B5EF4-FFF2-40B4-BE49-F238E27FC236}">
                  <a16:creationId xmlns:a16="http://schemas.microsoft.com/office/drawing/2014/main" id="{C222AD95-F77A-BF46-BE64-833D1A453AF9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1" name="Rectangle : coins arrondis 370">
              <a:extLst>
                <a:ext uri="{FF2B5EF4-FFF2-40B4-BE49-F238E27FC236}">
                  <a16:creationId xmlns:a16="http://schemas.microsoft.com/office/drawing/2014/main" id="{EE37C234-9141-374F-9824-35D47606807F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2" name="Rectangle : coins arrondis 371">
              <a:extLst>
                <a:ext uri="{FF2B5EF4-FFF2-40B4-BE49-F238E27FC236}">
                  <a16:creationId xmlns:a16="http://schemas.microsoft.com/office/drawing/2014/main" id="{34DC2D23-9AA4-A047-A394-EED904F33D7D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3" name="Rectangle : coins arrondis 372">
              <a:extLst>
                <a:ext uri="{FF2B5EF4-FFF2-40B4-BE49-F238E27FC236}">
                  <a16:creationId xmlns:a16="http://schemas.microsoft.com/office/drawing/2014/main" id="{685D793E-3EB7-9B44-9C81-E65DA26E9047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74" name="Rectangle : coins arrondis 373">
              <a:extLst>
                <a:ext uri="{FF2B5EF4-FFF2-40B4-BE49-F238E27FC236}">
                  <a16:creationId xmlns:a16="http://schemas.microsoft.com/office/drawing/2014/main" id="{78DB492C-B03F-6641-9E91-C6AB2FEB31D1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FC4428F4-084D-1948-AECA-149227A8B59C}"/>
              </a:ext>
            </a:extLst>
          </p:cNvPr>
          <p:cNvGrpSpPr/>
          <p:nvPr/>
        </p:nvGrpSpPr>
        <p:grpSpPr>
          <a:xfrm>
            <a:off x="257283" y="2830164"/>
            <a:ext cx="504000" cy="504000"/>
            <a:chOff x="246488" y="2816194"/>
            <a:chExt cx="540000" cy="540000"/>
          </a:xfrm>
        </p:grpSpPr>
        <p:sp>
          <p:nvSpPr>
            <p:cNvPr id="376" name="Rectangle : coins arrondis 375">
              <a:extLst>
                <a:ext uri="{FF2B5EF4-FFF2-40B4-BE49-F238E27FC236}">
                  <a16:creationId xmlns:a16="http://schemas.microsoft.com/office/drawing/2014/main" id="{74953CC9-E684-4644-9D5D-B974E2897631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7" name="Rectangle : coins arrondis 376">
              <a:extLst>
                <a:ext uri="{FF2B5EF4-FFF2-40B4-BE49-F238E27FC236}">
                  <a16:creationId xmlns:a16="http://schemas.microsoft.com/office/drawing/2014/main" id="{94688F9C-0B00-744B-B3C3-469B94CBDA29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8" name="Rectangle : coins arrondis 377">
              <a:extLst>
                <a:ext uri="{FF2B5EF4-FFF2-40B4-BE49-F238E27FC236}">
                  <a16:creationId xmlns:a16="http://schemas.microsoft.com/office/drawing/2014/main" id="{B0F95C1E-6476-B04A-931E-6DFF90B57D4C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79" name="Rectangle : coins arrondis 378">
              <a:extLst>
                <a:ext uri="{FF2B5EF4-FFF2-40B4-BE49-F238E27FC236}">
                  <a16:creationId xmlns:a16="http://schemas.microsoft.com/office/drawing/2014/main" id="{1DBAF9EE-472B-7848-8344-61843AFE36EC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80" name="Rectangle : coins arrondis 379">
              <a:extLst>
                <a:ext uri="{FF2B5EF4-FFF2-40B4-BE49-F238E27FC236}">
                  <a16:creationId xmlns:a16="http://schemas.microsoft.com/office/drawing/2014/main" id="{06E5A395-400D-DC4B-9CD3-8F16119B951F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81" name="Rectangle : coins arrondis 380">
              <a:extLst>
                <a:ext uri="{FF2B5EF4-FFF2-40B4-BE49-F238E27FC236}">
                  <a16:creationId xmlns:a16="http://schemas.microsoft.com/office/drawing/2014/main" id="{37335208-8905-5B45-9702-00D28425E60B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2" name="Rectangle : coins arrondis 381">
              <a:extLst>
                <a:ext uri="{FF2B5EF4-FFF2-40B4-BE49-F238E27FC236}">
                  <a16:creationId xmlns:a16="http://schemas.microsoft.com/office/drawing/2014/main" id="{82D208EB-5756-B54E-A2BB-5713150776B5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3" name="Rectangle : coins arrondis 382">
              <a:extLst>
                <a:ext uri="{FF2B5EF4-FFF2-40B4-BE49-F238E27FC236}">
                  <a16:creationId xmlns:a16="http://schemas.microsoft.com/office/drawing/2014/main" id="{AEAA7B22-509A-3044-B787-33CFC9F23577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4" name="Rectangle : coins arrondis 383">
              <a:extLst>
                <a:ext uri="{FF2B5EF4-FFF2-40B4-BE49-F238E27FC236}">
                  <a16:creationId xmlns:a16="http://schemas.microsoft.com/office/drawing/2014/main" id="{BA42917A-F430-3B4A-8098-F8DCFEF217A3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85" name="Rectangle : coins arrondis 384">
              <a:extLst>
                <a:ext uri="{FF2B5EF4-FFF2-40B4-BE49-F238E27FC236}">
                  <a16:creationId xmlns:a16="http://schemas.microsoft.com/office/drawing/2014/main" id="{B1E3B3CF-6981-3D41-88F5-2FA3AE6D34DD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86" name="Rectangle : coins arrondis 385">
              <a:extLst>
                <a:ext uri="{FF2B5EF4-FFF2-40B4-BE49-F238E27FC236}">
                  <a16:creationId xmlns:a16="http://schemas.microsoft.com/office/drawing/2014/main" id="{65BF8DAD-96C2-6A4F-A808-284D5309DF25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7" name="Rectangle : coins arrondis 386">
              <a:extLst>
                <a:ext uri="{FF2B5EF4-FFF2-40B4-BE49-F238E27FC236}">
                  <a16:creationId xmlns:a16="http://schemas.microsoft.com/office/drawing/2014/main" id="{C9D2B9A0-9973-C647-A8B9-F17105C51894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8" name="Rectangle : coins arrondis 387">
              <a:extLst>
                <a:ext uri="{FF2B5EF4-FFF2-40B4-BE49-F238E27FC236}">
                  <a16:creationId xmlns:a16="http://schemas.microsoft.com/office/drawing/2014/main" id="{90250DE8-645E-9C42-A180-0E10F122257A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89" name="Rectangle : coins arrondis 388">
              <a:extLst>
                <a:ext uri="{FF2B5EF4-FFF2-40B4-BE49-F238E27FC236}">
                  <a16:creationId xmlns:a16="http://schemas.microsoft.com/office/drawing/2014/main" id="{EB0FAD27-EFE9-164D-BF4B-048D7B8B9045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90" name="Rectangle : coins arrondis 389">
              <a:extLst>
                <a:ext uri="{FF2B5EF4-FFF2-40B4-BE49-F238E27FC236}">
                  <a16:creationId xmlns:a16="http://schemas.microsoft.com/office/drawing/2014/main" id="{7FBECC50-E5AD-4F42-BA9E-B981445AF2D9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91" name="Rectangle : coins arrondis 390">
              <a:extLst>
                <a:ext uri="{FF2B5EF4-FFF2-40B4-BE49-F238E27FC236}">
                  <a16:creationId xmlns:a16="http://schemas.microsoft.com/office/drawing/2014/main" id="{04D69A71-3DC7-4343-8BD4-CD839083EC9E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2" name="Rectangle : coins arrondis 391">
              <a:extLst>
                <a:ext uri="{FF2B5EF4-FFF2-40B4-BE49-F238E27FC236}">
                  <a16:creationId xmlns:a16="http://schemas.microsoft.com/office/drawing/2014/main" id="{A17D34E7-C96E-0B4C-A397-0C4D4EE9F7ED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EFACEA65-200B-4D4D-977C-88AA256BDAC8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4" name="Rectangle : coins arrondis 393">
              <a:extLst>
                <a:ext uri="{FF2B5EF4-FFF2-40B4-BE49-F238E27FC236}">
                  <a16:creationId xmlns:a16="http://schemas.microsoft.com/office/drawing/2014/main" id="{B9B435D3-DECF-8347-8F07-BBB64B5671D6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95" name="Rectangle : coins arrondis 394">
              <a:extLst>
                <a:ext uri="{FF2B5EF4-FFF2-40B4-BE49-F238E27FC236}">
                  <a16:creationId xmlns:a16="http://schemas.microsoft.com/office/drawing/2014/main" id="{41ABE175-8663-3B44-AF76-A353D60D3105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396" name="Rectangle : coins arrondis 395">
              <a:extLst>
                <a:ext uri="{FF2B5EF4-FFF2-40B4-BE49-F238E27FC236}">
                  <a16:creationId xmlns:a16="http://schemas.microsoft.com/office/drawing/2014/main" id="{FD07C966-66BF-FC40-8A31-2258DB318AEB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7" name="Rectangle : coins arrondis 396">
              <a:extLst>
                <a:ext uri="{FF2B5EF4-FFF2-40B4-BE49-F238E27FC236}">
                  <a16:creationId xmlns:a16="http://schemas.microsoft.com/office/drawing/2014/main" id="{22C1A371-6022-354D-B330-C15D69F10EF2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399" name="Rectangle : coins arrondis 398">
              <a:extLst>
                <a:ext uri="{FF2B5EF4-FFF2-40B4-BE49-F238E27FC236}">
                  <a16:creationId xmlns:a16="http://schemas.microsoft.com/office/drawing/2014/main" id="{6AD04C0D-6238-BC48-8B9D-B0542923AC05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00" name="Rectangle : coins arrondis 399">
              <a:extLst>
                <a:ext uri="{FF2B5EF4-FFF2-40B4-BE49-F238E27FC236}">
                  <a16:creationId xmlns:a16="http://schemas.microsoft.com/office/drawing/2014/main" id="{C8177776-F102-4D49-A824-A44855A862FF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01" name="Rectangle : coins arrondis 400">
              <a:extLst>
                <a:ext uri="{FF2B5EF4-FFF2-40B4-BE49-F238E27FC236}">
                  <a16:creationId xmlns:a16="http://schemas.microsoft.com/office/drawing/2014/main" id="{5066F94C-039B-CF41-8939-BF83FBF61DD5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EF0109F9-BF7B-4840-984B-2E3E29DEAD66}"/>
              </a:ext>
            </a:extLst>
          </p:cNvPr>
          <p:cNvGrpSpPr/>
          <p:nvPr/>
        </p:nvGrpSpPr>
        <p:grpSpPr>
          <a:xfrm>
            <a:off x="2830979" y="262254"/>
            <a:ext cx="504000" cy="504000"/>
            <a:chOff x="246488" y="2816194"/>
            <a:chExt cx="540000" cy="540000"/>
          </a:xfrm>
        </p:grpSpPr>
        <p:sp>
          <p:nvSpPr>
            <p:cNvPr id="407" name="Rectangle : coins arrondis 406">
              <a:extLst>
                <a:ext uri="{FF2B5EF4-FFF2-40B4-BE49-F238E27FC236}">
                  <a16:creationId xmlns:a16="http://schemas.microsoft.com/office/drawing/2014/main" id="{AD220D8A-0744-6340-84E5-119766BF1B16}"/>
                </a:ext>
              </a:extLst>
            </p:cNvPr>
            <p:cNvSpPr/>
            <p:nvPr/>
          </p:nvSpPr>
          <p:spPr>
            <a:xfrm>
              <a:off x="246488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08" name="Rectangle : coins arrondis 407">
              <a:extLst>
                <a:ext uri="{FF2B5EF4-FFF2-40B4-BE49-F238E27FC236}">
                  <a16:creationId xmlns:a16="http://schemas.microsoft.com/office/drawing/2014/main" id="{0A7948B7-0BC0-BD4E-9822-D1F880E76FEE}"/>
                </a:ext>
              </a:extLst>
            </p:cNvPr>
            <p:cNvSpPr/>
            <p:nvPr/>
          </p:nvSpPr>
          <p:spPr>
            <a:xfrm>
              <a:off x="358647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09" name="Rectangle : coins arrondis 408">
              <a:extLst>
                <a:ext uri="{FF2B5EF4-FFF2-40B4-BE49-F238E27FC236}">
                  <a16:creationId xmlns:a16="http://schemas.microsoft.com/office/drawing/2014/main" id="{FA90F140-78E6-194B-9F7D-92F21ED3F3AF}"/>
                </a:ext>
              </a:extLst>
            </p:cNvPr>
            <p:cNvSpPr/>
            <p:nvPr/>
          </p:nvSpPr>
          <p:spPr>
            <a:xfrm>
              <a:off x="47080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10" name="Rectangle : coins arrondis 409">
              <a:extLst>
                <a:ext uri="{FF2B5EF4-FFF2-40B4-BE49-F238E27FC236}">
                  <a16:creationId xmlns:a16="http://schemas.microsoft.com/office/drawing/2014/main" id="{DEE2675F-B9E3-4549-8FD7-4774B5E8D138}"/>
                </a:ext>
              </a:extLst>
            </p:cNvPr>
            <p:cNvSpPr/>
            <p:nvPr/>
          </p:nvSpPr>
          <p:spPr>
            <a:xfrm>
              <a:off x="582966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13" name="Rectangle : coins arrondis 412">
              <a:extLst>
                <a:ext uri="{FF2B5EF4-FFF2-40B4-BE49-F238E27FC236}">
                  <a16:creationId xmlns:a16="http://schemas.microsoft.com/office/drawing/2014/main" id="{C8BF1012-0AD7-EA42-A842-66F37415F652}"/>
                </a:ext>
              </a:extLst>
            </p:cNvPr>
            <p:cNvSpPr/>
            <p:nvPr/>
          </p:nvSpPr>
          <p:spPr>
            <a:xfrm>
              <a:off x="695124" y="2816194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14" name="Rectangle : coins arrondis 413">
              <a:extLst>
                <a:ext uri="{FF2B5EF4-FFF2-40B4-BE49-F238E27FC236}">
                  <a16:creationId xmlns:a16="http://schemas.microsoft.com/office/drawing/2014/main" id="{7D162081-A704-5048-9A9D-D61615D2059C}"/>
                </a:ext>
              </a:extLst>
            </p:cNvPr>
            <p:cNvSpPr/>
            <p:nvPr/>
          </p:nvSpPr>
          <p:spPr>
            <a:xfrm>
              <a:off x="246488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15" name="Rectangle : coins arrondis 414">
              <a:extLst>
                <a:ext uri="{FF2B5EF4-FFF2-40B4-BE49-F238E27FC236}">
                  <a16:creationId xmlns:a16="http://schemas.microsoft.com/office/drawing/2014/main" id="{7EC24ED1-181D-C54E-96F3-4A4DBF4D54AD}"/>
                </a:ext>
              </a:extLst>
            </p:cNvPr>
            <p:cNvSpPr/>
            <p:nvPr/>
          </p:nvSpPr>
          <p:spPr>
            <a:xfrm>
              <a:off x="358647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16" name="Rectangle : coins arrondis 415">
              <a:extLst>
                <a:ext uri="{FF2B5EF4-FFF2-40B4-BE49-F238E27FC236}">
                  <a16:creationId xmlns:a16="http://schemas.microsoft.com/office/drawing/2014/main" id="{603B0AC6-2695-D74E-B101-3E704735C1A8}"/>
                </a:ext>
              </a:extLst>
            </p:cNvPr>
            <p:cNvSpPr/>
            <p:nvPr/>
          </p:nvSpPr>
          <p:spPr>
            <a:xfrm>
              <a:off x="47080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17" name="Rectangle : coins arrondis 416">
              <a:extLst>
                <a:ext uri="{FF2B5EF4-FFF2-40B4-BE49-F238E27FC236}">
                  <a16:creationId xmlns:a16="http://schemas.microsoft.com/office/drawing/2014/main" id="{E3CCE208-46C6-BD42-BDB9-EB56DF979B05}"/>
                </a:ext>
              </a:extLst>
            </p:cNvPr>
            <p:cNvSpPr/>
            <p:nvPr/>
          </p:nvSpPr>
          <p:spPr>
            <a:xfrm>
              <a:off x="582966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18" name="Rectangle : coins arrondis 417">
              <a:extLst>
                <a:ext uri="{FF2B5EF4-FFF2-40B4-BE49-F238E27FC236}">
                  <a16:creationId xmlns:a16="http://schemas.microsoft.com/office/drawing/2014/main" id="{D60016FF-E3F3-1E43-A8D4-24E9B906BD38}"/>
                </a:ext>
              </a:extLst>
            </p:cNvPr>
            <p:cNvSpPr/>
            <p:nvPr/>
          </p:nvSpPr>
          <p:spPr>
            <a:xfrm>
              <a:off x="695124" y="2928313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19" name="Rectangle : coins arrondis 418">
              <a:extLst>
                <a:ext uri="{FF2B5EF4-FFF2-40B4-BE49-F238E27FC236}">
                  <a16:creationId xmlns:a16="http://schemas.microsoft.com/office/drawing/2014/main" id="{28F1EBF8-F09A-BA4B-A18D-DDE2E4F619CB}"/>
                </a:ext>
              </a:extLst>
            </p:cNvPr>
            <p:cNvSpPr/>
            <p:nvPr/>
          </p:nvSpPr>
          <p:spPr>
            <a:xfrm>
              <a:off x="246488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0" name="Rectangle : coins arrondis 419">
              <a:extLst>
                <a:ext uri="{FF2B5EF4-FFF2-40B4-BE49-F238E27FC236}">
                  <a16:creationId xmlns:a16="http://schemas.microsoft.com/office/drawing/2014/main" id="{8299B459-70CA-E94E-9A71-22B1EAFEDD80}"/>
                </a:ext>
              </a:extLst>
            </p:cNvPr>
            <p:cNvSpPr/>
            <p:nvPr/>
          </p:nvSpPr>
          <p:spPr>
            <a:xfrm>
              <a:off x="358647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1" name="Rectangle : coins arrondis 420">
              <a:extLst>
                <a:ext uri="{FF2B5EF4-FFF2-40B4-BE49-F238E27FC236}">
                  <a16:creationId xmlns:a16="http://schemas.microsoft.com/office/drawing/2014/main" id="{68EB9AB7-352F-D04A-9740-AEE5A4CB6C27}"/>
                </a:ext>
              </a:extLst>
            </p:cNvPr>
            <p:cNvSpPr/>
            <p:nvPr/>
          </p:nvSpPr>
          <p:spPr>
            <a:xfrm>
              <a:off x="47080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2" name="Rectangle : coins arrondis 421">
              <a:extLst>
                <a:ext uri="{FF2B5EF4-FFF2-40B4-BE49-F238E27FC236}">
                  <a16:creationId xmlns:a16="http://schemas.microsoft.com/office/drawing/2014/main" id="{1F29ED5A-5727-F64C-9AC3-9B917D9E3AA0}"/>
                </a:ext>
              </a:extLst>
            </p:cNvPr>
            <p:cNvSpPr/>
            <p:nvPr/>
          </p:nvSpPr>
          <p:spPr>
            <a:xfrm>
              <a:off x="582966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23" name="Rectangle : coins arrondis 422">
              <a:extLst>
                <a:ext uri="{FF2B5EF4-FFF2-40B4-BE49-F238E27FC236}">
                  <a16:creationId xmlns:a16="http://schemas.microsoft.com/office/drawing/2014/main" id="{02190833-0B13-EC4C-9BCE-9088F344CB77}"/>
                </a:ext>
              </a:extLst>
            </p:cNvPr>
            <p:cNvSpPr/>
            <p:nvPr/>
          </p:nvSpPr>
          <p:spPr>
            <a:xfrm>
              <a:off x="695124" y="3040431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24" name="Rectangle : coins arrondis 423">
              <a:extLst>
                <a:ext uri="{FF2B5EF4-FFF2-40B4-BE49-F238E27FC236}">
                  <a16:creationId xmlns:a16="http://schemas.microsoft.com/office/drawing/2014/main" id="{F3EC70E0-C718-F442-BFA5-0DDF353572A1}"/>
                </a:ext>
              </a:extLst>
            </p:cNvPr>
            <p:cNvSpPr/>
            <p:nvPr/>
          </p:nvSpPr>
          <p:spPr>
            <a:xfrm>
              <a:off x="246488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5" name="Rectangle : coins arrondis 424">
              <a:extLst>
                <a:ext uri="{FF2B5EF4-FFF2-40B4-BE49-F238E27FC236}">
                  <a16:creationId xmlns:a16="http://schemas.microsoft.com/office/drawing/2014/main" id="{80E621C3-29ED-E540-8F71-6C14DCCF0957}"/>
                </a:ext>
              </a:extLst>
            </p:cNvPr>
            <p:cNvSpPr/>
            <p:nvPr/>
          </p:nvSpPr>
          <p:spPr>
            <a:xfrm>
              <a:off x="358647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6" name="Rectangle : coins arrondis 425">
              <a:extLst>
                <a:ext uri="{FF2B5EF4-FFF2-40B4-BE49-F238E27FC236}">
                  <a16:creationId xmlns:a16="http://schemas.microsoft.com/office/drawing/2014/main" id="{434CD8BE-DA2C-6341-845A-E08AB15A65E6}"/>
                </a:ext>
              </a:extLst>
            </p:cNvPr>
            <p:cNvSpPr/>
            <p:nvPr/>
          </p:nvSpPr>
          <p:spPr>
            <a:xfrm>
              <a:off x="47080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27" name="Rectangle : coins arrondis 426">
              <a:extLst>
                <a:ext uri="{FF2B5EF4-FFF2-40B4-BE49-F238E27FC236}">
                  <a16:creationId xmlns:a16="http://schemas.microsoft.com/office/drawing/2014/main" id="{4D2C5B7C-6DE6-954F-8CAD-B95B74A55EA5}"/>
                </a:ext>
              </a:extLst>
            </p:cNvPr>
            <p:cNvSpPr/>
            <p:nvPr/>
          </p:nvSpPr>
          <p:spPr>
            <a:xfrm>
              <a:off x="582966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28" name="Rectangle : coins arrondis 427">
              <a:extLst>
                <a:ext uri="{FF2B5EF4-FFF2-40B4-BE49-F238E27FC236}">
                  <a16:creationId xmlns:a16="http://schemas.microsoft.com/office/drawing/2014/main" id="{8FF0CA44-19B1-444C-AE16-94FA08FE7AC6}"/>
                </a:ext>
              </a:extLst>
            </p:cNvPr>
            <p:cNvSpPr/>
            <p:nvPr/>
          </p:nvSpPr>
          <p:spPr>
            <a:xfrm>
              <a:off x="695124" y="3152550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29" name="Rectangle : coins arrondis 428">
              <a:extLst>
                <a:ext uri="{FF2B5EF4-FFF2-40B4-BE49-F238E27FC236}">
                  <a16:creationId xmlns:a16="http://schemas.microsoft.com/office/drawing/2014/main" id="{E2F3684A-24CB-E64F-99C0-F27F653EABD3}"/>
                </a:ext>
              </a:extLst>
            </p:cNvPr>
            <p:cNvSpPr/>
            <p:nvPr/>
          </p:nvSpPr>
          <p:spPr>
            <a:xfrm>
              <a:off x="246488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30" name="Rectangle : coins arrondis 429">
              <a:extLst>
                <a:ext uri="{FF2B5EF4-FFF2-40B4-BE49-F238E27FC236}">
                  <a16:creationId xmlns:a16="http://schemas.microsoft.com/office/drawing/2014/main" id="{FABD6DE1-3E12-5541-B808-65D71E48DAB7}"/>
                </a:ext>
              </a:extLst>
            </p:cNvPr>
            <p:cNvSpPr/>
            <p:nvPr/>
          </p:nvSpPr>
          <p:spPr>
            <a:xfrm>
              <a:off x="358647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31" name="Rectangle : coins arrondis 430">
              <a:extLst>
                <a:ext uri="{FF2B5EF4-FFF2-40B4-BE49-F238E27FC236}">
                  <a16:creationId xmlns:a16="http://schemas.microsoft.com/office/drawing/2014/main" id="{D6700A4F-6BA4-ED4F-9FAF-F12A1E80E600}"/>
                </a:ext>
              </a:extLst>
            </p:cNvPr>
            <p:cNvSpPr/>
            <p:nvPr/>
          </p:nvSpPr>
          <p:spPr>
            <a:xfrm>
              <a:off x="47080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432" name="Rectangle : coins arrondis 431">
              <a:extLst>
                <a:ext uri="{FF2B5EF4-FFF2-40B4-BE49-F238E27FC236}">
                  <a16:creationId xmlns:a16="http://schemas.microsoft.com/office/drawing/2014/main" id="{F105E4EF-D4E2-5649-8B4D-6C9861F7396F}"/>
                </a:ext>
              </a:extLst>
            </p:cNvPr>
            <p:cNvSpPr/>
            <p:nvPr/>
          </p:nvSpPr>
          <p:spPr>
            <a:xfrm>
              <a:off x="582966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  <p:sp>
          <p:nvSpPr>
            <p:cNvPr id="433" name="Rectangle : coins arrondis 432">
              <a:extLst>
                <a:ext uri="{FF2B5EF4-FFF2-40B4-BE49-F238E27FC236}">
                  <a16:creationId xmlns:a16="http://schemas.microsoft.com/office/drawing/2014/main" id="{CEBF04DD-A5C9-C74D-BE45-D1E96BA2D259}"/>
                </a:ext>
              </a:extLst>
            </p:cNvPr>
            <p:cNvSpPr/>
            <p:nvPr/>
          </p:nvSpPr>
          <p:spPr>
            <a:xfrm>
              <a:off x="695124" y="3264669"/>
              <a:ext cx="91364" cy="915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 dirty="0"/>
            </a:p>
          </p:txBody>
        </p:sp>
      </p:grp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D7DF9AB8-799E-DF44-A810-AE2A8798C6D3}"/>
              </a:ext>
            </a:extLst>
          </p:cNvPr>
          <p:cNvSpPr/>
          <p:nvPr/>
        </p:nvSpPr>
        <p:spPr>
          <a:xfrm>
            <a:off x="248452" y="244255"/>
            <a:ext cx="538036" cy="539999"/>
          </a:xfrm>
          <a:prstGeom prst="roundRect">
            <a:avLst/>
          </a:prstGeom>
          <a:noFill/>
          <a:ln w="28575">
            <a:solidFill>
              <a:srgbClr val="636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3" name="Rectangle : coins arrondis 402">
            <a:extLst>
              <a:ext uri="{FF2B5EF4-FFF2-40B4-BE49-F238E27FC236}">
                <a16:creationId xmlns:a16="http://schemas.microsoft.com/office/drawing/2014/main" id="{88D10C61-D875-ED46-AED9-8879F58C2FBA}"/>
              </a:ext>
            </a:extLst>
          </p:cNvPr>
          <p:cNvSpPr/>
          <p:nvPr/>
        </p:nvSpPr>
        <p:spPr>
          <a:xfrm>
            <a:off x="882110" y="888395"/>
            <a:ext cx="538036" cy="539999"/>
          </a:xfrm>
          <a:prstGeom prst="roundRect">
            <a:avLst/>
          </a:prstGeom>
          <a:noFill/>
          <a:ln w="28575">
            <a:solidFill>
              <a:srgbClr val="636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4" name="Rectangle : coins arrondis 403">
            <a:extLst>
              <a:ext uri="{FF2B5EF4-FFF2-40B4-BE49-F238E27FC236}">
                <a16:creationId xmlns:a16="http://schemas.microsoft.com/office/drawing/2014/main" id="{269CE3BF-692B-7F41-A6F0-AF082C00B6D0}"/>
              </a:ext>
            </a:extLst>
          </p:cNvPr>
          <p:cNvSpPr/>
          <p:nvPr/>
        </p:nvSpPr>
        <p:spPr>
          <a:xfrm>
            <a:off x="1531206" y="1530225"/>
            <a:ext cx="538036" cy="539999"/>
          </a:xfrm>
          <a:prstGeom prst="roundRect">
            <a:avLst/>
          </a:prstGeom>
          <a:noFill/>
          <a:ln w="28575">
            <a:solidFill>
              <a:srgbClr val="636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5" name="Rectangle : coins arrondis 404">
            <a:extLst>
              <a:ext uri="{FF2B5EF4-FFF2-40B4-BE49-F238E27FC236}">
                <a16:creationId xmlns:a16="http://schemas.microsoft.com/office/drawing/2014/main" id="{CADDA64B-20CA-4E42-980F-8EBF062D314D}"/>
              </a:ext>
            </a:extLst>
          </p:cNvPr>
          <p:cNvSpPr/>
          <p:nvPr/>
        </p:nvSpPr>
        <p:spPr>
          <a:xfrm>
            <a:off x="2174870" y="2173594"/>
            <a:ext cx="538036" cy="539999"/>
          </a:xfrm>
          <a:prstGeom prst="roundRect">
            <a:avLst/>
          </a:prstGeom>
          <a:noFill/>
          <a:ln w="28575">
            <a:solidFill>
              <a:srgbClr val="636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6" name="Rectangle : coins arrondis 405">
            <a:extLst>
              <a:ext uri="{FF2B5EF4-FFF2-40B4-BE49-F238E27FC236}">
                <a16:creationId xmlns:a16="http://schemas.microsoft.com/office/drawing/2014/main" id="{F4986122-8D3F-DB43-B67C-C55491D7A120}"/>
              </a:ext>
            </a:extLst>
          </p:cNvPr>
          <p:cNvSpPr/>
          <p:nvPr/>
        </p:nvSpPr>
        <p:spPr>
          <a:xfrm>
            <a:off x="2813961" y="2814657"/>
            <a:ext cx="538036" cy="539999"/>
          </a:xfrm>
          <a:prstGeom prst="roundRect">
            <a:avLst/>
          </a:prstGeom>
          <a:noFill/>
          <a:ln w="28575">
            <a:solidFill>
              <a:srgbClr val="636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1" name="Rectangle : coins arrondis 410">
            <a:extLst>
              <a:ext uri="{FF2B5EF4-FFF2-40B4-BE49-F238E27FC236}">
                <a16:creationId xmlns:a16="http://schemas.microsoft.com/office/drawing/2014/main" id="{7B9C414E-B390-DF49-94C2-09205E406A63}"/>
              </a:ext>
            </a:extLst>
          </p:cNvPr>
          <p:cNvSpPr/>
          <p:nvPr/>
        </p:nvSpPr>
        <p:spPr>
          <a:xfrm>
            <a:off x="245254" y="888394"/>
            <a:ext cx="541234" cy="540000"/>
          </a:xfrm>
          <a:prstGeom prst="roundRect">
            <a:avLst/>
          </a:prstGeom>
          <a:noFill/>
          <a:ln w="28575">
            <a:solidFill>
              <a:srgbClr val="77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2" name="Rectangle : coins arrondis 411">
            <a:extLst>
              <a:ext uri="{FF2B5EF4-FFF2-40B4-BE49-F238E27FC236}">
                <a16:creationId xmlns:a16="http://schemas.microsoft.com/office/drawing/2014/main" id="{B2027118-BFD6-F242-9567-391F4FBD756F}"/>
              </a:ext>
            </a:extLst>
          </p:cNvPr>
          <p:cNvSpPr/>
          <p:nvPr/>
        </p:nvSpPr>
        <p:spPr>
          <a:xfrm>
            <a:off x="888356" y="1530225"/>
            <a:ext cx="541234" cy="540000"/>
          </a:xfrm>
          <a:prstGeom prst="roundRect">
            <a:avLst/>
          </a:prstGeom>
          <a:noFill/>
          <a:ln w="28575">
            <a:solidFill>
              <a:srgbClr val="77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53C6F064-DE7F-2B46-99C1-EAD0FCC1DC15}"/>
              </a:ext>
            </a:extLst>
          </p:cNvPr>
          <p:cNvSpPr/>
          <p:nvPr/>
        </p:nvSpPr>
        <p:spPr>
          <a:xfrm>
            <a:off x="1528990" y="2173593"/>
            <a:ext cx="541234" cy="540000"/>
          </a:xfrm>
          <a:prstGeom prst="roundRect">
            <a:avLst/>
          </a:prstGeom>
          <a:noFill/>
          <a:ln w="28575">
            <a:solidFill>
              <a:srgbClr val="77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4" name="Rectangle : coins arrondis 463">
            <a:extLst>
              <a:ext uri="{FF2B5EF4-FFF2-40B4-BE49-F238E27FC236}">
                <a16:creationId xmlns:a16="http://schemas.microsoft.com/office/drawing/2014/main" id="{5CAEB9F7-A3C2-9544-8BDF-1598E58EE7CC}"/>
              </a:ext>
            </a:extLst>
          </p:cNvPr>
          <p:cNvSpPr/>
          <p:nvPr/>
        </p:nvSpPr>
        <p:spPr>
          <a:xfrm>
            <a:off x="2172092" y="2815357"/>
            <a:ext cx="541234" cy="540000"/>
          </a:xfrm>
          <a:prstGeom prst="roundRect">
            <a:avLst/>
          </a:prstGeom>
          <a:noFill/>
          <a:ln w="28575">
            <a:solidFill>
              <a:srgbClr val="77B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9" name="Rectangle : coins arrondis 468">
            <a:extLst>
              <a:ext uri="{FF2B5EF4-FFF2-40B4-BE49-F238E27FC236}">
                <a16:creationId xmlns:a16="http://schemas.microsoft.com/office/drawing/2014/main" id="{9BFA4A0E-6C1A-5C49-85AC-CF9EF27EC2DA}"/>
              </a:ext>
            </a:extLst>
          </p:cNvPr>
          <p:cNvSpPr/>
          <p:nvPr/>
        </p:nvSpPr>
        <p:spPr>
          <a:xfrm>
            <a:off x="888356" y="244596"/>
            <a:ext cx="540000" cy="539659"/>
          </a:xfrm>
          <a:prstGeom prst="roundRect">
            <a:avLst/>
          </a:prstGeom>
          <a:noFill/>
          <a:ln w="28575">
            <a:solidFill>
              <a:srgbClr val="A77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0" name="Rectangle : coins arrondis 469">
            <a:extLst>
              <a:ext uri="{FF2B5EF4-FFF2-40B4-BE49-F238E27FC236}">
                <a16:creationId xmlns:a16="http://schemas.microsoft.com/office/drawing/2014/main" id="{ABE8480B-81E4-9D4F-A5C9-59D2AF863785}"/>
              </a:ext>
            </a:extLst>
          </p:cNvPr>
          <p:cNvSpPr/>
          <p:nvPr/>
        </p:nvSpPr>
        <p:spPr>
          <a:xfrm>
            <a:off x="1530224" y="892149"/>
            <a:ext cx="540000" cy="539659"/>
          </a:xfrm>
          <a:prstGeom prst="roundRect">
            <a:avLst/>
          </a:prstGeom>
          <a:noFill/>
          <a:ln w="28575">
            <a:solidFill>
              <a:srgbClr val="A77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1" name="Rectangle : coins arrondis 470">
            <a:extLst>
              <a:ext uri="{FF2B5EF4-FFF2-40B4-BE49-F238E27FC236}">
                <a16:creationId xmlns:a16="http://schemas.microsoft.com/office/drawing/2014/main" id="{899D4B22-30B2-4142-9BF8-D3DD206DE3C7}"/>
              </a:ext>
            </a:extLst>
          </p:cNvPr>
          <p:cNvSpPr/>
          <p:nvPr/>
        </p:nvSpPr>
        <p:spPr>
          <a:xfrm>
            <a:off x="2172092" y="1531335"/>
            <a:ext cx="540000" cy="539659"/>
          </a:xfrm>
          <a:prstGeom prst="roundRect">
            <a:avLst/>
          </a:prstGeom>
          <a:noFill/>
          <a:ln w="28575">
            <a:solidFill>
              <a:srgbClr val="A77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2" name="Rectangle : coins arrondis 471">
            <a:extLst>
              <a:ext uri="{FF2B5EF4-FFF2-40B4-BE49-F238E27FC236}">
                <a16:creationId xmlns:a16="http://schemas.microsoft.com/office/drawing/2014/main" id="{6079C6F4-5793-4F4D-B611-4FC1E2041BD0}"/>
              </a:ext>
            </a:extLst>
          </p:cNvPr>
          <p:cNvSpPr/>
          <p:nvPr/>
        </p:nvSpPr>
        <p:spPr>
          <a:xfrm>
            <a:off x="2813961" y="2173594"/>
            <a:ext cx="540000" cy="539659"/>
          </a:xfrm>
          <a:prstGeom prst="roundRect">
            <a:avLst/>
          </a:prstGeom>
          <a:noFill/>
          <a:ln w="28575">
            <a:solidFill>
              <a:srgbClr val="A77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</p:spTree>
    <p:extLst>
      <p:ext uri="{BB962C8B-B14F-4D97-AF65-F5344CB8AC3E}">
        <p14:creationId xmlns:p14="http://schemas.microsoft.com/office/powerpoint/2010/main" val="241737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AF81FCA-4AD6-7C4A-8A17-53B4B12F76E5}"/>
              </a:ext>
            </a:extLst>
          </p:cNvPr>
          <p:cNvSpPr/>
          <p:nvPr/>
        </p:nvSpPr>
        <p:spPr>
          <a:xfrm>
            <a:off x="888356" y="244255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FE07DF1-FBD6-6542-A9DB-8A574AEBE4B6}"/>
              </a:ext>
            </a:extLst>
          </p:cNvPr>
          <p:cNvSpPr/>
          <p:nvPr/>
        </p:nvSpPr>
        <p:spPr>
          <a:xfrm>
            <a:off x="1000515" y="244255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806D180-4201-8D4A-ADE3-448DFCD59F15}"/>
              </a:ext>
            </a:extLst>
          </p:cNvPr>
          <p:cNvSpPr/>
          <p:nvPr/>
        </p:nvSpPr>
        <p:spPr>
          <a:xfrm>
            <a:off x="1112674" y="244255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72ADF61-DD1F-034C-9361-DCADB90FB397}"/>
              </a:ext>
            </a:extLst>
          </p:cNvPr>
          <p:cNvSpPr/>
          <p:nvPr/>
        </p:nvSpPr>
        <p:spPr>
          <a:xfrm>
            <a:off x="1224834" y="244255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D8A5B07-BFD2-B546-945E-A77CA0BE3C21}"/>
              </a:ext>
            </a:extLst>
          </p:cNvPr>
          <p:cNvSpPr/>
          <p:nvPr/>
        </p:nvSpPr>
        <p:spPr>
          <a:xfrm>
            <a:off x="1336992" y="244255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D88016D-C575-AE4E-ABA6-9ABFB7FFCBDF}"/>
              </a:ext>
            </a:extLst>
          </p:cNvPr>
          <p:cNvSpPr/>
          <p:nvPr/>
        </p:nvSpPr>
        <p:spPr>
          <a:xfrm>
            <a:off x="888356" y="356374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F860F0A-70AB-B44C-BB27-69AD7B247AF4}"/>
              </a:ext>
            </a:extLst>
          </p:cNvPr>
          <p:cNvSpPr/>
          <p:nvPr/>
        </p:nvSpPr>
        <p:spPr>
          <a:xfrm>
            <a:off x="1000515" y="35637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4620B05-3226-9B48-A7BB-23BA2B50B476}"/>
              </a:ext>
            </a:extLst>
          </p:cNvPr>
          <p:cNvSpPr/>
          <p:nvPr/>
        </p:nvSpPr>
        <p:spPr>
          <a:xfrm>
            <a:off x="1112674" y="35637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4BE4271-4685-7841-89DF-2F7A22647260}"/>
              </a:ext>
            </a:extLst>
          </p:cNvPr>
          <p:cNvSpPr/>
          <p:nvPr/>
        </p:nvSpPr>
        <p:spPr>
          <a:xfrm>
            <a:off x="1224834" y="35637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DBAD7A2-66CF-904D-928B-CADE7A4CF88A}"/>
              </a:ext>
            </a:extLst>
          </p:cNvPr>
          <p:cNvSpPr/>
          <p:nvPr/>
        </p:nvSpPr>
        <p:spPr>
          <a:xfrm>
            <a:off x="1336992" y="35637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C423A0B-3417-8942-8DF9-1146AD2E3383}"/>
              </a:ext>
            </a:extLst>
          </p:cNvPr>
          <p:cNvSpPr/>
          <p:nvPr/>
        </p:nvSpPr>
        <p:spPr>
          <a:xfrm>
            <a:off x="888356" y="468492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3909E85-5549-5043-9C9F-422BFB8BF02B}"/>
              </a:ext>
            </a:extLst>
          </p:cNvPr>
          <p:cNvSpPr/>
          <p:nvPr/>
        </p:nvSpPr>
        <p:spPr>
          <a:xfrm>
            <a:off x="1000515" y="468492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711234F-0E76-0F45-A7CF-EB3998B336E6}"/>
              </a:ext>
            </a:extLst>
          </p:cNvPr>
          <p:cNvSpPr/>
          <p:nvPr/>
        </p:nvSpPr>
        <p:spPr>
          <a:xfrm>
            <a:off x="1112674" y="468492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CB3E3BB-1AD4-4746-A8BA-DFAEE0E5F736}"/>
              </a:ext>
            </a:extLst>
          </p:cNvPr>
          <p:cNvSpPr/>
          <p:nvPr/>
        </p:nvSpPr>
        <p:spPr>
          <a:xfrm>
            <a:off x="1224834" y="468492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B0EE9A9-3582-CC4D-9D38-3978BF9D7958}"/>
              </a:ext>
            </a:extLst>
          </p:cNvPr>
          <p:cNvSpPr/>
          <p:nvPr/>
        </p:nvSpPr>
        <p:spPr>
          <a:xfrm>
            <a:off x="1336992" y="468492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4168562-0EC0-3D46-B4CF-CB027D5B5C20}"/>
              </a:ext>
            </a:extLst>
          </p:cNvPr>
          <p:cNvSpPr/>
          <p:nvPr/>
        </p:nvSpPr>
        <p:spPr>
          <a:xfrm>
            <a:off x="888356" y="580611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C81D004-CAB9-314D-A91A-178724C08F3C}"/>
              </a:ext>
            </a:extLst>
          </p:cNvPr>
          <p:cNvSpPr/>
          <p:nvPr/>
        </p:nvSpPr>
        <p:spPr>
          <a:xfrm>
            <a:off x="1000515" y="58061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86C0CB1-E1F2-E844-8220-41EE48070F88}"/>
              </a:ext>
            </a:extLst>
          </p:cNvPr>
          <p:cNvSpPr/>
          <p:nvPr/>
        </p:nvSpPr>
        <p:spPr>
          <a:xfrm>
            <a:off x="1112674" y="58061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E70816A-E912-0E4F-9563-DEFFD142ECFD}"/>
              </a:ext>
            </a:extLst>
          </p:cNvPr>
          <p:cNvSpPr/>
          <p:nvPr/>
        </p:nvSpPr>
        <p:spPr>
          <a:xfrm>
            <a:off x="1224834" y="58061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03F6C48-5254-2347-AA6F-F752558CAB1D}"/>
              </a:ext>
            </a:extLst>
          </p:cNvPr>
          <p:cNvSpPr/>
          <p:nvPr/>
        </p:nvSpPr>
        <p:spPr>
          <a:xfrm>
            <a:off x="1336992" y="58061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BE14DFE-EE8E-1D46-9F41-B355023F2982}"/>
              </a:ext>
            </a:extLst>
          </p:cNvPr>
          <p:cNvSpPr/>
          <p:nvPr/>
        </p:nvSpPr>
        <p:spPr>
          <a:xfrm>
            <a:off x="888356" y="692730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CACE45C-3A43-7A42-9152-AD4E32BEC390}"/>
              </a:ext>
            </a:extLst>
          </p:cNvPr>
          <p:cNvSpPr/>
          <p:nvPr/>
        </p:nvSpPr>
        <p:spPr>
          <a:xfrm>
            <a:off x="1000515" y="69273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246D90-8DCC-E64A-B19C-1B36CB43E511}"/>
              </a:ext>
            </a:extLst>
          </p:cNvPr>
          <p:cNvSpPr/>
          <p:nvPr/>
        </p:nvSpPr>
        <p:spPr>
          <a:xfrm>
            <a:off x="1112674" y="69273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1EF6EFD-12DC-C14A-8036-E47D11B912E1}"/>
              </a:ext>
            </a:extLst>
          </p:cNvPr>
          <p:cNvSpPr/>
          <p:nvPr/>
        </p:nvSpPr>
        <p:spPr>
          <a:xfrm>
            <a:off x="1224834" y="69273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B75E463-1607-434B-813E-317683A3298C}"/>
              </a:ext>
            </a:extLst>
          </p:cNvPr>
          <p:cNvSpPr/>
          <p:nvPr/>
        </p:nvSpPr>
        <p:spPr>
          <a:xfrm>
            <a:off x="1336992" y="69273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08AB201-6C1C-3B41-BDE8-FB28C6093036}"/>
              </a:ext>
            </a:extLst>
          </p:cNvPr>
          <p:cNvSpPr/>
          <p:nvPr/>
        </p:nvSpPr>
        <p:spPr>
          <a:xfrm>
            <a:off x="246488" y="2457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53B438C-4C0C-1242-A8C4-8CDAB069E1BF}"/>
              </a:ext>
            </a:extLst>
          </p:cNvPr>
          <p:cNvSpPr/>
          <p:nvPr/>
        </p:nvSpPr>
        <p:spPr>
          <a:xfrm>
            <a:off x="358647" y="2457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D55EED93-3373-804D-AA09-8D84A89926EF}"/>
              </a:ext>
            </a:extLst>
          </p:cNvPr>
          <p:cNvSpPr/>
          <p:nvPr/>
        </p:nvSpPr>
        <p:spPr>
          <a:xfrm>
            <a:off x="470806" y="2457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13C615B-D693-0C43-BAD0-25A2D316B001}"/>
              </a:ext>
            </a:extLst>
          </p:cNvPr>
          <p:cNvSpPr/>
          <p:nvPr/>
        </p:nvSpPr>
        <p:spPr>
          <a:xfrm>
            <a:off x="582966" y="2457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F2D4E84-CF8F-1C4F-99EE-9AA0573D5124}"/>
              </a:ext>
            </a:extLst>
          </p:cNvPr>
          <p:cNvSpPr/>
          <p:nvPr/>
        </p:nvSpPr>
        <p:spPr>
          <a:xfrm>
            <a:off x="695124" y="2457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E1A381D-852A-0441-8110-D5E77C6CE5E6}"/>
              </a:ext>
            </a:extLst>
          </p:cNvPr>
          <p:cNvSpPr/>
          <p:nvPr/>
        </p:nvSpPr>
        <p:spPr>
          <a:xfrm>
            <a:off x="246488" y="3579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A8C9D41E-7854-4F45-BCCD-517373FC70C9}"/>
              </a:ext>
            </a:extLst>
          </p:cNvPr>
          <p:cNvSpPr/>
          <p:nvPr/>
        </p:nvSpPr>
        <p:spPr>
          <a:xfrm>
            <a:off x="358647" y="3579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AFC09A2-510E-094A-AADD-4A3F25CE2642}"/>
              </a:ext>
            </a:extLst>
          </p:cNvPr>
          <p:cNvSpPr/>
          <p:nvPr/>
        </p:nvSpPr>
        <p:spPr>
          <a:xfrm>
            <a:off x="470806" y="3579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C5895F-40BA-0A4B-89DE-DBA600CF8903}"/>
              </a:ext>
            </a:extLst>
          </p:cNvPr>
          <p:cNvSpPr/>
          <p:nvPr/>
        </p:nvSpPr>
        <p:spPr>
          <a:xfrm>
            <a:off x="582966" y="3579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A2F7A8-862B-1B44-A21A-DD9B8FD8DAC4}"/>
              </a:ext>
            </a:extLst>
          </p:cNvPr>
          <p:cNvSpPr/>
          <p:nvPr/>
        </p:nvSpPr>
        <p:spPr>
          <a:xfrm>
            <a:off x="695124" y="3579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8DD0D81-EB5B-044F-BCA0-B1049FBB5F25}"/>
              </a:ext>
            </a:extLst>
          </p:cNvPr>
          <p:cNvSpPr/>
          <p:nvPr/>
        </p:nvSpPr>
        <p:spPr>
          <a:xfrm>
            <a:off x="246488" y="4700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1092C54-8ADD-824A-9963-52FD934A6E69}"/>
              </a:ext>
            </a:extLst>
          </p:cNvPr>
          <p:cNvSpPr/>
          <p:nvPr/>
        </p:nvSpPr>
        <p:spPr>
          <a:xfrm>
            <a:off x="358647" y="4700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697047E-1FFC-5047-80AF-F52568032443}"/>
              </a:ext>
            </a:extLst>
          </p:cNvPr>
          <p:cNvSpPr/>
          <p:nvPr/>
        </p:nvSpPr>
        <p:spPr>
          <a:xfrm>
            <a:off x="470806" y="4700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C516176-9BF6-CF41-B877-2E6FB3039FEB}"/>
              </a:ext>
            </a:extLst>
          </p:cNvPr>
          <p:cNvSpPr/>
          <p:nvPr/>
        </p:nvSpPr>
        <p:spPr>
          <a:xfrm>
            <a:off x="582966" y="4700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61F75D63-9A6A-5248-8DB2-7D33367A5CB5}"/>
              </a:ext>
            </a:extLst>
          </p:cNvPr>
          <p:cNvSpPr/>
          <p:nvPr/>
        </p:nvSpPr>
        <p:spPr>
          <a:xfrm>
            <a:off x="695124" y="4700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B5BBBF85-08FD-C64A-8E6C-9AF7F4E247DF}"/>
              </a:ext>
            </a:extLst>
          </p:cNvPr>
          <p:cNvSpPr/>
          <p:nvPr/>
        </p:nvSpPr>
        <p:spPr>
          <a:xfrm>
            <a:off x="246488" y="5821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9F95178-7389-CD43-8422-26EF7456DFA2}"/>
              </a:ext>
            </a:extLst>
          </p:cNvPr>
          <p:cNvSpPr/>
          <p:nvPr/>
        </p:nvSpPr>
        <p:spPr>
          <a:xfrm>
            <a:off x="358647" y="5821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DC43E8B-FBB4-6D4D-AA68-97E9826FE78F}"/>
              </a:ext>
            </a:extLst>
          </p:cNvPr>
          <p:cNvSpPr/>
          <p:nvPr/>
        </p:nvSpPr>
        <p:spPr>
          <a:xfrm>
            <a:off x="470806" y="5821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12AF1E5-7385-4848-B3A8-F753729336CE}"/>
              </a:ext>
            </a:extLst>
          </p:cNvPr>
          <p:cNvSpPr/>
          <p:nvPr/>
        </p:nvSpPr>
        <p:spPr>
          <a:xfrm>
            <a:off x="582966" y="5821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2770938-5900-F14B-9741-F41E718BCF05}"/>
              </a:ext>
            </a:extLst>
          </p:cNvPr>
          <p:cNvSpPr/>
          <p:nvPr/>
        </p:nvSpPr>
        <p:spPr>
          <a:xfrm>
            <a:off x="695124" y="5821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0D84856-2F09-6F4F-B53C-55F24C4C30EB}"/>
              </a:ext>
            </a:extLst>
          </p:cNvPr>
          <p:cNvSpPr/>
          <p:nvPr/>
        </p:nvSpPr>
        <p:spPr>
          <a:xfrm>
            <a:off x="246488" y="6942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A7A17123-DE5C-6545-95B4-8437E0EF3341}"/>
              </a:ext>
            </a:extLst>
          </p:cNvPr>
          <p:cNvSpPr/>
          <p:nvPr/>
        </p:nvSpPr>
        <p:spPr>
          <a:xfrm>
            <a:off x="358647" y="6942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E8E047B-396C-FF45-B388-A89C364C03E2}"/>
              </a:ext>
            </a:extLst>
          </p:cNvPr>
          <p:cNvSpPr/>
          <p:nvPr/>
        </p:nvSpPr>
        <p:spPr>
          <a:xfrm>
            <a:off x="470806" y="6942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3D8F937-0708-464F-B46D-557AB59B1181}"/>
              </a:ext>
            </a:extLst>
          </p:cNvPr>
          <p:cNvSpPr/>
          <p:nvPr/>
        </p:nvSpPr>
        <p:spPr>
          <a:xfrm>
            <a:off x="582966" y="6942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35DCB74-236C-8C4E-A38F-397FEF41878F}"/>
              </a:ext>
            </a:extLst>
          </p:cNvPr>
          <p:cNvSpPr/>
          <p:nvPr/>
        </p:nvSpPr>
        <p:spPr>
          <a:xfrm>
            <a:off x="695124" y="6942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40" dirty="0"/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B07AAAD8-02BE-4A45-B6AE-6557AD438991}"/>
              </a:ext>
            </a:extLst>
          </p:cNvPr>
          <p:cNvSpPr/>
          <p:nvPr/>
        </p:nvSpPr>
        <p:spPr>
          <a:xfrm>
            <a:off x="2813961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E56A7E79-17FE-7E46-AA49-B515F6EFA65E}"/>
              </a:ext>
            </a:extLst>
          </p:cNvPr>
          <p:cNvSpPr/>
          <p:nvPr/>
        </p:nvSpPr>
        <p:spPr>
          <a:xfrm>
            <a:off x="2926120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976325F3-8328-F740-97FD-AA726520E45D}"/>
              </a:ext>
            </a:extLst>
          </p:cNvPr>
          <p:cNvSpPr/>
          <p:nvPr/>
        </p:nvSpPr>
        <p:spPr>
          <a:xfrm>
            <a:off x="303827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DA30D4E4-6728-844B-ACDD-89C5B9BD39DD}"/>
              </a:ext>
            </a:extLst>
          </p:cNvPr>
          <p:cNvSpPr/>
          <p:nvPr/>
        </p:nvSpPr>
        <p:spPr>
          <a:xfrm>
            <a:off x="3150439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04CEAC45-F440-7542-AB8E-C21126480142}"/>
              </a:ext>
            </a:extLst>
          </p:cNvPr>
          <p:cNvSpPr/>
          <p:nvPr/>
        </p:nvSpPr>
        <p:spPr>
          <a:xfrm>
            <a:off x="3262597" y="2457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5" name="Rectangle : coins arrondis 234">
            <a:extLst>
              <a:ext uri="{FF2B5EF4-FFF2-40B4-BE49-F238E27FC236}">
                <a16:creationId xmlns:a16="http://schemas.microsoft.com/office/drawing/2014/main" id="{EED4EF7D-F903-F944-AC6F-1C8E00F0655E}"/>
              </a:ext>
            </a:extLst>
          </p:cNvPr>
          <p:cNvSpPr/>
          <p:nvPr/>
        </p:nvSpPr>
        <p:spPr>
          <a:xfrm>
            <a:off x="2813961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6" name="Rectangle : coins arrondis 235">
            <a:extLst>
              <a:ext uri="{FF2B5EF4-FFF2-40B4-BE49-F238E27FC236}">
                <a16:creationId xmlns:a16="http://schemas.microsoft.com/office/drawing/2014/main" id="{5BC1593B-2B36-8846-9F9D-BF28EA7D7E50}"/>
              </a:ext>
            </a:extLst>
          </p:cNvPr>
          <p:cNvSpPr/>
          <p:nvPr/>
        </p:nvSpPr>
        <p:spPr>
          <a:xfrm>
            <a:off x="2926120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55F30FF5-E6EA-D940-95E2-CC5FC4A4791E}"/>
              </a:ext>
            </a:extLst>
          </p:cNvPr>
          <p:cNvSpPr/>
          <p:nvPr/>
        </p:nvSpPr>
        <p:spPr>
          <a:xfrm>
            <a:off x="303827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3B59940B-9E59-0148-A0F1-64C7E412CEBD}"/>
              </a:ext>
            </a:extLst>
          </p:cNvPr>
          <p:cNvSpPr/>
          <p:nvPr/>
        </p:nvSpPr>
        <p:spPr>
          <a:xfrm>
            <a:off x="3150439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A0709D78-1491-9E49-BEC6-66749407F707}"/>
              </a:ext>
            </a:extLst>
          </p:cNvPr>
          <p:cNvSpPr/>
          <p:nvPr/>
        </p:nvSpPr>
        <p:spPr>
          <a:xfrm>
            <a:off x="3262597" y="3579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AE9A72B6-D7F7-0D4E-BB76-762879EAD80A}"/>
              </a:ext>
            </a:extLst>
          </p:cNvPr>
          <p:cNvSpPr/>
          <p:nvPr/>
        </p:nvSpPr>
        <p:spPr>
          <a:xfrm>
            <a:off x="2813961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BB410C1-B543-3042-A859-787F4D8F053E}"/>
              </a:ext>
            </a:extLst>
          </p:cNvPr>
          <p:cNvSpPr/>
          <p:nvPr/>
        </p:nvSpPr>
        <p:spPr>
          <a:xfrm>
            <a:off x="2926120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31265AD1-CF8B-7D41-82C0-0EA0FF392A65}"/>
              </a:ext>
            </a:extLst>
          </p:cNvPr>
          <p:cNvSpPr/>
          <p:nvPr/>
        </p:nvSpPr>
        <p:spPr>
          <a:xfrm>
            <a:off x="303827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0CD39879-071E-C248-9618-1025A5A1FAE0}"/>
              </a:ext>
            </a:extLst>
          </p:cNvPr>
          <p:cNvSpPr/>
          <p:nvPr/>
        </p:nvSpPr>
        <p:spPr>
          <a:xfrm>
            <a:off x="3150439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2FDB8583-46B4-504B-AF62-D1B7F59FAAD2}"/>
              </a:ext>
            </a:extLst>
          </p:cNvPr>
          <p:cNvSpPr/>
          <p:nvPr/>
        </p:nvSpPr>
        <p:spPr>
          <a:xfrm>
            <a:off x="3262597" y="4700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C108A618-5DC4-614D-B85C-01B0D55FA963}"/>
              </a:ext>
            </a:extLst>
          </p:cNvPr>
          <p:cNvSpPr/>
          <p:nvPr/>
        </p:nvSpPr>
        <p:spPr>
          <a:xfrm>
            <a:off x="2813961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AC949F42-A33D-F844-BFC2-DA1C94862C39}"/>
              </a:ext>
            </a:extLst>
          </p:cNvPr>
          <p:cNvSpPr/>
          <p:nvPr/>
        </p:nvSpPr>
        <p:spPr>
          <a:xfrm>
            <a:off x="2926120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316AF7F-29CB-B644-AFF0-685C419C8D7B}"/>
              </a:ext>
            </a:extLst>
          </p:cNvPr>
          <p:cNvSpPr/>
          <p:nvPr/>
        </p:nvSpPr>
        <p:spPr>
          <a:xfrm>
            <a:off x="303827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48" name="Rectangle : coins arrondis 247">
            <a:extLst>
              <a:ext uri="{FF2B5EF4-FFF2-40B4-BE49-F238E27FC236}">
                <a16:creationId xmlns:a16="http://schemas.microsoft.com/office/drawing/2014/main" id="{C92FBDD2-551D-F444-999C-6EC30A66034C}"/>
              </a:ext>
            </a:extLst>
          </p:cNvPr>
          <p:cNvSpPr/>
          <p:nvPr/>
        </p:nvSpPr>
        <p:spPr>
          <a:xfrm>
            <a:off x="3150439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49" name="Rectangle : coins arrondis 248">
            <a:extLst>
              <a:ext uri="{FF2B5EF4-FFF2-40B4-BE49-F238E27FC236}">
                <a16:creationId xmlns:a16="http://schemas.microsoft.com/office/drawing/2014/main" id="{8E2B508C-5EB0-664B-A7E6-BF15F94C1136}"/>
              </a:ext>
            </a:extLst>
          </p:cNvPr>
          <p:cNvSpPr/>
          <p:nvPr/>
        </p:nvSpPr>
        <p:spPr>
          <a:xfrm>
            <a:off x="3262597" y="5821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4617601E-FCF1-7F47-B5ED-0D8A917F5D8B}"/>
              </a:ext>
            </a:extLst>
          </p:cNvPr>
          <p:cNvSpPr/>
          <p:nvPr/>
        </p:nvSpPr>
        <p:spPr>
          <a:xfrm>
            <a:off x="2813961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98F7247-040A-4045-9654-032200CD9AA7}"/>
              </a:ext>
            </a:extLst>
          </p:cNvPr>
          <p:cNvSpPr/>
          <p:nvPr/>
        </p:nvSpPr>
        <p:spPr>
          <a:xfrm>
            <a:off x="2926120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45D03B92-D2F5-3845-8E30-F4C188A26E3C}"/>
              </a:ext>
            </a:extLst>
          </p:cNvPr>
          <p:cNvSpPr/>
          <p:nvPr/>
        </p:nvSpPr>
        <p:spPr>
          <a:xfrm>
            <a:off x="303827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36C61DE9-8CA7-4241-84AC-EC43A072ADD5}"/>
              </a:ext>
            </a:extLst>
          </p:cNvPr>
          <p:cNvSpPr/>
          <p:nvPr/>
        </p:nvSpPr>
        <p:spPr>
          <a:xfrm>
            <a:off x="3150439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FA4D0B96-A832-424E-B8E4-7F65F8A8BA28}"/>
              </a:ext>
            </a:extLst>
          </p:cNvPr>
          <p:cNvSpPr/>
          <p:nvPr/>
        </p:nvSpPr>
        <p:spPr>
          <a:xfrm>
            <a:off x="3262597" y="6942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8" name="Rectangle : coins arrondis 307">
            <a:extLst>
              <a:ext uri="{FF2B5EF4-FFF2-40B4-BE49-F238E27FC236}">
                <a16:creationId xmlns:a16="http://schemas.microsoft.com/office/drawing/2014/main" id="{E93C292D-0B7C-114A-B8DA-3EFE192533E0}"/>
              </a:ext>
            </a:extLst>
          </p:cNvPr>
          <p:cNvSpPr/>
          <p:nvPr/>
        </p:nvSpPr>
        <p:spPr>
          <a:xfrm>
            <a:off x="888356" y="15309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9" name="Rectangle : coins arrondis 308">
            <a:extLst>
              <a:ext uri="{FF2B5EF4-FFF2-40B4-BE49-F238E27FC236}">
                <a16:creationId xmlns:a16="http://schemas.microsoft.com/office/drawing/2014/main" id="{6AB61BEF-C6AD-1247-86BD-3B43DDF5DBF0}"/>
              </a:ext>
            </a:extLst>
          </p:cNvPr>
          <p:cNvSpPr/>
          <p:nvPr/>
        </p:nvSpPr>
        <p:spPr>
          <a:xfrm>
            <a:off x="1000515" y="15309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0" name="Rectangle : coins arrondis 309">
            <a:extLst>
              <a:ext uri="{FF2B5EF4-FFF2-40B4-BE49-F238E27FC236}">
                <a16:creationId xmlns:a16="http://schemas.microsoft.com/office/drawing/2014/main" id="{AE18F865-3B38-3940-8EE5-0D9C93F52FBD}"/>
              </a:ext>
            </a:extLst>
          </p:cNvPr>
          <p:cNvSpPr/>
          <p:nvPr/>
        </p:nvSpPr>
        <p:spPr>
          <a:xfrm>
            <a:off x="1112674" y="15309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D533186D-0E54-1C42-AD44-D875C87D27AC}"/>
              </a:ext>
            </a:extLst>
          </p:cNvPr>
          <p:cNvSpPr/>
          <p:nvPr/>
        </p:nvSpPr>
        <p:spPr>
          <a:xfrm>
            <a:off x="1224834" y="15309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02FB451A-FE5A-BE4C-86EF-8DBED3416AEF}"/>
              </a:ext>
            </a:extLst>
          </p:cNvPr>
          <p:cNvSpPr/>
          <p:nvPr/>
        </p:nvSpPr>
        <p:spPr>
          <a:xfrm>
            <a:off x="1336992" y="15309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3" name="Rectangle : coins arrondis 312">
            <a:extLst>
              <a:ext uri="{FF2B5EF4-FFF2-40B4-BE49-F238E27FC236}">
                <a16:creationId xmlns:a16="http://schemas.microsoft.com/office/drawing/2014/main" id="{B844573D-A7CF-6040-902B-31FC3EC44368}"/>
              </a:ext>
            </a:extLst>
          </p:cNvPr>
          <p:cNvSpPr/>
          <p:nvPr/>
        </p:nvSpPr>
        <p:spPr>
          <a:xfrm>
            <a:off x="888356" y="16431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4" name="Rectangle : coins arrondis 313">
            <a:extLst>
              <a:ext uri="{FF2B5EF4-FFF2-40B4-BE49-F238E27FC236}">
                <a16:creationId xmlns:a16="http://schemas.microsoft.com/office/drawing/2014/main" id="{17A2A0F6-4D5D-264C-90CC-7422915E61E0}"/>
              </a:ext>
            </a:extLst>
          </p:cNvPr>
          <p:cNvSpPr/>
          <p:nvPr/>
        </p:nvSpPr>
        <p:spPr>
          <a:xfrm>
            <a:off x="1000515" y="16431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5" name="Rectangle : coins arrondis 314">
            <a:extLst>
              <a:ext uri="{FF2B5EF4-FFF2-40B4-BE49-F238E27FC236}">
                <a16:creationId xmlns:a16="http://schemas.microsoft.com/office/drawing/2014/main" id="{A2BADEF0-86CD-CD42-ABE6-27229FC078C1}"/>
              </a:ext>
            </a:extLst>
          </p:cNvPr>
          <p:cNvSpPr/>
          <p:nvPr/>
        </p:nvSpPr>
        <p:spPr>
          <a:xfrm>
            <a:off x="1112674" y="16431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6" name="Rectangle : coins arrondis 315">
            <a:extLst>
              <a:ext uri="{FF2B5EF4-FFF2-40B4-BE49-F238E27FC236}">
                <a16:creationId xmlns:a16="http://schemas.microsoft.com/office/drawing/2014/main" id="{D7752EF3-08AC-F747-8A49-D932C35630BF}"/>
              </a:ext>
            </a:extLst>
          </p:cNvPr>
          <p:cNvSpPr/>
          <p:nvPr/>
        </p:nvSpPr>
        <p:spPr>
          <a:xfrm>
            <a:off x="1224834" y="16431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95EFEE54-BE77-6343-9C2F-3BDB3E627F14}"/>
              </a:ext>
            </a:extLst>
          </p:cNvPr>
          <p:cNvSpPr/>
          <p:nvPr/>
        </p:nvSpPr>
        <p:spPr>
          <a:xfrm>
            <a:off x="1336992" y="16431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A46043AF-3E26-4B49-8428-8DC6067C6E5C}"/>
              </a:ext>
            </a:extLst>
          </p:cNvPr>
          <p:cNvSpPr/>
          <p:nvPr/>
        </p:nvSpPr>
        <p:spPr>
          <a:xfrm>
            <a:off x="888356" y="17552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BDD10B29-D3AB-CF41-BB0B-E3B96A6F9E54}"/>
              </a:ext>
            </a:extLst>
          </p:cNvPr>
          <p:cNvSpPr/>
          <p:nvPr/>
        </p:nvSpPr>
        <p:spPr>
          <a:xfrm>
            <a:off x="1000515" y="17552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0" name="Rectangle : coins arrondis 319">
            <a:extLst>
              <a:ext uri="{FF2B5EF4-FFF2-40B4-BE49-F238E27FC236}">
                <a16:creationId xmlns:a16="http://schemas.microsoft.com/office/drawing/2014/main" id="{8F19C0F2-B37A-A546-A163-2F91CEC21D7E}"/>
              </a:ext>
            </a:extLst>
          </p:cNvPr>
          <p:cNvSpPr/>
          <p:nvPr/>
        </p:nvSpPr>
        <p:spPr>
          <a:xfrm>
            <a:off x="1112674" y="17552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1" name="Rectangle : coins arrondis 320">
            <a:extLst>
              <a:ext uri="{FF2B5EF4-FFF2-40B4-BE49-F238E27FC236}">
                <a16:creationId xmlns:a16="http://schemas.microsoft.com/office/drawing/2014/main" id="{54AD78A9-2A53-3541-AFCF-04C4645C1DCC}"/>
              </a:ext>
            </a:extLst>
          </p:cNvPr>
          <p:cNvSpPr/>
          <p:nvPr/>
        </p:nvSpPr>
        <p:spPr>
          <a:xfrm>
            <a:off x="1224834" y="17552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DCE99A87-03E4-6846-8FCD-EACA5441C2CE}"/>
              </a:ext>
            </a:extLst>
          </p:cNvPr>
          <p:cNvSpPr/>
          <p:nvPr/>
        </p:nvSpPr>
        <p:spPr>
          <a:xfrm>
            <a:off x="1336992" y="17552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E0CB2DBE-D646-DB47-8912-3511A6BDD777}"/>
              </a:ext>
            </a:extLst>
          </p:cNvPr>
          <p:cNvSpPr/>
          <p:nvPr/>
        </p:nvSpPr>
        <p:spPr>
          <a:xfrm>
            <a:off x="888356" y="18673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4" name="Rectangle : coins arrondis 323">
            <a:extLst>
              <a:ext uri="{FF2B5EF4-FFF2-40B4-BE49-F238E27FC236}">
                <a16:creationId xmlns:a16="http://schemas.microsoft.com/office/drawing/2014/main" id="{E7B280A4-5BB1-2D42-8C7C-B4D89A3EA3EA}"/>
              </a:ext>
            </a:extLst>
          </p:cNvPr>
          <p:cNvSpPr/>
          <p:nvPr/>
        </p:nvSpPr>
        <p:spPr>
          <a:xfrm>
            <a:off x="1000515" y="18673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5" name="Rectangle : coins arrondis 324">
            <a:extLst>
              <a:ext uri="{FF2B5EF4-FFF2-40B4-BE49-F238E27FC236}">
                <a16:creationId xmlns:a16="http://schemas.microsoft.com/office/drawing/2014/main" id="{85070594-94BF-7048-BBD6-9501658EC1D1}"/>
              </a:ext>
            </a:extLst>
          </p:cNvPr>
          <p:cNvSpPr/>
          <p:nvPr/>
        </p:nvSpPr>
        <p:spPr>
          <a:xfrm>
            <a:off x="1112674" y="18673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6" name="Rectangle : coins arrondis 325">
            <a:extLst>
              <a:ext uri="{FF2B5EF4-FFF2-40B4-BE49-F238E27FC236}">
                <a16:creationId xmlns:a16="http://schemas.microsoft.com/office/drawing/2014/main" id="{9EA0A5A2-B8A2-5D47-B6AC-D24E88C88826}"/>
              </a:ext>
            </a:extLst>
          </p:cNvPr>
          <p:cNvSpPr/>
          <p:nvPr/>
        </p:nvSpPr>
        <p:spPr>
          <a:xfrm>
            <a:off x="1224834" y="18673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7" name="Rectangle : coins arrondis 326">
            <a:extLst>
              <a:ext uri="{FF2B5EF4-FFF2-40B4-BE49-F238E27FC236}">
                <a16:creationId xmlns:a16="http://schemas.microsoft.com/office/drawing/2014/main" id="{791DE038-8D18-9346-94B0-6FD2B83D7C56}"/>
              </a:ext>
            </a:extLst>
          </p:cNvPr>
          <p:cNvSpPr/>
          <p:nvPr/>
        </p:nvSpPr>
        <p:spPr>
          <a:xfrm>
            <a:off x="1336992" y="18673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28" name="Rectangle : coins arrondis 327">
            <a:extLst>
              <a:ext uri="{FF2B5EF4-FFF2-40B4-BE49-F238E27FC236}">
                <a16:creationId xmlns:a16="http://schemas.microsoft.com/office/drawing/2014/main" id="{A96A71F1-5715-4846-BE5D-BB5672DB9EBD}"/>
              </a:ext>
            </a:extLst>
          </p:cNvPr>
          <p:cNvSpPr/>
          <p:nvPr/>
        </p:nvSpPr>
        <p:spPr>
          <a:xfrm>
            <a:off x="888356" y="19794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29" name="Rectangle : coins arrondis 328">
            <a:extLst>
              <a:ext uri="{FF2B5EF4-FFF2-40B4-BE49-F238E27FC236}">
                <a16:creationId xmlns:a16="http://schemas.microsoft.com/office/drawing/2014/main" id="{B2424222-752F-4D48-9507-357F23EE99A4}"/>
              </a:ext>
            </a:extLst>
          </p:cNvPr>
          <p:cNvSpPr/>
          <p:nvPr/>
        </p:nvSpPr>
        <p:spPr>
          <a:xfrm>
            <a:off x="1000515" y="19794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C3871F93-4F8C-FB41-ABE9-D8F25F78ACA3}"/>
              </a:ext>
            </a:extLst>
          </p:cNvPr>
          <p:cNvSpPr/>
          <p:nvPr/>
        </p:nvSpPr>
        <p:spPr>
          <a:xfrm>
            <a:off x="1112674" y="19794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1" name="Rectangle : coins arrondis 330">
            <a:extLst>
              <a:ext uri="{FF2B5EF4-FFF2-40B4-BE49-F238E27FC236}">
                <a16:creationId xmlns:a16="http://schemas.microsoft.com/office/drawing/2014/main" id="{CC0D5C86-9C42-0144-9CA1-CEDB3AF24F7E}"/>
              </a:ext>
            </a:extLst>
          </p:cNvPr>
          <p:cNvSpPr/>
          <p:nvPr/>
        </p:nvSpPr>
        <p:spPr>
          <a:xfrm>
            <a:off x="1224834" y="19794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2" name="Rectangle : coins arrondis 331">
            <a:extLst>
              <a:ext uri="{FF2B5EF4-FFF2-40B4-BE49-F238E27FC236}">
                <a16:creationId xmlns:a16="http://schemas.microsoft.com/office/drawing/2014/main" id="{733A6411-2F80-754B-B32B-718831D4E403}"/>
              </a:ext>
            </a:extLst>
          </p:cNvPr>
          <p:cNvSpPr/>
          <p:nvPr/>
        </p:nvSpPr>
        <p:spPr>
          <a:xfrm>
            <a:off x="1336992" y="19794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4904C51-8357-E145-9A51-351926143A2F}"/>
              </a:ext>
            </a:extLst>
          </p:cNvPr>
          <p:cNvSpPr/>
          <p:nvPr/>
        </p:nvSpPr>
        <p:spPr>
          <a:xfrm>
            <a:off x="246488" y="8883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1C1BDBB-6BAC-0744-BC52-051581EB6044}"/>
              </a:ext>
            </a:extLst>
          </p:cNvPr>
          <p:cNvSpPr/>
          <p:nvPr/>
        </p:nvSpPr>
        <p:spPr>
          <a:xfrm>
            <a:off x="358647" y="8883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0872E1E-6257-C04A-BC63-8FCC16BBA713}"/>
              </a:ext>
            </a:extLst>
          </p:cNvPr>
          <p:cNvSpPr/>
          <p:nvPr/>
        </p:nvSpPr>
        <p:spPr>
          <a:xfrm>
            <a:off x="470806" y="8883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BDB098-0C90-1A4F-9FD3-B27245145614}"/>
              </a:ext>
            </a:extLst>
          </p:cNvPr>
          <p:cNvSpPr/>
          <p:nvPr/>
        </p:nvSpPr>
        <p:spPr>
          <a:xfrm>
            <a:off x="582966" y="8883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A4BC891B-035A-E346-8431-337F1D274746}"/>
              </a:ext>
            </a:extLst>
          </p:cNvPr>
          <p:cNvSpPr/>
          <p:nvPr/>
        </p:nvSpPr>
        <p:spPr>
          <a:xfrm>
            <a:off x="695124" y="8883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A87244-B5BE-0E41-917F-2D29A8DF034D}"/>
              </a:ext>
            </a:extLst>
          </p:cNvPr>
          <p:cNvSpPr/>
          <p:nvPr/>
        </p:nvSpPr>
        <p:spPr>
          <a:xfrm>
            <a:off x="246488" y="10005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9B12CDD-7C1C-AA4A-9ACA-6628CF8E2E81}"/>
              </a:ext>
            </a:extLst>
          </p:cNvPr>
          <p:cNvSpPr/>
          <p:nvPr/>
        </p:nvSpPr>
        <p:spPr>
          <a:xfrm>
            <a:off x="358647" y="10005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D9D51E7-4DA8-7342-A1F6-DEAAFF444522}"/>
              </a:ext>
            </a:extLst>
          </p:cNvPr>
          <p:cNvSpPr/>
          <p:nvPr/>
        </p:nvSpPr>
        <p:spPr>
          <a:xfrm>
            <a:off x="470806" y="10005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366D89-B69F-F948-96C0-566EE0DE5FC1}"/>
              </a:ext>
            </a:extLst>
          </p:cNvPr>
          <p:cNvSpPr/>
          <p:nvPr/>
        </p:nvSpPr>
        <p:spPr>
          <a:xfrm>
            <a:off x="582966" y="10005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CF0D789-2146-6F4B-835F-32F262930B03}"/>
              </a:ext>
            </a:extLst>
          </p:cNvPr>
          <p:cNvSpPr/>
          <p:nvPr/>
        </p:nvSpPr>
        <p:spPr>
          <a:xfrm>
            <a:off x="695124" y="10005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0C702601-4AC6-B948-BD03-16AC7002C44A}"/>
              </a:ext>
            </a:extLst>
          </p:cNvPr>
          <p:cNvSpPr/>
          <p:nvPr/>
        </p:nvSpPr>
        <p:spPr>
          <a:xfrm>
            <a:off x="246488" y="11126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698D90F7-FA0E-FD4F-A212-EB7A1FC0D7F9}"/>
              </a:ext>
            </a:extLst>
          </p:cNvPr>
          <p:cNvSpPr/>
          <p:nvPr/>
        </p:nvSpPr>
        <p:spPr>
          <a:xfrm>
            <a:off x="358647" y="11126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0F126E6C-051F-CB4B-9F3B-3C2BA959B0CD}"/>
              </a:ext>
            </a:extLst>
          </p:cNvPr>
          <p:cNvSpPr/>
          <p:nvPr/>
        </p:nvSpPr>
        <p:spPr>
          <a:xfrm>
            <a:off x="470806" y="11126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32893D08-BBF6-0641-9D16-9B4872AB07A7}"/>
              </a:ext>
            </a:extLst>
          </p:cNvPr>
          <p:cNvSpPr/>
          <p:nvPr/>
        </p:nvSpPr>
        <p:spPr>
          <a:xfrm>
            <a:off x="582966" y="11126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18F7A9B0-71B5-AE43-80E4-8505409D982C}"/>
              </a:ext>
            </a:extLst>
          </p:cNvPr>
          <p:cNvSpPr/>
          <p:nvPr/>
        </p:nvSpPr>
        <p:spPr>
          <a:xfrm>
            <a:off x="695124" y="11126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6823658-F72B-4349-B608-C7C79351AF67}"/>
              </a:ext>
            </a:extLst>
          </p:cNvPr>
          <p:cNvSpPr/>
          <p:nvPr/>
        </p:nvSpPr>
        <p:spPr>
          <a:xfrm>
            <a:off x="246488" y="12247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1DEE0F4-79C0-A440-9082-66912F4F446D}"/>
              </a:ext>
            </a:extLst>
          </p:cNvPr>
          <p:cNvSpPr/>
          <p:nvPr/>
        </p:nvSpPr>
        <p:spPr>
          <a:xfrm>
            <a:off x="358647" y="12247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E27362D9-9CAA-3E46-841E-6337EBFA2691}"/>
              </a:ext>
            </a:extLst>
          </p:cNvPr>
          <p:cNvSpPr/>
          <p:nvPr/>
        </p:nvSpPr>
        <p:spPr>
          <a:xfrm>
            <a:off x="470806" y="12247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218E6A03-2E50-664C-85DF-A7F49D1FCD17}"/>
              </a:ext>
            </a:extLst>
          </p:cNvPr>
          <p:cNvSpPr/>
          <p:nvPr/>
        </p:nvSpPr>
        <p:spPr>
          <a:xfrm>
            <a:off x="582966" y="12247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11C2358-2AED-D247-A428-EC822CF2614C}"/>
              </a:ext>
            </a:extLst>
          </p:cNvPr>
          <p:cNvSpPr/>
          <p:nvPr/>
        </p:nvSpPr>
        <p:spPr>
          <a:xfrm>
            <a:off x="695124" y="12247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DFE032F2-AC88-2141-9EAE-19251F6A95FE}"/>
              </a:ext>
            </a:extLst>
          </p:cNvPr>
          <p:cNvSpPr/>
          <p:nvPr/>
        </p:nvSpPr>
        <p:spPr>
          <a:xfrm>
            <a:off x="246488" y="13368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F471FA43-9A75-DF4F-9ABF-BFC934529F69}"/>
              </a:ext>
            </a:extLst>
          </p:cNvPr>
          <p:cNvSpPr/>
          <p:nvPr/>
        </p:nvSpPr>
        <p:spPr>
          <a:xfrm>
            <a:off x="358647" y="13368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E68CE043-4787-644F-AA4D-29078E9F6FFA}"/>
              </a:ext>
            </a:extLst>
          </p:cNvPr>
          <p:cNvSpPr/>
          <p:nvPr/>
        </p:nvSpPr>
        <p:spPr>
          <a:xfrm>
            <a:off x="470806" y="13368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1D49B650-6C05-584D-87CE-9CAC066615E0}"/>
              </a:ext>
            </a:extLst>
          </p:cNvPr>
          <p:cNvSpPr/>
          <p:nvPr/>
        </p:nvSpPr>
        <p:spPr>
          <a:xfrm>
            <a:off x="582966" y="13368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E1882E1-0B26-EE49-8A82-A80B3A429294}"/>
              </a:ext>
            </a:extLst>
          </p:cNvPr>
          <p:cNvSpPr/>
          <p:nvPr/>
        </p:nvSpPr>
        <p:spPr>
          <a:xfrm>
            <a:off x="695124" y="13368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2" name="Rectangle : coins arrondis 281">
            <a:extLst>
              <a:ext uri="{FF2B5EF4-FFF2-40B4-BE49-F238E27FC236}">
                <a16:creationId xmlns:a16="http://schemas.microsoft.com/office/drawing/2014/main" id="{015BAA4E-BE4B-C347-8088-53151A186C6D}"/>
              </a:ext>
            </a:extLst>
          </p:cNvPr>
          <p:cNvSpPr/>
          <p:nvPr/>
        </p:nvSpPr>
        <p:spPr>
          <a:xfrm>
            <a:off x="882110" y="8883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01AF0AA2-B325-A24E-A956-B7EA2C81ECD6}"/>
              </a:ext>
            </a:extLst>
          </p:cNvPr>
          <p:cNvSpPr/>
          <p:nvPr/>
        </p:nvSpPr>
        <p:spPr>
          <a:xfrm>
            <a:off x="994269" y="8883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4" name="Rectangle : coins arrondis 283">
            <a:extLst>
              <a:ext uri="{FF2B5EF4-FFF2-40B4-BE49-F238E27FC236}">
                <a16:creationId xmlns:a16="http://schemas.microsoft.com/office/drawing/2014/main" id="{F0564927-1E38-E94F-9AA5-E8E0978A0AB4}"/>
              </a:ext>
            </a:extLst>
          </p:cNvPr>
          <p:cNvSpPr/>
          <p:nvPr/>
        </p:nvSpPr>
        <p:spPr>
          <a:xfrm>
            <a:off x="1106428" y="8883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F9A03058-2D6A-3F48-BE8D-63B5C69D9216}"/>
              </a:ext>
            </a:extLst>
          </p:cNvPr>
          <p:cNvSpPr/>
          <p:nvPr/>
        </p:nvSpPr>
        <p:spPr>
          <a:xfrm>
            <a:off x="1218588" y="8883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B404BC07-91BB-7945-95BA-8B24053DCE63}"/>
              </a:ext>
            </a:extLst>
          </p:cNvPr>
          <p:cNvSpPr/>
          <p:nvPr/>
        </p:nvSpPr>
        <p:spPr>
          <a:xfrm>
            <a:off x="1330746" y="8883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87" name="Rectangle : coins arrondis 286">
            <a:extLst>
              <a:ext uri="{FF2B5EF4-FFF2-40B4-BE49-F238E27FC236}">
                <a16:creationId xmlns:a16="http://schemas.microsoft.com/office/drawing/2014/main" id="{777C3861-04D5-3B40-B0A8-70D47C2085C7}"/>
              </a:ext>
            </a:extLst>
          </p:cNvPr>
          <p:cNvSpPr/>
          <p:nvPr/>
        </p:nvSpPr>
        <p:spPr>
          <a:xfrm>
            <a:off x="882110" y="10005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8" name="Rectangle : coins arrondis 287">
            <a:extLst>
              <a:ext uri="{FF2B5EF4-FFF2-40B4-BE49-F238E27FC236}">
                <a16:creationId xmlns:a16="http://schemas.microsoft.com/office/drawing/2014/main" id="{32AB12B3-B155-AB49-A3B5-7BFF9E740031}"/>
              </a:ext>
            </a:extLst>
          </p:cNvPr>
          <p:cNvSpPr/>
          <p:nvPr/>
        </p:nvSpPr>
        <p:spPr>
          <a:xfrm>
            <a:off x="994269" y="10005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A37D9352-23CA-6944-855B-3CF168882D6B}"/>
              </a:ext>
            </a:extLst>
          </p:cNvPr>
          <p:cNvSpPr/>
          <p:nvPr/>
        </p:nvSpPr>
        <p:spPr>
          <a:xfrm>
            <a:off x="1106428" y="10005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CEBDD1A7-E5BE-584A-B5C3-310D3EA3F33A}"/>
              </a:ext>
            </a:extLst>
          </p:cNvPr>
          <p:cNvSpPr/>
          <p:nvPr/>
        </p:nvSpPr>
        <p:spPr>
          <a:xfrm>
            <a:off x="1218588" y="10005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1" name="Rectangle : coins arrondis 290">
            <a:extLst>
              <a:ext uri="{FF2B5EF4-FFF2-40B4-BE49-F238E27FC236}">
                <a16:creationId xmlns:a16="http://schemas.microsoft.com/office/drawing/2014/main" id="{B82466EB-F797-EF4D-B36B-D6DBAE5B9661}"/>
              </a:ext>
            </a:extLst>
          </p:cNvPr>
          <p:cNvSpPr/>
          <p:nvPr/>
        </p:nvSpPr>
        <p:spPr>
          <a:xfrm>
            <a:off x="1330746" y="10005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12711FD3-634E-8945-ACB7-4BCADD1A54B8}"/>
              </a:ext>
            </a:extLst>
          </p:cNvPr>
          <p:cNvSpPr/>
          <p:nvPr/>
        </p:nvSpPr>
        <p:spPr>
          <a:xfrm>
            <a:off x="882110" y="11126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763271F8-1E60-B94D-9024-BE71D6C530BF}"/>
              </a:ext>
            </a:extLst>
          </p:cNvPr>
          <p:cNvSpPr/>
          <p:nvPr/>
        </p:nvSpPr>
        <p:spPr>
          <a:xfrm>
            <a:off x="994269" y="11126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4" name="Rectangle : coins arrondis 293">
            <a:extLst>
              <a:ext uri="{FF2B5EF4-FFF2-40B4-BE49-F238E27FC236}">
                <a16:creationId xmlns:a16="http://schemas.microsoft.com/office/drawing/2014/main" id="{B2A797DB-2F04-9C4F-9876-5B0B2D383432}"/>
              </a:ext>
            </a:extLst>
          </p:cNvPr>
          <p:cNvSpPr/>
          <p:nvPr/>
        </p:nvSpPr>
        <p:spPr>
          <a:xfrm>
            <a:off x="1106428" y="11126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76F2A923-F1C5-B841-8E52-FB5C180C862E}"/>
              </a:ext>
            </a:extLst>
          </p:cNvPr>
          <p:cNvSpPr/>
          <p:nvPr/>
        </p:nvSpPr>
        <p:spPr>
          <a:xfrm>
            <a:off x="1218588" y="11126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CC84E6F6-789B-6648-9E88-1417EC6575E7}"/>
              </a:ext>
            </a:extLst>
          </p:cNvPr>
          <p:cNvSpPr/>
          <p:nvPr/>
        </p:nvSpPr>
        <p:spPr>
          <a:xfrm>
            <a:off x="1330746" y="11126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46071301-C02C-7947-9355-0258089E9EF9}"/>
              </a:ext>
            </a:extLst>
          </p:cNvPr>
          <p:cNvSpPr/>
          <p:nvPr/>
        </p:nvSpPr>
        <p:spPr>
          <a:xfrm>
            <a:off x="882110" y="12247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0BB8FC35-F630-F54C-9383-F68A99BC59F1}"/>
              </a:ext>
            </a:extLst>
          </p:cNvPr>
          <p:cNvSpPr/>
          <p:nvPr/>
        </p:nvSpPr>
        <p:spPr>
          <a:xfrm>
            <a:off x="994269" y="12247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443FE92B-4881-EA4F-B051-225496D05880}"/>
              </a:ext>
            </a:extLst>
          </p:cNvPr>
          <p:cNvSpPr/>
          <p:nvPr/>
        </p:nvSpPr>
        <p:spPr>
          <a:xfrm>
            <a:off x="1106428" y="12247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DF1A9A00-18A4-0B4B-BB17-8BEFBA097ABE}"/>
              </a:ext>
            </a:extLst>
          </p:cNvPr>
          <p:cNvSpPr/>
          <p:nvPr/>
        </p:nvSpPr>
        <p:spPr>
          <a:xfrm>
            <a:off x="1218588" y="12247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CBE00B2D-5E1D-8149-BE84-B1DF59EE7EE2}"/>
              </a:ext>
            </a:extLst>
          </p:cNvPr>
          <p:cNvSpPr/>
          <p:nvPr/>
        </p:nvSpPr>
        <p:spPr>
          <a:xfrm>
            <a:off x="1330746" y="12247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2" name="Rectangle : coins arrondis 301">
            <a:extLst>
              <a:ext uri="{FF2B5EF4-FFF2-40B4-BE49-F238E27FC236}">
                <a16:creationId xmlns:a16="http://schemas.microsoft.com/office/drawing/2014/main" id="{52D5ABDD-4352-C747-BAC1-DD13D849DBEB}"/>
              </a:ext>
            </a:extLst>
          </p:cNvPr>
          <p:cNvSpPr/>
          <p:nvPr/>
        </p:nvSpPr>
        <p:spPr>
          <a:xfrm>
            <a:off x="882110" y="13368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3" name="Rectangle : coins arrondis 302">
            <a:extLst>
              <a:ext uri="{FF2B5EF4-FFF2-40B4-BE49-F238E27FC236}">
                <a16:creationId xmlns:a16="http://schemas.microsoft.com/office/drawing/2014/main" id="{A128684C-53F2-0945-8671-FE132BF4718D}"/>
              </a:ext>
            </a:extLst>
          </p:cNvPr>
          <p:cNvSpPr/>
          <p:nvPr/>
        </p:nvSpPr>
        <p:spPr>
          <a:xfrm>
            <a:off x="994269" y="13368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4" name="Rectangle : coins arrondis 303">
            <a:extLst>
              <a:ext uri="{FF2B5EF4-FFF2-40B4-BE49-F238E27FC236}">
                <a16:creationId xmlns:a16="http://schemas.microsoft.com/office/drawing/2014/main" id="{297B2688-F66A-C845-845E-96A0CC5E6FDE}"/>
              </a:ext>
            </a:extLst>
          </p:cNvPr>
          <p:cNvSpPr/>
          <p:nvPr/>
        </p:nvSpPr>
        <p:spPr>
          <a:xfrm>
            <a:off x="1106428" y="13368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41FA3242-3BF3-B342-92E2-8FBB09D2176E}"/>
              </a:ext>
            </a:extLst>
          </p:cNvPr>
          <p:cNvSpPr/>
          <p:nvPr/>
        </p:nvSpPr>
        <p:spPr>
          <a:xfrm>
            <a:off x="1218588" y="13368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06" name="Rectangle : coins arrondis 305">
            <a:extLst>
              <a:ext uri="{FF2B5EF4-FFF2-40B4-BE49-F238E27FC236}">
                <a16:creationId xmlns:a16="http://schemas.microsoft.com/office/drawing/2014/main" id="{4E069A2C-6AAF-764E-81D8-39012B6327F3}"/>
              </a:ext>
            </a:extLst>
          </p:cNvPr>
          <p:cNvSpPr/>
          <p:nvPr/>
        </p:nvSpPr>
        <p:spPr>
          <a:xfrm>
            <a:off x="1330746" y="13368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3" name="Rectangle : coins arrondis 412">
            <a:extLst>
              <a:ext uri="{FF2B5EF4-FFF2-40B4-BE49-F238E27FC236}">
                <a16:creationId xmlns:a16="http://schemas.microsoft.com/office/drawing/2014/main" id="{61C07093-C600-1D4B-BFB7-015C8D391996}"/>
              </a:ext>
            </a:extLst>
          </p:cNvPr>
          <p:cNvSpPr/>
          <p:nvPr/>
        </p:nvSpPr>
        <p:spPr>
          <a:xfrm>
            <a:off x="1530224" y="21735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4" name="Rectangle : coins arrondis 413">
            <a:extLst>
              <a:ext uri="{FF2B5EF4-FFF2-40B4-BE49-F238E27FC236}">
                <a16:creationId xmlns:a16="http://schemas.microsoft.com/office/drawing/2014/main" id="{D0D4DCDC-C8DB-5C4C-B01C-26A9EB664696}"/>
              </a:ext>
            </a:extLst>
          </p:cNvPr>
          <p:cNvSpPr/>
          <p:nvPr/>
        </p:nvSpPr>
        <p:spPr>
          <a:xfrm>
            <a:off x="1642383" y="21735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5" name="Rectangle : coins arrondis 414">
            <a:extLst>
              <a:ext uri="{FF2B5EF4-FFF2-40B4-BE49-F238E27FC236}">
                <a16:creationId xmlns:a16="http://schemas.microsoft.com/office/drawing/2014/main" id="{509B7CF6-CB1E-9A43-882B-86131CA59A4A}"/>
              </a:ext>
            </a:extLst>
          </p:cNvPr>
          <p:cNvSpPr/>
          <p:nvPr/>
        </p:nvSpPr>
        <p:spPr>
          <a:xfrm>
            <a:off x="1754542" y="21735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6" name="Rectangle : coins arrondis 415">
            <a:extLst>
              <a:ext uri="{FF2B5EF4-FFF2-40B4-BE49-F238E27FC236}">
                <a16:creationId xmlns:a16="http://schemas.microsoft.com/office/drawing/2014/main" id="{F31FF496-32B6-6C44-B4BB-7D8E9D115CA0}"/>
              </a:ext>
            </a:extLst>
          </p:cNvPr>
          <p:cNvSpPr/>
          <p:nvPr/>
        </p:nvSpPr>
        <p:spPr>
          <a:xfrm>
            <a:off x="1866702" y="21735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7" name="Rectangle : coins arrondis 416">
            <a:extLst>
              <a:ext uri="{FF2B5EF4-FFF2-40B4-BE49-F238E27FC236}">
                <a16:creationId xmlns:a16="http://schemas.microsoft.com/office/drawing/2014/main" id="{E447D3C5-2B1A-484B-97BC-A9E3A27D3561}"/>
              </a:ext>
            </a:extLst>
          </p:cNvPr>
          <p:cNvSpPr/>
          <p:nvPr/>
        </p:nvSpPr>
        <p:spPr>
          <a:xfrm>
            <a:off x="1978860" y="21735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18" name="Rectangle : coins arrondis 417">
            <a:extLst>
              <a:ext uri="{FF2B5EF4-FFF2-40B4-BE49-F238E27FC236}">
                <a16:creationId xmlns:a16="http://schemas.microsoft.com/office/drawing/2014/main" id="{20F71282-AF5E-1B4C-9816-E1C5F7E8A9BD}"/>
              </a:ext>
            </a:extLst>
          </p:cNvPr>
          <p:cNvSpPr/>
          <p:nvPr/>
        </p:nvSpPr>
        <p:spPr>
          <a:xfrm>
            <a:off x="1530224" y="22857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19" name="Rectangle : coins arrondis 418">
            <a:extLst>
              <a:ext uri="{FF2B5EF4-FFF2-40B4-BE49-F238E27FC236}">
                <a16:creationId xmlns:a16="http://schemas.microsoft.com/office/drawing/2014/main" id="{6C7F1417-CA31-B04D-B16F-EBB70D7606F8}"/>
              </a:ext>
            </a:extLst>
          </p:cNvPr>
          <p:cNvSpPr/>
          <p:nvPr/>
        </p:nvSpPr>
        <p:spPr>
          <a:xfrm>
            <a:off x="1642383" y="22857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0" name="Rectangle : coins arrondis 419">
            <a:extLst>
              <a:ext uri="{FF2B5EF4-FFF2-40B4-BE49-F238E27FC236}">
                <a16:creationId xmlns:a16="http://schemas.microsoft.com/office/drawing/2014/main" id="{14C5CF20-8212-4444-B8A1-D2B0D4F46C76}"/>
              </a:ext>
            </a:extLst>
          </p:cNvPr>
          <p:cNvSpPr/>
          <p:nvPr/>
        </p:nvSpPr>
        <p:spPr>
          <a:xfrm>
            <a:off x="1754542" y="22857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1" name="Rectangle : coins arrondis 420">
            <a:extLst>
              <a:ext uri="{FF2B5EF4-FFF2-40B4-BE49-F238E27FC236}">
                <a16:creationId xmlns:a16="http://schemas.microsoft.com/office/drawing/2014/main" id="{77CDD787-6DF5-7A4B-9BB8-0BB88EBC27B8}"/>
              </a:ext>
            </a:extLst>
          </p:cNvPr>
          <p:cNvSpPr/>
          <p:nvPr/>
        </p:nvSpPr>
        <p:spPr>
          <a:xfrm>
            <a:off x="1866702" y="22857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2" name="Rectangle : coins arrondis 421">
            <a:extLst>
              <a:ext uri="{FF2B5EF4-FFF2-40B4-BE49-F238E27FC236}">
                <a16:creationId xmlns:a16="http://schemas.microsoft.com/office/drawing/2014/main" id="{B0DD5BDE-D9E5-5C46-AC1D-ACC6130DB8C4}"/>
              </a:ext>
            </a:extLst>
          </p:cNvPr>
          <p:cNvSpPr/>
          <p:nvPr/>
        </p:nvSpPr>
        <p:spPr>
          <a:xfrm>
            <a:off x="1978860" y="22857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3" name="Rectangle : coins arrondis 422">
            <a:extLst>
              <a:ext uri="{FF2B5EF4-FFF2-40B4-BE49-F238E27FC236}">
                <a16:creationId xmlns:a16="http://schemas.microsoft.com/office/drawing/2014/main" id="{362B5EEA-8EFE-C943-8194-633DACC3BAE0}"/>
              </a:ext>
            </a:extLst>
          </p:cNvPr>
          <p:cNvSpPr/>
          <p:nvPr/>
        </p:nvSpPr>
        <p:spPr>
          <a:xfrm>
            <a:off x="1530224" y="23978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4" name="Rectangle : coins arrondis 423">
            <a:extLst>
              <a:ext uri="{FF2B5EF4-FFF2-40B4-BE49-F238E27FC236}">
                <a16:creationId xmlns:a16="http://schemas.microsoft.com/office/drawing/2014/main" id="{4B1AE0D7-D5F8-9342-BDA8-574C4A56F7AA}"/>
              </a:ext>
            </a:extLst>
          </p:cNvPr>
          <p:cNvSpPr/>
          <p:nvPr/>
        </p:nvSpPr>
        <p:spPr>
          <a:xfrm>
            <a:off x="1642383" y="23978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5" name="Rectangle : coins arrondis 424">
            <a:extLst>
              <a:ext uri="{FF2B5EF4-FFF2-40B4-BE49-F238E27FC236}">
                <a16:creationId xmlns:a16="http://schemas.microsoft.com/office/drawing/2014/main" id="{842D2E6F-9384-F545-B820-9F5DEF363EA6}"/>
              </a:ext>
            </a:extLst>
          </p:cNvPr>
          <p:cNvSpPr/>
          <p:nvPr/>
        </p:nvSpPr>
        <p:spPr>
          <a:xfrm>
            <a:off x="1754542" y="23978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6" name="Rectangle : coins arrondis 425">
            <a:extLst>
              <a:ext uri="{FF2B5EF4-FFF2-40B4-BE49-F238E27FC236}">
                <a16:creationId xmlns:a16="http://schemas.microsoft.com/office/drawing/2014/main" id="{218503D0-7828-8843-943C-51E47B3603A6}"/>
              </a:ext>
            </a:extLst>
          </p:cNvPr>
          <p:cNvSpPr/>
          <p:nvPr/>
        </p:nvSpPr>
        <p:spPr>
          <a:xfrm>
            <a:off x="1866702" y="23978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7" name="Rectangle : coins arrondis 426">
            <a:extLst>
              <a:ext uri="{FF2B5EF4-FFF2-40B4-BE49-F238E27FC236}">
                <a16:creationId xmlns:a16="http://schemas.microsoft.com/office/drawing/2014/main" id="{8495E6AF-1FA5-C94B-BF55-50E2101EDEC9}"/>
              </a:ext>
            </a:extLst>
          </p:cNvPr>
          <p:cNvSpPr/>
          <p:nvPr/>
        </p:nvSpPr>
        <p:spPr>
          <a:xfrm>
            <a:off x="1978860" y="23978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28" name="Rectangle : coins arrondis 427">
            <a:extLst>
              <a:ext uri="{FF2B5EF4-FFF2-40B4-BE49-F238E27FC236}">
                <a16:creationId xmlns:a16="http://schemas.microsoft.com/office/drawing/2014/main" id="{2A7F28E6-6368-514E-BF0A-A1640E6668FB}"/>
              </a:ext>
            </a:extLst>
          </p:cNvPr>
          <p:cNvSpPr/>
          <p:nvPr/>
        </p:nvSpPr>
        <p:spPr>
          <a:xfrm>
            <a:off x="1530224" y="25099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29" name="Rectangle : coins arrondis 428">
            <a:extLst>
              <a:ext uri="{FF2B5EF4-FFF2-40B4-BE49-F238E27FC236}">
                <a16:creationId xmlns:a16="http://schemas.microsoft.com/office/drawing/2014/main" id="{AC6B32DA-26BA-3348-A4CB-4D669D6BA275}"/>
              </a:ext>
            </a:extLst>
          </p:cNvPr>
          <p:cNvSpPr/>
          <p:nvPr/>
        </p:nvSpPr>
        <p:spPr>
          <a:xfrm>
            <a:off x="1642383" y="25099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0" name="Rectangle : coins arrondis 429">
            <a:extLst>
              <a:ext uri="{FF2B5EF4-FFF2-40B4-BE49-F238E27FC236}">
                <a16:creationId xmlns:a16="http://schemas.microsoft.com/office/drawing/2014/main" id="{A4C85847-ADA9-2245-B612-84A4FCBDCE5B}"/>
              </a:ext>
            </a:extLst>
          </p:cNvPr>
          <p:cNvSpPr/>
          <p:nvPr/>
        </p:nvSpPr>
        <p:spPr>
          <a:xfrm>
            <a:off x="1754542" y="25099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1" name="Rectangle : coins arrondis 430">
            <a:extLst>
              <a:ext uri="{FF2B5EF4-FFF2-40B4-BE49-F238E27FC236}">
                <a16:creationId xmlns:a16="http://schemas.microsoft.com/office/drawing/2014/main" id="{EF231FEE-E571-A940-9BD4-371C31BBCB00}"/>
              </a:ext>
            </a:extLst>
          </p:cNvPr>
          <p:cNvSpPr/>
          <p:nvPr/>
        </p:nvSpPr>
        <p:spPr>
          <a:xfrm>
            <a:off x="1866702" y="25099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2" name="Rectangle : coins arrondis 431">
            <a:extLst>
              <a:ext uri="{FF2B5EF4-FFF2-40B4-BE49-F238E27FC236}">
                <a16:creationId xmlns:a16="http://schemas.microsoft.com/office/drawing/2014/main" id="{92834BB1-8A98-034C-8AC1-D8B2D23BA78E}"/>
              </a:ext>
            </a:extLst>
          </p:cNvPr>
          <p:cNvSpPr/>
          <p:nvPr/>
        </p:nvSpPr>
        <p:spPr>
          <a:xfrm>
            <a:off x="1978860" y="25099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3" name="Rectangle : coins arrondis 432">
            <a:extLst>
              <a:ext uri="{FF2B5EF4-FFF2-40B4-BE49-F238E27FC236}">
                <a16:creationId xmlns:a16="http://schemas.microsoft.com/office/drawing/2014/main" id="{EEBAC533-6706-FF4F-A5A6-947732299985}"/>
              </a:ext>
            </a:extLst>
          </p:cNvPr>
          <p:cNvSpPr/>
          <p:nvPr/>
        </p:nvSpPr>
        <p:spPr>
          <a:xfrm>
            <a:off x="1530224" y="26220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4" name="Rectangle : coins arrondis 433">
            <a:extLst>
              <a:ext uri="{FF2B5EF4-FFF2-40B4-BE49-F238E27FC236}">
                <a16:creationId xmlns:a16="http://schemas.microsoft.com/office/drawing/2014/main" id="{AD3F5264-EFA6-5E42-BFCB-D57D3EF54684}"/>
              </a:ext>
            </a:extLst>
          </p:cNvPr>
          <p:cNvSpPr/>
          <p:nvPr/>
        </p:nvSpPr>
        <p:spPr>
          <a:xfrm>
            <a:off x="1642383" y="26220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5" name="Rectangle : coins arrondis 434">
            <a:extLst>
              <a:ext uri="{FF2B5EF4-FFF2-40B4-BE49-F238E27FC236}">
                <a16:creationId xmlns:a16="http://schemas.microsoft.com/office/drawing/2014/main" id="{442F80DD-8F35-234A-A8E6-DDC2FCB67C8B}"/>
              </a:ext>
            </a:extLst>
          </p:cNvPr>
          <p:cNvSpPr/>
          <p:nvPr/>
        </p:nvSpPr>
        <p:spPr>
          <a:xfrm>
            <a:off x="1754542" y="26220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36" name="Rectangle : coins arrondis 435">
            <a:extLst>
              <a:ext uri="{FF2B5EF4-FFF2-40B4-BE49-F238E27FC236}">
                <a16:creationId xmlns:a16="http://schemas.microsoft.com/office/drawing/2014/main" id="{20C66F1B-923E-994A-8788-6456ECF9EC45}"/>
              </a:ext>
            </a:extLst>
          </p:cNvPr>
          <p:cNvSpPr/>
          <p:nvPr/>
        </p:nvSpPr>
        <p:spPr>
          <a:xfrm>
            <a:off x="1866702" y="26220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7" name="Rectangle : coins arrondis 436">
            <a:extLst>
              <a:ext uri="{FF2B5EF4-FFF2-40B4-BE49-F238E27FC236}">
                <a16:creationId xmlns:a16="http://schemas.microsoft.com/office/drawing/2014/main" id="{93FA288A-99F3-0B47-891D-0987321477E4}"/>
              </a:ext>
            </a:extLst>
          </p:cNvPr>
          <p:cNvSpPr/>
          <p:nvPr/>
        </p:nvSpPr>
        <p:spPr>
          <a:xfrm>
            <a:off x="1978860" y="26220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39" name="Rectangle : coins arrondis 438">
            <a:extLst>
              <a:ext uri="{FF2B5EF4-FFF2-40B4-BE49-F238E27FC236}">
                <a16:creationId xmlns:a16="http://schemas.microsoft.com/office/drawing/2014/main" id="{A62A53EB-5E1A-0E4C-AD46-B4AA66279D99}"/>
              </a:ext>
            </a:extLst>
          </p:cNvPr>
          <p:cNvSpPr/>
          <p:nvPr/>
        </p:nvSpPr>
        <p:spPr>
          <a:xfrm>
            <a:off x="2172092" y="2816194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0" name="Rectangle : coins arrondis 439">
            <a:extLst>
              <a:ext uri="{FF2B5EF4-FFF2-40B4-BE49-F238E27FC236}">
                <a16:creationId xmlns:a16="http://schemas.microsoft.com/office/drawing/2014/main" id="{9EFF2B27-9A63-C34C-8F67-41E8F40180D1}"/>
              </a:ext>
            </a:extLst>
          </p:cNvPr>
          <p:cNvSpPr/>
          <p:nvPr/>
        </p:nvSpPr>
        <p:spPr>
          <a:xfrm>
            <a:off x="2284251" y="2816194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1" name="Rectangle : coins arrondis 440">
            <a:extLst>
              <a:ext uri="{FF2B5EF4-FFF2-40B4-BE49-F238E27FC236}">
                <a16:creationId xmlns:a16="http://schemas.microsoft.com/office/drawing/2014/main" id="{C822D76B-2152-D34F-A45D-D2AF09A4AB97}"/>
              </a:ext>
            </a:extLst>
          </p:cNvPr>
          <p:cNvSpPr/>
          <p:nvPr/>
        </p:nvSpPr>
        <p:spPr>
          <a:xfrm>
            <a:off x="2396410" y="2816194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2" name="Rectangle : coins arrondis 441">
            <a:extLst>
              <a:ext uri="{FF2B5EF4-FFF2-40B4-BE49-F238E27FC236}">
                <a16:creationId xmlns:a16="http://schemas.microsoft.com/office/drawing/2014/main" id="{85EA502B-BA0D-3E4F-AEF6-12B84D31A1E6}"/>
              </a:ext>
            </a:extLst>
          </p:cNvPr>
          <p:cNvSpPr/>
          <p:nvPr/>
        </p:nvSpPr>
        <p:spPr>
          <a:xfrm>
            <a:off x="2508570" y="2816194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3" name="Rectangle : coins arrondis 442">
            <a:extLst>
              <a:ext uri="{FF2B5EF4-FFF2-40B4-BE49-F238E27FC236}">
                <a16:creationId xmlns:a16="http://schemas.microsoft.com/office/drawing/2014/main" id="{CB3AFDD9-C4E1-0C4F-BC55-7BF0B0C397E4}"/>
              </a:ext>
            </a:extLst>
          </p:cNvPr>
          <p:cNvSpPr/>
          <p:nvPr/>
        </p:nvSpPr>
        <p:spPr>
          <a:xfrm>
            <a:off x="2620728" y="2816194"/>
            <a:ext cx="91364" cy="91525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4" name="Rectangle : coins arrondis 443">
            <a:extLst>
              <a:ext uri="{FF2B5EF4-FFF2-40B4-BE49-F238E27FC236}">
                <a16:creationId xmlns:a16="http://schemas.microsoft.com/office/drawing/2014/main" id="{20FEFCA7-48CA-4545-BE8D-664E4E1241E4}"/>
              </a:ext>
            </a:extLst>
          </p:cNvPr>
          <p:cNvSpPr/>
          <p:nvPr/>
        </p:nvSpPr>
        <p:spPr>
          <a:xfrm>
            <a:off x="2172092" y="2928313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5" name="Rectangle : coins arrondis 444">
            <a:extLst>
              <a:ext uri="{FF2B5EF4-FFF2-40B4-BE49-F238E27FC236}">
                <a16:creationId xmlns:a16="http://schemas.microsoft.com/office/drawing/2014/main" id="{673E764E-B5B7-FC4F-8F08-D4701C0D7479}"/>
              </a:ext>
            </a:extLst>
          </p:cNvPr>
          <p:cNvSpPr/>
          <p:nvPr/>
        </p:nvSpPr>
        <p:spPr>
          <a:xfrm>
            <a:off x="2284251" y="2928313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6" name="Rectangle : coins arrondis 445">
            <a:extLst>
              <a:ext uri="{FF2B5EF4-FFF2-40B4-BE49-F238E27FC236}">
                <a16:creationId xmlns:a16="http://schemas.microsoft.com/office/drawing/2014/main" id="{CFDD1A77-A85D-8A4C-BEBF-3B1BEF09809B}"/>
              </a:ext>
            </a:extLst>
          </p:cNvPr>
          <p:cNvSpPr/>
          <p:nvPr/>
        </p:nvSpPr>
        <p:spPr>
          <a:xfrm>
            <a:off x="2396410" y="2928313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47" name="Rectangle : coins arrondis 446">
            <a:extLst>
              <a:ext uri="{FF2B5EF4-FFF2-40B4-BE49-F238E27FC236}">
                <a16:creationId xmlns:a16="http://schemas.microsoft.com/office/drawing/2014/main" id="{AAAAC09B-7E2C-8940-B6D7-283E1C11D405}"/>
              </a:ext>
            </a:extLst>
          </p:cNvPr>
          <p:cNvSpPr/>
          <p:nvPr/>
        </p:nvSpPr>
        <p:spPr>
          <a:xfrm>
            <a:off x="2508570" y="2928313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8" name="Rectangle : coins arrondis 447">
            <a:extLst>
              <a:ext uri="{FF2B5EF4-FFF2-40B4-BE49-F238E27FC236}">
                <a16:creationId xmlns:a16="http://schemas.microsoft.com/office/drawing/2014/main" id="{0826DDDF-AFA6-CB4D-9A16-92BEB25731AF}"/>
              </a:ext>
            </a:extLst>
          </p:cNvPr>
          <p:cNvSpPr/>
          <p:nvPr/>
        </p:nvSpPr>
        <p:spPr>
          <a:xfrm>
            <a:off x="2620728" y="2928313"/>
            <a:ext cx="91364" cy="91525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49" name="Rectangle : coins arrondis 448">
            <a:extLst>
              <a:ext uri="{FF2B5EF4-FFF2-40B4-BE49-F238E27FC236}">
                <a16:creationId xmlns:a16="http://schemas.microsoft.com/office/drawing/2014/main" id="{46A4B003-68AD-6A47-BCB6-8EF8C54266C0}"/>
              </a:ext>
            </a:extLst>
          </p:cNvPr>
          <p:cNvSpPr/>
          <p:nvPr/>
        </p:nvSpPr>
        <p:spPr>
          <a:xfrm>
            <a:off x="2172092" y="3040431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0" name="Rectangle : coins arrondis 449">
            <a:extLst>
              <a:ext uri="{FF2B5EF4-FFF2-40B4-BE49-F238E27FC236}">
                <a16:creationId xmlns:a16="http://schemas.microsoft.com/office/drawing/2014/main" id="{B21FB26C-7129-DA43-97CA-550A1D6A2C85}"/>
              </a:ext>
            </a:extLst>
          </p:cNvPr>
          <p:cNvSpPr/>
          <p:nvPr/>
        </p:nvSpPr>
        <p:spPr>
          <a:xfrm>
            <a:off x="2284251" y="3040431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1" name="Rectangle : coins arrondis 450">
            <a:extLst>
              <a:ext uri="{FF2B5EF4-FFF2-40B4-BE49-F238E27FC236}">
                <a16:creationId xmlns:a16="http://schemas.microsoft.com/office/drawing/2014/main" id="{FC61B2E6-905B-0D41-BEFE-3B35E8F3E78F}"/>
              </a:ext>
            </a:extLst>
          </p:cNvPr>
          <p:cNvSpPr/>
          <p:nvPr/>
        </p:nvSpPr>
        <p:spPr>
          <a:xfrm>
            <a:off x="2396410" y="3040431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2" name="Rectangle : coins arrondis 451">
            <a:extLst>
              <a:ext uri="{FF2B5EF4-FFF2-40B4-BE49-F238E27FC236}">
                <a16:creationId xmlns:a16="http://schemas.microsoft.com/office/drawing/2014/main" id="{A0FC68AE-AECC-D24F-BD0E-186774BAB25F}"/>
              </a:ext>
            </a:extLst>
          </p:cNvPr>
          <p:cNvSpPr/>
          <p:nvPr/>
        </p:nvSpPr>
        <p:spPr>
          <a:xfrm>
            <a:off x="2508570" y="3040431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3" name="Rectangle : coins arrondis 452">
            <a:extLst>
              <a:ext uri="{FF2B5EF4-FFF2-40B4-BE49-F238E27FC236}">
                <a16:creationId xmlns:a16="http://schemas.microsoft.com/office/drawing/2014/main" id="{A17CE086-015E-7A48-B7DF-75E32D4FB05C}"/>
              </a:ext>
            </a:extLst>
          </p:cNvPr>
          <p:cNvSpPr/>
          <p:nvPr/>
        </p:nvSpPr>
        <p:spPr>
          <a:xfrm>
            <a:off x="2620728" y="3040431"/>
            <a:ext cx="91364" cy="91525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4" name="Rectangle : coins arrondis 453">
            <a:extLst>
              <a:ext uri="{FF2B5EF4-FFF2-40B4-BE49-F238E27FC236}">
                <a16:creationId xmlns:a16="http://schemas.microsoft.com/office/drawing/2014/main" id="{AB8428F7-E170-7747-8058-4D2118AD27AD}"/>
              </a:ext>
            </a:extLst>
          </p:cNvPr>
          <p:cNvSpPr/>
          <p:nvPr/>
        </p:nvSpPr>
        <p:spPr>
          <a:xfrm>
            <a:off x="2172092" y="3152550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5" name="Rectangle : coins arrondis 454">
            <a:extLst>
              <a:ext uri="{FF2B5EF4-FFF2-40B4-BE49-F238E27FC236}">
                <a16:creationId xmlns:a16="http://schemas.microsoft.com/office/drawing/2014/main" id="{F72DABC2-BF4D-6347-811D-A52FE5AD5119}"/>
              </a:ext>
            </a:extLst>
          </p:cNvPr>
          <p:cNvSpPr/>
          <p:nvPr/>
        </p:nvSpPr>
        <p:spPr>
          <a:xfrm>
            <a:off x="2284251" y="3152550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6" name="Rectangle : coins arrondis 455">
            <a:extLst>
              <a:ext uri="{FF2B5EF4-FFF2-40B4-BE49-F238E27FC236}">
                <a16:creationId xmlns:a16="http://schemas.microsoft.com/office/drawing/2014/main" id="{7A486196-01B5-CD4A-9EBD-B74C94683020}"/>
              </a:ext>
            </a:extLst>
          </p:cNvPr>
          <p:cNvSpPr/>
          <p:nvPr/>
        </p:nvSpPr>
        <p:spPr>
          <a:xfrm>
            <a:off x="2396410" y="3152550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57" name="Rectangle : coins arrondis 456">
            <a:extLst>
              <a:ext uri="{FF2B5EF4-FFF2-40B4-BE49-F238E27FC236}">
                <a16:creationId xmlns:a16="http://schemas.microsoft.com/office/drawing/2014/main" id="{2080F244-9F6C-DA4E-9D3A-E6EB9FE2296B}"/>
              </a:ext>
            </a:extLst>
          </p:cNvPr>
          <p:cNvSpPr/>
          <p:nvPr/>
        </p:nvSpPr>
        <p:spPr>
          <a:xfrm>
            <a:off x="2508570" y="3152550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8" name="Rectangle : coins arrondis 457">
            <a:extLst>
              <a:ext uri="{FF2B5EF4-FFF2-40B4-BE49-F238E27FC236}">
                <a16:creationId xmlns:a16="http://schemas.microsoft.com/office/drawing/2014/main" id="{314E7E3C-D4A8-7C4C-9B8A-21A9AC799C64}"/>
              </a:ext>
            </a:extLst>
          </p:cNvPr>
          <p:cNvSpPr/>
          <p:nvPr/>
        </p:nvSpPr>
        <p:spPr>
          <a:xfrm>
            <a:off x="2620728" y="3152550"/>
            <a:ext cx="91364" cy="91525"/>
          </a:xfrm>
          <a:prstGeom prst="roundRect">
            <a:avLst/>
          </a:prstGeom>
          <a:solidFill>
            <a:srgbClr val="52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59" name="Rectangle : coins arrondis 458">
            <a:extLst>
              <a:ext uri="{FF2B5EF4-FFF2-40B4-BE49-F238E27FC236}">
                <a16:creationId xmlns:a16="http://schemas.microsoft.com/office/drawing/2014/main" id="{A6AB9169-CC63-8F43-B306-3D735220EBC7}"/>
              </a:ext>
            </a:extLst>
          </p:cNvPr>
          <p:cNvSpPr/>
          <p:nvPr/>
        </p:nvSpPr>
        <p:spPr>
          <a:xfrm>
            <a:off x="2172092" y="3264669"/>
            <a:ext cx="91364" cy="91525"/>
          </a:xfrm>
          <a:prstGeom prst="roundRect">
            <a:avLst/>
          </a:prstGeom>
          <a:solidFill>
            <a:srgbClr val="52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0" name="Rectangle : coins arrondis 459">
            <a:extLst>
              <a:ext uri="{FF2B5EF4-FFF2-40B4-BE49-F238E27FC236}">
                <a16:creationId xmlns:a16="http://schemas.microsoft.com/office/drawing/2014/main" id="{8DAAEC4C-1FB9-9D49-8A04-563D457E3565}"/>
              </a:ext>
            </a:extLst>
          </p:cNvPr>
          <p:cNvSpPr/>
          <p:nvPr/>
        </p:nvSpPr>
        <p:spPr>
          <a:xfrm>
            <a:off x="2284251" y="3264669"/>
            <a:ext cx="91364" cy="91525"/>
          </a:xfrm>
          <a:prstGeom prst="roundRect">
            <a:avLst/>
          </a:prstGeom>
          <a:solidFill>
            <a:srgbClr val="8F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76F4C8AE-1B6A-6F4D-984A-7F2C73666DA3}"/>
              </a:ext>
            </a:extLst>
          </p:cNvPr>
          <p:cNvSpPr/>
          <p:nvPr/>
        </p:nvSpPr>
        <p:spPr>
          <a:xfrm>
            <a:off x="2396410" y="3264669"/>
            <a:ext cx="91364" cy="91525"/>
          </a:xfrm>
          <a:prstGeom prst="roundRect">
            <a:avLst/>
          </a:prstGeom>
          <a:solidFill>
            <a:srgbClr val="C3C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462" name="Rectangle : coins arrondis 461">
            <a:extLst>
              <a:ext uri="{FF2B5EF4-FFF2-40B4-BE49-F238E27FC236}">
                <a16:creationId xmlns:a16="http://schemas.microsoft.com/office/drawing/2014/main" id="{7431A9FD-C453-D445-A23F-A72800DB32EA}"/>
              </a:ext>
            </a:extLst>
          </p:cNvPr>
          <p:cNvSpPr/>
          <p:nvPr/>
        </p:nvSpPr>
        <p:spPr>
          <a:xfrm>
            <a:off x="2508570" y="3264669"/>
            <a:ext cx="91364" cy="91525"/>
          </a:xfrm>
          <a:prstGeom prst="roundRect">
            <a:avLst/>
          </a:prstGeom>
          <a:solidFill>
            <a:srgbClr val="00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463" name="Rectangle : coins arrondis 462">
            <a:extLst>
              <a:ext uri="{FF2B5EF4-FFF2-40B4-BE49-F238E27FC236}">
                <a16:creationId xmlns:a16="http://schemas.microsoft.com/office/drawing/2014/main" id="{DAB6825C-AA09-6943-84D9-6286A6838645}"/>
              </a:ext>
            </a:extLst>
          </p:cNvPr>
          <p:cNvSpPr/>
          <p:nvPr/>
        </p:nvSpPr>
        <p:spPr>
          <a:xfrm>
            <a:off x="2620728" y="3264669"/>
            <a:ext cx="91364" cy="91525"/>
          </a:xfrm>
          <a:prstGeom prst="roundRect">
            <a:avLst/>
          </a:prstGeom>
          <a:solidFill>
            <a:srgbClr val="DE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597" name="Rectangle : coins arrondis 596">
            <a:extLst>
              <a:ext uri="{FF2B5EF4-FFF2-40B4-BE49-F238E27FC236}">
                <a16:creationId xmlns:a16="http://schemas.microsoft.com/office/drawing/2014/main" id="{49D3A86B-AFAB-944A-BA85-88F154791D53}"/>
              </a:ext>
            </a:extLst>
          </p:cNvPr>
          <p:cNvSpPr/>
          <p:nvPr/>
        </p:nvSpPr>
        <p:spPr>
          <a:xfrm>
            <a:off x="1530224" y="15309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8" name="Rectangle : coins arrondis 597">
            <a:extLst>
              <a:ext uri="{FF2B5EF4-FFF2-40B4-BE49-F238E27FC236}">
                <a16:creationId xmlns:a16="http://schemas.microsoft.com/office/drawing/2014/main" id="{77F586A5-E36F-994C-90D4-85D287469314}"/>
              </a:ext>
            </a:extLst>
          </p:cNvPr>
          <p:cNvSpPr/>
          <p:nvPr/>
        </p:nvSpPr>
        <p:spPr>
          <a:xfrm>
            <a:off x="1642383" y="15309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599" name="Rectangle : coins arrondis 598">
            <a:extLst>
              <a:ext uri="{FF2B5EF4-FFF2-40B4-BE49-F238E27FC236}">
                <a16:creationId xmlns:a16="http://schemas.microsoft.com/office/drawing/2014/main" id="{E4356951-E007-FC45-B5D2-2A313F452480}"/>
              </a:ext>
            </a:extLst>
          </p:cNvPr>
          <p:cNvSpPr/>
          <p:nvPr/>
        </p:nvSpPr>
        <p:spPr>
          <a:xfrm>
            <a:off x="1754542" y="15309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0" name="Rectangle : coins arrondis 599">
            <a:extLst>
              <a:ext uri="{FF2B5EF4-FFF2-40B4-BE49-F238E27FC236}">
                <a16:creationId xmlns:a16="http://schemas.microsoft.com/office/drawing/2014/main" id="{9DA6BEFE-2301-F64B-B94A-30A73783E628}"/>
              </a:ext>
            </a:extLst>
          </p:cNvPr>
          <p:cNvSpPr/>
          <p:nvPr/>
        </p:nvSpPr>
        <p:spPr>
          <a:xfrm>
            <a:off x="1866702" y="15309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1" name="Rectangle : coins arrondis 600">
            <a:extLst>
              <a:ext uri="{FF2B5EF4-FFF2-40B4-BE49-F238E27FC236}">
                <a16:creationId xmlns:a16="http://schemas.microsoft.com/office/drawing/2014/main" id="{6902684B-9080-E44E-AF1B-797DF31AB8E8}"/>
              </a:ext>
            </a:extLst>
          </p:cNvPr>
          <p:cNvSpPr/>
          <p:nvPr/>
        </p:nvSpPr>
        <p:spPr>
          <a:xfrm>
            <a:off x="1978860" y="15309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2" name="Rectangle : coins arrondis 601">
            <a:extLst>
              <a:ext uri="{FF2B5EF4-FFF2-40B4-BE49-F238E27FC236}">
                <a16:creationId xmlns:a16="http://schemas.microsoft.com/office/drawing/2014/main" id="{A60896AB-577F-3440-B8F7-A49C98F08EC4}"/>
              </a:ext>
            </a:extLst>
          </p:cNvPr>
          <p:cNvSpPr/>
          <p:nvPr/>
        </p:nvSpPr>
        <p:spPr>
          <a:xfrm>
            <a:off x="1530224" y="16431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3" name="Rectangle : coins arrondis 602">
            <a:extLst>
              <a:ext uri="{FF2B5EF4-FFF2-40B4-BE49-F238E27FC236}">
                <a16:creationId xmlns:a16="http://schemas.microsoft.com/office/drawing/2014/main" id="{BE09BF39-68B7-424E-BFA7-F15BBDD73FE0}"/>
              </a:ext>
            </a:extLst>
          </p:cNvPr>
          <p:cNvSpPr/>
          <p:nvPr/>
        </p:nvSpPr>
        <p:spPr>
          <a:xfrm>
            <a:off x="1642383" y="16431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4" name="Rectangle : coins arrondis 603">
            <a:extLst>
              <a:ext uri="{FF2B5EF4-FFF2-40B4-BE49-F238E27FC236}">
                <a16:creationId xmlns:a16="http://schemas.microsoft.com/office/drawing/2014/main" id="{9D7047EF-956F-894D-9668-266F7C7AA317}"/>
              </a:ext>
            </a:extLst>
          </p:cNvPr>
          <p:cNvSpPr/>
          <p:nvPr/>
        </p:nvSpPr>
        <p:spPr>
          <a:xfrm>
            <a:off x="1754542" y="16431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5" name="Rectangle : coins arrondis 604">
            <a:extLst>
              <a:ext uri="{FF2B5EF4-FFF2-40B4-BE49-F238E27FC236}">
                <a16:creationId xmlns:a16="http://schemas.microsoft.com/office/drawing/2014/main" id="{C620BFF1-3428-E944-BB22-5A1F708DBCA8}"/>
              </a:ext>
            </a:extLst>
          </p:cNvPr>
          <p:cNvSpPr/>
          <p:nvPr/>
        </p:nvSpPr>
        <p:spPr>
          <a:xfrm>
            <a:off x="1866702" y="16431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6" name="Rectangle : coins arrondis 605">
            <a:extLst>
              <a:ext uri="{FF2B5EF4-FFF2-40B4-BE49-F238E27FC236}">
                <a16:creationId xmlns:a16="http://schemas.microsoft.com/office/drawing/2014/main" id="{C7A81195-FD4E-BE4E-8F89-7AA0BF5778D4}"/>
              </a:ext>
            </a:extLst>
          </p:cNvPr>
          <p:cNvSpPr/>
          <p:nvPr/>
        </p:nvSpPr>
        <p:spPr>
          <a:xfrm>
            <a:off x="1978860" y="16431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07" name="Rectangle : coins arrondis 606">
            <a:extLst>
              <a:ext uri="{FF2B5EF4-FFF2-40B4-BE49-F238E27FC236}">
                <a16:creationId xmlns:a16="http://schemas.microsoft.com/office/drawing/2014/main" id="{5A383DE8-C5CD-2042-A884-BD5CFCFC0DB7}"/>
              </a:ext>
            </a:extLst>
          </p:cNvPr>
          <p:cNvSpPr/>
          <p:nvPr/>
        </p:nvSpPr>
        <p:spPr>
          <a:xfrm>
            <a:off x="1530224" y="17552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8" name="Rectangle : coins arrondis 607">
            <a:extLst>
              <a:ext uri="{FF2B5EF4-FFF2-40B4-BE49-F238E27FC236}">
                <a16:creationId xmlns:a16="http://schemas.microsoft.com/office/drawing/2014/main" id="{D85186E2-409F-D942-8333-05D971F0B2D8}"/>
              </a:ext>
            </a:extLst>
          </p:cNvPr>
          <p:cNvSpPr/>
          <p:nvPr/>
        </p:nvSpPr>
        <p:spPr>
          <a:xfrm>
            <a:off x="1642383" y="17552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09" name="Rectangle : coins arrondis 608">
            <a:extLst>
              <a:ext uri="{FF2B5EF4-FFF2-40B4-BE49-F238E27FC236}">
                <a16:creationId xmlns:a16="http://schemas.microsoft.com/office/drawing/2014/main" id="{3DC175AB-19C3-4645-A41F-C113888D81EB}"/>
              </a:ext>
            </a:extLst>
          </p:cNvPr>
          <p:cNvSpPr/>
          <p:nvPr/>
        </p:nvSpPr>
        <p:spPr>
          <a:xfrm>
            <a:off x="1754542" y="17552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0" name="Rectangle : coins arrondis 609">
            <a:extLst>
              <a:ext uri="{FF2B5EF4-FFF2-40B4-BE49-F238E27FC236}">
                <a16:creationId xmlns:a16="http://schemas.microsoft.com/office/drawing/2014/main" id="{EEC1836F-B372-D94A-A037-C5020FC0D9AC}"/>
              </a:ext>
            </a:extLst>
          </p:cNvPr>
          <p:cNvSpPr/>
          <p:nvPr/>
        </p:nvSpPr>
        <p:spPr>
          <a:xfrm>
            <a:off x="1866702" y="17552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1" name="Rectangle : coins arrondis 610">
            <a:extLst>
              <a:ext uri="{FF2B5EF4-FFF2-40B4-BE49-F238E27FC236}">
                <a16:creationId xmlns:a16="http://schemas.microsoft.com/office/drawing/2014/main" id="{6C36AD03-09B7-F442-A32B-8E5A08456605}"/>
              </a:ext>
            </a:extLst>
          </p:cNvPr>
          <p:cNvSpPr/>
          <p:nvPr/>
        </p:nvSpPr>
        <p:spPr>
          <a:xfrm>
            <a:off x="1978860" y="17552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2" name="Rectangle : coins arrondis 611">
            <a:extLst>
              <a:ext uri="{FF2B5EF4-FFF2-40B4-BE49-F238E27FC236}">
                <a16:creationId xmlns:a16="http://schemas.microsoft.com/office/drawing/2014/main" id="{1F9536A8-8445-E545-A37D-D41721D23FA3}"/>
              </a:ext>
            </a:extLst>
          </p:cNvPr>
          <p:cNvSpPr/>
          <p:nvPr/>
        </p:nvSpPr>
        <p:spPr>
          <a:xfrm>
            <a:off x="1530224" y="18673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3" name="Rectangle : coins arrondis 612">
            <a:extLst>
              <a:ext uri="{FF2B5EF4-FFF2-40B4-BE49-F238E27FC236}">
                <a16:creationId xmlns:a16="http://schemas.microsoft.com/office/drawing/2014/main" id="{BE4F86E7-F09D-1945-B398-14B63C333AEB}"/>
              </a:ext>
            </a:extLst>
          </p:cNvPr>
          <p:cNvSpPr/>
          <p:nvPr/>
        </p:nvSpPr>
        <p:spPr>
          <a:xfrm>
            <a:off x="1642383" y="18673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4" name="Rectangle : coins arrondis 613">
            <a:extLst>
              <a:ext uri="{FF2B5EF4-FFF2-40B4-BE49-F238E27FC236}">
                <a16:creationId xmlns:a16="http://schemas.microsoft.com/office/drawing/2014/main" id="{8F571B7C-0B8B-8247-8013-F49EDFD948DE}"/>
              </a:ext>
            </a:extLst>
          </p:cNvPr>
          <p:cNvSpPr/>
          <p:nvPr/>
        </p:nvSpPr>
        <p:spPr>
          <a:xfrm>
            <a:off x="1754542" y="18673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5" name="Rectangle : coins arrondis 614">
            <a:extLst>
              <a:ext uri="{FF2B5EF4-FFF2-40B4-BE49-F238E27FC236}">
                <a16:creationId xmlns:a16="http://schemas.microsoft.com/office/drawing/2014/main" id="{75A92ABF-7F5F-0046-8F5A-0E7BC4974E51}"/>
              </a:ext>
            </a:extLst>
          </p:cNvPr>
          <p:cNvSpPr/>
          <p:nvPr/>
        </p:nvSpPr>
        <p:spPr>
          <a:xfrm>
            <a:off x="1866702" y="18673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6" name="Rectangle : coins arrondis 615">
            <a:extLst>
              <a:ext uri="{FF2B5EF4-FFF2-40B4-BE49-F238E27FC236}">
                <a16:creationId xmlns:a16="http://schemas.microsoft.com/office/drawing/2014/main" id="{107B6FAF-0B3E-124D-A3E0-D53CCC973D9C}"/>
              </a:ext>
            </a:extLst>
          </p:cNvPr>
          <p:cNvSpPr/>
          <p:nvPr/>
        </p:nvSpPr>
        <p:spPr>
          <a:xfrm>
            <a:off x="1978860" y="18673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17" name="Rectangle : coins arrondis 616">
            <a:extLst>
              <a:ext uri="{FF2B5EF4-FFF2-40B4-BE49-F238E27FC236}">
                <a16:creationId xmlns:a16="http://schemas.microsoft.com/office/drawing/2014/main" id="{F9B4E1BC-EEF9-3040-BC00-12733C5237B3}"/>
              </a:ext>
            </a:extLst>
          </p:cNvPr>
          <p:cNvSpPr/>
          <p:nvPr/>
        </p:nvSpPr>
        <p:spPr>
          <a:xfrm>
            <a:off x="1530224" y="19794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8" name="Rectangle : coins arrondis 617">
            <a:extLst>
              <a:ext uri="{FF2B5EF4-FFF2-40B4-BE49-F238E27FC236}">
                <a16:creationId xmlns:a16="http://schemas.microsoft.com/office/drawing/2014/main" id="{2AAB1FDB-4FAC-B746-A856-083B881DE814}"/>
              </a:ext>
            </a:extLst>
          </p:cNvPr>
          <p:cNvSpPr/>
          <p:nvPr/>
        </p:nvSpPr>
        <p:spPr>
          <a:xfrm>
            <a:off x="1642383" y="19794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19" name="Rectangle : coins arrondis 618">
            <a:extLst>
              <a:ext uri="{FF2B5EF4-FFF2-40B4-BE49-F238E27FC236}">
                <a16:creationId xmlns:a16="http://schemas.microsoft.com/office/drawing/2014/main" id="{16DA03E9-BABC-5447-A36B-0CD489FA101F}"/>
              </a:ext>
            </a:extLst>
          </p:cNvPr>
          <p:cNvSpPr/>
          <p:nvPr/>
        </p:nvSpPr>
        <p:spPr>
          <a:xfrm>
            <a:off x="1754542" y="19794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0" name="Rectangle : coins arrondis 619">
            <a:extLst>
              <a:ext uri="{FF2B5EF4-FFF2-40B4-BE49-F238E27FC236}">
                <a16:creationId xmlns:a16="http://schemas.microsoft.com/office/drawing/2014/main" id="{292109E9-133D-A246-8A53-E13E1A3C9F36}"/>
              </a:ext>
            </a:extLst>
          </p:cNvPr>
          <p:cNvSpPr/>
          <p:nvPr/>
        </p:nvSpPr>
        <p:spPr>
          <a:xfrm>
            <a:off x="1866702" y="19794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1" name="Rectangle : coins arrondis 620">
            <a:extLst>
              <a:ext uri="{FF2B5EF4-FFF2-40B4-BE49-F238E27FC236}">
                <a16:creationId xmlns:a16="http://schemas.microsoft.com/office/drawing/2014/main" id="{4224A016-DBF9-0746-B77A-712E602D5558}"/>
              </a:ext>
            </a:extLst>
          </p:cNvPr>
          <p:cNvSpPr/>
          <p:nvPr/>
        </p:nvSpPr>
        <p:spPr>
          <a:xfrm>
            <a:off x="1978860" y="19794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3" name="Rectangle : coins arrondis 622">
            <a:extLst>
              <a:ext uri="{FF2B5EF4-FFF2-40B4-BE49-F238E27FC236}">
                <a16:creationId xmlns:a16="http://schemas.microsoft.com/office/drawing/2014/main" id="{40927EA8-0128-C448-8E8C-DEBD10B2EC0E}"/>
              </a:ext>
            </a:extLst>
          </p:cNvPr>
          <p:cNvSpPr/>
          <p:nvPr/>
        </p:nvSpPr>
        <p:spPr>
          <a:xfrm>
            <a:off x="2172092" y="21735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4" name="Rectangle : coins arrondis 623">
            <a:extLst>
              <a:ext uri="{FF2B5EF4-FFF2-40B4-BE49-F238E27FC236}">
                <a16:creationId xmlns:a16="http://schemas.microsoft.com/office/drawing/2014/main" id="{5D04AF5E-1A4B-8041-A6AB-153185B42AB8}"/>
              </a:ext>
            </a:extLst>
          </p:cNvPr>
          <p:cNvSpPr/>
          <p:nvPr/>
        </p:nvSpPr>
        <p:spPr>
          <a:xfrm>
            <a:off x="2284251" y="21735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5" name="Rectangle : coins arrondis 624">
            <a:extLst>
              <a:ext uri="{FF2B5EF4-FFF2-40B4-BE49-F238E27FC236}">
                <a16:creationId xmlns:a16="http://schemas.microsoft.com/office/drawing/2014/main" id="{1369115A-54AB-A84E-A319-EF1C92C2E42B}"/>
              </a:ext>
            </a:extLst>
          </p:cNvPr>
          <p:cNvSpPr/>
          <p:nvPr/>
        </p:nvSpPr>
        <p:spPr>
          <a:xfrm>
            <a:off x="2396410" y="21735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6" name="Rectangle : coins arrondis 625">
            <a:extLst>
              <a:ext uri="{FF2B5EF4-FFF2-40B4-BE49-F238E27FC236}">
                <a16:creationId xmlns:a16="http://schemas.microsoft.com/office/drawing/2014/main" id="{8A68EE02-0549-BE45-9DF5-773977B695DB}"/>
              </a:ext>
            </a:extLst>
          </p:cNvPr>
          <p:cNvSpPr/>
          <p:nvPr/>
        </p:nvSpPr>
        <p:spPr>
          <a:xfrm>
            <a:off x="2508570" y="21735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7" name="Rectangle : coins arrondis 626">
            <a:extLst>
              <a:ext uri="{FF2B5EF4-FFF2-40B4-BE49-F238E27FC236}">
                <a16:creationId xmlns:a16="http://schemas.microsoft.com/office/drawing/2014/main" id="{232D7122-4870-9441-9EFD-338801CB2B56}"/>
              </a:ext>
            </a:extLst>
          </p:cNvPr>
          <p:cNvSpPr/>
          <p:nvPr/>
        </p:nvSpPr>
        <p:spPr>
          <a:xfrm>
            <a:off x="2620728" y="21735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28" name="Rectangle : coins arrondis 627">
            <a:extLst>
              <a:ext uri="{FF2B5EF4-FFF2-40B4-BE49-F238E27FC236}">
                <a16:creationId xmlns:a16="http://schemas.microsoft.com/office/drawing/2014/main" id="{B68066D4-C155-DA44-B363-901365FE2684}"/>
              </a:ext>
            </a:extLst>
          </p:cNvPr>
          <p:cNvSpPr/>
          <p:nvPr/>
        </p:nvSpPr>
        <p:spPr>
          <a:xfrm>
            <a:off x="2172092" y="22857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29" name="Rectangle : coins arrondis 628">
            <a:extLst>
              <a:ext uri="{FF2B5EF4-FFF2-40B4-BE49-F238E27FC236}">
                <a16:creationId xmlns:a16="http://schemas.microsoft.com/office/drawing/2014/main" id="{5A5A60C1-DA36-0642-B2DF-F3C3610F0E5B}"/>
              </a:ext>
            </a:extLst>
          </p:cNvPr>
          <p:cNvSpPr/>
          <p:nvPr/>
        </p:nvSpPr>
        <p:spPr>
          <a:xfrm>
            <a:off x="2284251" y="22857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0" name="Rectangle : coins arrondis 629">
            <a:extLst>
              <a:ext uri="{FF2B5EF4-FFF2-40B4-BE49-F238E27FC236}">
                <a16:creationId xmlns:a16="http://schemas.microsoft.com/office/drawing/2014/main" id="{99F53F69-5949-864F-9EF3-5AA5EE6D9CB3}"/>
              </a:ext>
            </a:extLst>
          </p:cNvPr>
          <p:cNvSpPr/>
          <p:nvPr/>
        </p:nvSpPr>
        <p:spPr>
          <a:xfrm>
            <a:off x="2396410" y="22857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E8582AB6-CD45-D34B-8E43-AA749713ED29}"/>
              </a:ext>
            </a:extLst>
          </p:cNvPr>
          <p:cNvSpPr/>
          <p:nvPr/>
        </p:nvSpPr>
        <p:spPr>
          <a:xfrm>
            <a:off x="2508570" y="22857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2" name="Rectangle : coins arrondis 631">
            <a:extLst>
              <a:ext uri="{FF2B5EF4-FFF2-40B4-BE49-F238E27FC236}">
                <a16:creationId xmlns:a16="http://schemas.microsoft.com/office/drawing/2014/main" id="{BC28DB10-9CD3-6940-A4A5-9C573E11E36A}"/>
              </a:ext>
            </a:extLst>
          </p:cNvPr>
          <p:cNvSpPr/>
          <p:nvPr/>
        </p:nvSpPr>
        <p:spPr>
          <a:xfrm>
            <a:off x="2620728" y="22857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3" name="Rectangle : coins arrondis 632">
            <a:extLst>
              <a:ext uri="{FF2B5EF4-FFF2-40B4-BE49-F238E27FC236}">
                <a16:creationId xmlns:a16="http://schemas.microsoft.com/office/drawing/2014/main" id="{62944632-C3C0-3B44-A880-A35F68F9B7BB}"/>
              </a:ext>
            </a:extLst>
          </p:cNvPr>
          <p:cNvSpPr/>
          <p:nvPr/>
        </p:nvSpPr>
        <p:spPr>
          <a:xfrm>
            <a:off x="2172092" y="23978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4" name="Rectangle : coins arrondis 633">
            <a:extLst>
              <a:ext uri="{FF2B5EF4-FFF2-40B4-BE49-F238E27FC236}">
                <a16:creationId xmlns:a16="http://schemas.microsoft.com/office/drawing/2014/main" id="{647B4F08-557C-1746-B236-D8D6773DB333}"/>
              </a:ext>
            </a:extLst>
          </p:cNvPr>
          <p:cNvSpPr/>
          <p:nvPr/>
        </p:nvSpPr>
        <p:spPr>
          <a:xfrm>
            <a:off x="2284251" y="23978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5" name="Rectangle : coins arrondis 634">
            <a:extLst>
              <a:ext uri="{FF2B5EF4-FFF2-40B4-BE49-F238E27FC236}">
                <a16:creationId xmlns:a16="http://schemas.microsoft.com/office/drawing/2014/main" id="{09553D9F-7F42-7448-899C-1D1DFF2C1979}"/>
              </a:ext>
            </a:extLst>
          </p:cNvPr>
          <p:cNvSpPr/>
          <p:nvPr/>
        </p:nvSpPr>
        <p:spPr>
          <a:xfrm>
            <a:off x="2396410" y="23978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6" name="Rectangle : coins arrondis 635">
            <a:extLst>
              <a:ext uri="{FF2B5EF4-FFF2-40B4-BE49-F238E27FC236}">
                <a16:creationId xmlns:a16="http://schemas.microsoft.com/office/drawing/2014/main" id="{C886D326-9BA2-7444-93CC-26BC7F5A09CB}"/>
              </a:ext>
            </a:extLst>
          </p:cNvPr>
          <p:cNvSpPr/>
          <p:nvPr/>
        </p:nvSpPr>
        <p:spPr>
          <a:xfrm>
            <a:off x="2508570" y="23978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7" name="Rectangle : coins arrondis 636">
            <a:extLst>
              <a:ext uri="{FF2B5EF4-FFF2-40B4-BE49-F238E27FC236}">
                <a16:creationId xmlns:a16="http://schemas.microsoft.com/office/drawing/2014/main" id="{B546794B-19A1-C04F-96BA-189851F55BCB}"/>
              </a:ext>
            </a:extLst>
          </p:cNvPr>
          <p:cNvSpPr/>
          <p:nvPr/>
        </p:nvSpPr>
        <p:spPr>
          <a:xfrm>
            <a:off x="2620728" y="23978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38" name="Rectangle : coins arrondis 637">
            <a:extLst>
              <a:ext uri="{FF2B5EF4-FFF2-40B4-BE49-F238E27FC236}">
                <a16:creationId xmlns:a16="http://schemas.microsoft.com/office/drawing/2014/main" id="{59A56301-55AF-CB45-B2F8-5B872935BBBC}"/>
              </a:ext>
            </a:extLst>
          </p:cNvPr>
          <p:cNvSpPr/>
          <p:nvPr/>
        </p:nvSpPr>
        <p:spPr>
          <a:xfrm>
            <a:off x="2172092" y="25099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39" name="Rectangle : coins arrondis 638">
            <a:extLst>
              <a:ext uri="{FF2B5EF4-FFF2-40B4-BE49-F238E27FC236}">
                <a16:creationId xmlns:a16="http://schemas.microsoft.com/office/drawing/2014/main" id="{B04D930D-F88E-6147-A6F3-9F1C333289DB}"/>
              </a:ext>
            </a:extLst>
          </p:cNvPr>
          <p:cNvSpPr/>
          <p:nvPr/>
        </p:nvSpPr>
        <p:spPr>
          <a:xfrm>
            <a:off x="2284251" y="25099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0" name="Rectangle : coins arrondis 639">
            <a:extLst>
              <a:ext uri="{FF2B5EF4-FFF2-40B4-BE49-F238E27FC236}">
                <a16:creationId xmlns:a16="http://schemas.microsoft.com/office/drawing/2014/main" id="{F659E56D-E7E7-724B-9E4B-039E80077A06}"/>
              </a:ext>
            </a:extLst>
          </p:cNvPr>
          <p:cNvSpPr/>
          <p:nvPr/>
        </p:nvSpPr>
        <p:spPr>
          <a:xfrm>
            <a:off x="2396410" y="25099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1" name="Rectangle : coins arrondis 640">
            <a:extLst>
              <a:ext uri="{FF2B5EF4-FFF2-40B4-BE49-F238E27FC236}">
                <a16:creationId xmlns:a16="http://schemas.microsoft.com/office/drawing/2014/main" id="{2FD3BCBA-432F-D542-9318-D5E7663CD95B}"/>
              </a:ext>
            </a:extLst>
          </p:cNvPr>
          <p:cNvSpPr/>
          <p:nvPr/>
        </p:nvSpPr>
        <p:spPr>
          <a:xfrm>
            <a:off x="2508570" y="25099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2" name="Rectangle : coins arrondis 641">
            <a:extLst>
              <a:ext uri="{FF2B5EF4-FFF2-40B4-BE49-F238E27FC236}">
                <a16:creationId xmlns:a16="http://schemas.microsoft.com/office/drawing/2014/main" id="{2764B8CC-95FF-0546-9B82-AB1898364EAD}"/>
              </a:ext>
            </a:extLst>
          </p:cNvPr>
          <p:cNvSpPr/>
          <p:nvPr/>
        </p:nvSpPr>
        <p:spPr>
          <a:xfrm>
            <a:off x="2620728" y="25099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3" name="Rectangle : coins arrondis 642">
            <a:extLst>
              <a:ext uri="{FF2B5EF4-FFF2-40B4-BE49-F238E27FC236}">
                <a16:creationId xmlns:a16="http://schemas.microsoft.com/office/drawing/2014/main" id="{50BC0601-15A9-184F-8C32-3F7E6CE0E74F}"/>
              </a:ext>
            </a:extLst>
          </p:cNvPr>
          <p:cNvSpPr/>
          <p:nvPr/>
        </p:nvSpPr>
        <p:spPr>
          <a:xfrm>
            <a:off x="2172092" y="26220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4" name="Rectangle : coins arrondis 643">
            <a:extLst>
              <a:ext uri="{FF2B5EF4-FFF2-40B4-BE49-F238E27FC236}">
                <a16:creationId xmlns:a16="http://schemas.microsoft.com/office/drawing/2014/main" id="{2646B66E-4606-EE45-83A7-1A9959404E18}"/>
              </a:ext>
            </a:extLst>
          </p:cNvPr>
          <p:cNvSpPr/>
          <p:nvPr/>
        </p:nvSpPr>
        <p:spPr>
          <a:xfrm>
            <a:off x="2284251" y="26220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CA99FCE2-7821-D142-B906-DC8422E7EC4A}"/>
              </a:ext>
            </a:extLst>
          </p:cNvPr>
          <p:cNvSpPr/>
          <p:nvPr/>
        </p:nvSpPr>
        <p:spPr>
          <a:xfrm>
            <a:off x="2396410" y="26220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3AA3AAC0-6A62-4347-ABDF-855540627EDC}"/>
              </a:ext>
            </a:extLst>
          </p:cNvPr>
          <p:cNvSpPr/>
          <p:nvPr/>
        </p:nvSpPr>
        <p:spPr>
          <a:xfrm>
            <a:off x="2508570" y="26220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7" name="Rectangle : coins arrondis 646">
            <a:extLst>
              <a:ext uri="{FF2B5EF4-FFF2-40B4-BE49-F238E27FC236}">
                <a16:creationId xmlns:a16="http://schemas.microsoft.com/office/drawing/2014/main" id="{C4DA8F92-847E-EB47-B17C-1C7AA3E8F8C1}"/>
              </a:ext>
            </a:extLst>
          </p:cNvPr>
          <p:cNvSpPr/>
          <p:nvPr/>
        </p:nvSpPr>
        <p:spPr>
          <a:xfrm>
            <a:off x="2620728" y="26220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016D59C6-5F44-0547-9050-E5FB4F78BB9B}"/>
              </a:ext>
            </a:extLst>
          </p:cNvPr>
          <p:cNvSpPr/>
          <p:nvPr/>
        </p:nvSpPr>
        <p:spPr>
          <a:xfrm>
            <a:off x="2813961" y="2816194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0" name="Rectangle : coins arrondis 649">
            <a:extLst>
              <a:ext uri="{FF2B5EF4-FFF2-40B4-BE49-F238E27FC236}">
                <a16:creationId xmlns:a16="http://schemas.microsoft.com/office/drawing/2014/main" id="{92FC33CB-E468-A843-B2B6-DEDE7E516097}"/>
              </a:ext>
            </a:extLst>
          </p:cNvPr>
          <p:cNvSpPr/>
          <p:nvPr/>
        </p:nvSpPr>
        <p:spPr>
          <a:xfrm>
            <a:off x="2926120" y="2816194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1" name="Rectangle : coins arrondis 650">
            <a:extLst>
              <a:ext uri="{FF2B5EF4-FFF2-40B4-BE49-F238E27FC236}">
                <a16:creationId xmlns:a16="http://schemas.microsoft.com/office/drawing/2014/main" id="{28B08DBF-C273-6A41-9F43-2D62B6A39FAF}"/>
              </a:ext>
            </a:extLst>
          </p:cNvPr>
          <p:cNvSpPr/>
          <p:nvPr/>
        </p:nvSpPr>
        <p:spPr>
          <a:xfrm>
            <a:off x="3038279" y="2816194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2" name="Rectangle : coins arrondis 651">
            <a:extLst>
              <a:ext uri="{FF2B5EF4-FFF2-40B4-BE49-F238E27FC236}">
                <a16:creationId xmlns:a16="http://schemas.microsoft.com/office/drawing/2014/main" id="{E654E3CE-5BB2-F247-A898-9FEF1E27733F}"/>
              </a:ext>
            </a:extLst>
          </p:cNvPr>
          <p:cNvSpPr/>
          <p:nvPr/>
        </p:nvSpPr>
        <p:spPr>
          <a:xfrm>
            <a:off x="3150439" y="2816194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3" name="Rectangle : coins arrondis 652">
            <a:extLst>
              <a:ext uri="{FF2B5EF4-FFF2-40B4-BE49-F238E27FC236}">
                <a16:creationId xmlns:a16="http://schemas.microsoft.com/office/drawing/2014/main" id="{41A74A08-A4DE-0B45-BFF2-5CF770D931CC}"/>
              </a:ext>
            </a:extLst>
          </p:cNvPr>
          <p:cNvSpPr/>
          <p:nvPr/>
        </p:nvSpPr>
        <p:spPr>
          <a:xfrm>
            <a:off x="3262597" y="2816194"/>
            <a:ext cx="91364" cy="91525"/>
          </a:xfrm>
          <a:prstGeom prst="roundRect">
            <a:avLst/>
          </a:prstGeom>
          <a:solidFill>
            <a:srgbClr val="00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4" name="Rectangle : coins arrondis 653">
            <a:extLst>
              <a:ext uri="{FF2B5EF4-FFF2-40B4-BE49-F238E27FC236}">
                <a16:creationId xmlns:a16="http://schemas.microsoft.com/office/drawing/2014/main" id="{33CF744F-AB76-A441-B0FC-A2B48F568A90}"/>
              </a:ext>
            </a:extLst>
          </p:cNvPr>
          <p:cNvSpPr/>
          <p:nvPr/>
        </p:nvSpPr>
        <p:spPr>
          <a:xfrm>
            <a:off x="2813961" y="2928313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5" name="Rectangle : coins arrondis 654">
            <a:extLst>
              <a:ext uri="{FF2B5EF4-FFF2-40B4-BE49-F238E27FC236}">
                <a16:creationId xmlns:a16="http://schemas.microsoft.com/office/drawing/2014/main" id="{6C5A7B36-D0D2-5746-9412-CE5B03191864}"/>
              </a:ext>
            </a:extLst>
          </p:cNvPr>
          <p:cNvSpPr/>
          <p:nvPr/>
        </p:nvSpPr>
        <p:spPr>
          <a:xfrm>
            <a:off x="2926120" y="2928313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77DC4541-B9BB-5D45-9C2B-41C4C17C62C4}"/>
              </a:ext>
            </a:extLst>
          </p:cNvPr>
          <p:cNvSpPr/>
          <p:nvPr/>
        </p:nvSpPr>
        <p:spPr>
          <a:xfrm>
            <a:off x="3038279" y="2928313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14A2BD12-B89E-BA48-ACFD-4DE0A33AAA92}"/>
              </a:ext>
            </a:extLst>
          </p:cNvPr>
          <p:cNvSpPr/>
          <p:nvPr/>
        </p:nvSpPr>
        <p:spPr>
          <a:xfrm>
            <a:off x="3150439" y="2928313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6051E791-B14C-5E41-82E1-08A340914876}"/>
              </a:ext>
            </a:extLst>
          </p:cNvPr>
          <p:cNvSpPr/>
          <p:nvPr/>
        </p:nvSpPr>
        <p:spPr>
          <a:xfrm>
            <a:off x="3262597" y="2928313"/>
            <a:ext cx="91364" cy="91525"/>
          </a:xfrm>
          <a:prstGeom prst="roundRect">
            <a:avLst/>
          </a:prstGeom>
          <a:solidFill>
            <a:srgbClr val="586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21BF99C1-1724-3B4C-BC23-29BACA18ABD2}"/>
              </a:ext>
            </a:extLst>
          </p:cNvPr>
          <p:cNvSpPr/>
          <p:nvPr/>
        </p:nvSpPr>
        <p:spPr>
          <a:xfrm>
            <a:off x="2813961" y="3040431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CFC07505-F970-E346-9503-F63946A34907}"/>
              </a:ext>
            </a:extLst>
          </p:cNvPr>
          <p:cNvSpPr/>
          <p:nvPr/>
        </p:nvSpPr>
        <p:spPr>
          <a:xfrm>
            <a:off x="2926120" y="3040431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880CD5FC-E1A6-9948-823A-F3148F1A7DD3}"/>
              </a:ext>
            </a:extLst>
          </p:cNvPr>
          <p:cNvSpPr/>
          <p:nvPr/>
        </p:nvSpPr>
        <p:spPr>
          <a:xfrm>
            <a:off x="3038279" y="3040431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E11A6813-1B90-F149-9C4D-45AF99FCC8FB}"/>
              </a:ext>
            </a:extLst>
          </p:cNvPr>
          <p:cNvSpPr/>
          <p:nvPr/>
        </p:nvSpPr>
        <p:spPr>
          <a:xfrm>
            <a:off x="3150439" y="3040431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1F708BE5-EA38-2B45-8B6A-1633616D2593}"/>
              </a:ext>
            </a:extLst>
          </p:cNvPr>
          <p:cNvSpPr/>
          <p:nvPr/>
        </p:nvSpPr>
        <p:spPr>
          <a:xfrm>
            <a:off x="3262597" y="3040431"/>
            <a:ext cx="91364" cy="91525"/>
          </a:xfrm>
          <a:prstGeom prst="roundRect">
            <a:avLst/>
          </a:prstGeom>
          <a:solidFill>
            <a:srgbClr val="1B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D77DDB23-5A6A-9844-9613-3CAD09B58FFF}"/>
              </a:ext>
            </a:extLst>
          </p:cNvPr>
          <p:cNvSpPr/>
          <p:nvPr/>
        </p:nvSpPr>
        <p:spPr>
          <a:xfrm>
            <a:off x="2813961" y="3152550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36A4F563-3FDE-E040-BDBF-5C65DD634213}"/>
              </a:ext>
            </a:extLst>
          </p:cNvPr>
          <p:cNvSpPr/>
          <p:nvPr/>
        </p:nvSpPr>
        <p:spPr>
          <a:xfrm>
            <a:off x="2926120" y="3152550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4DE7C14C-C732-8E4B-B78C-9D13B56FCAF9}"/>
              </a:ext>
            </a:extLst>
          </p:cNvPr>
          <p:cNvSpPr/>
          <p:nvPr/>
        </p:nvSpPr>
        <p:spPr>
          <a:xfrm>
            <a:off x="3038279" y="3152550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3E541DD2-314F-1E47-A97A-05CFB3A2AA5B}"/>
              </a:ext>
            </a:extLst>
          </p:cNvPr>
          <p:cNvSpPr/>
          <p:nvPr/>
        </p:nvSpPr>
        <p:spPr>
          <a:xfrm>
            <a:off x="3150439" y="3152550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2153AB7F-86D6-0D41-843C-EDEBDAC1AA61}"/>
              </a:ext>
            </a:extLst>
          </p:cNvPr>
          <p:cNvSpPr/>
          <p:nvPr/>
        </p:nvSpPr>
        <p:spPr>
          <a:xfrm>
            <a:off x="3262597" y="3152550"/>
            <a:ext cx="91364" cy="91525"/>
          </a:xfrm>
          <a:prstGeom prst="roundRect">
            <a:avLst/>
          </a:prstGeom>
          <a:solidFill>
            <a:srgbClr val="FFB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71971690-B284-3146-A4A2-22DE66DEE149}"/>
              </a:ext>
            </a:extLst>
          </p:cNvPr>
          <p:cNvSpPr/>
          <p:nvPr/>
        </p:nvSpPr>
        <p:spPr>
          <a:xfrm>
            <a:off x="2813961" y="3264669"/>
            <a:ext cx="91364" cy="91525"/>
          </a:xfrm>
          <a:prstGeom prst="roundRect">
            <a:avLst/>
          </a:prstGeom>
          <a:solidFill>
            <a:srgbClr val="D5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7D5BE91E-8599-0941-90C8-192960C028C4}"/>
              </a:ext>
            </a:extLst>
          </p:cNvPr>
          <p:cNvSpPr/>
          <p:nvPr/>
        </p:nvSpPr>
        <p:spPr>
          <a:xfrm>
            <a:off x="2926120" y="3264669"/>
            <a:ext cx="91364" cy="91525"/>
          </a:xfrm>
          <a:prstGeom prst="roundRect">
            <a:avLst/>
          </a:prstGeom>
          <a:solidFill>
            <a:srgbClr val="88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BA54E536-AC26-E546-B251-22864E1DF817}"/>
              </a:ext>
            </a:extLst>
          </p:cNvPr>
          <p:cNvSpPr/>
          <p:nvPr/>
        </p:nvSpPr>
        <p:spPr>
          <a:xfrm>
            <a:off x="3038279" y="3264669"/>
            <a:ext cx="91364" cy="91525"/>
          </a:xfrm>
          <a:prstGeom prst="roundRect">
            <a:avLst/>
          </a:prstGeom>
          <a:solidFill>
            <a:srgbClr val="77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DB703170-13AF-5043-8187-21DBF9A1F2FB}"/>
              </a:ext>
            </a:extLst>
          </p:cNvPr>
          <p:cNvSpPr/>
          <p:nvPr/>
        </p:nvSpPr>
        <p:spPr>
          <a:xfrm>
            <a:off x="3150439" y="3264669"/>
            <a:ext cx="91364" cy="91525"/>
          </a:xfrm>
          <a:prstGeom prst="roundRect">
            <a:avLst/>
          </a:prstGeom>
          <a:solidFill>
            <a:srgbClr val="94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A53C423A-E14E-FF4E-AE3E-77B10A4B0562}"/>
              </a:ext>
            </a:extLst>
          </p:cNvPr>
          <p:cNvSpPr/>
          <p:nvPr/>
        </p:nvSpPr>
        <p:spPr>
          <a:xfrm>
            <a:off x="3262597" y="3264669"/>
            <a:ext cx="91364" cy="91525"/>
          </a:xfrm>
          <a:prstGeom prst="roundRect">
            <a:avLst/>
          </a:prstGeom>
          <a:solidFill>
            <a:srgbClr val="C6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39F976C7-9315-094F-B382-610532FD56A3}"/>
              </a:ext>
            </a:extLst>
          </p:cNvPr>
          <p:cNvSpPr/>
          <p:nvPr/>
        </p:nvSpPr>
        <p:spPr>
          <a:xfrm>
            <a:off x="246488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8DED80E5-7F3F-6E4A-86A5-86693F78BDC2}"/>
              </a:ext>
            </a:extLst>
          </p:cNvPr>
          <p:cNvSpPr/>
          <p:nvPr/>
        </p:nvSpPr>
        <p:spPr>
          <a:xfrm>
            <a:off x="358647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FB7668A2-8FB9-2640-8F37-3DA6B82CB83A}"/>
              </a:ext>
            </a:extLst>
          </p:cNvPr>
          <p:cNvSpPr/>
          <p:nvPr/>
        </p:nvSpPr>
        <p:spPr>
          <a:xfrm>
            <a:off x="47080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CC00343B-4A3D-4646-96CA-66634972A516}"/>
              </a:ext>
            </a:extLst>
          </p:cNvPr>
          <p:cNvSpPr/>
          <p:nvPr/>
        </p:nvSpPr>
        <p:spPr>
          <a:xfrm>
            <a:off x="582966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058E38D0-C068-4242-8B65-D6982382E0AD}"/>
              </a:ext>
            </a:extLst>
          </p:cNvPr>
          <p:cNvSpPr/>
          <p:nvPr/>
        </p:nvSpPr>
        <p:spPr>
          <a:xfrm>
            <a:off x="695124" y="2816194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0218432A-F5F8-534D-A231-D5E9A919CE9F}"/>
              </a:ext>
            </a:extLst>
          </p:cNvPr>
          <p:cNvSpPr/>
          <p:nvPr/>
        </p:nvSpPr>
        <p:spPr>
          <a:xfrm>
            <a:off x="246488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1" name="Rectangle : coins arrondis 680">
            <a:extLst>
              <a:ext uri="{FF2B5EF4-FFF2-40B4-BE49-F238E27FC236}">
                <a16:creationId xmlns:a16="http://schemas.microsoft.com/office/drawing/2014/main" id="{E2A11FAD-D71E-7B47-9EDA-1DB2FC3715A9}"/>
              </a:ext>
            </a:extLst>
          </p:cNvPr>
          <p:cNvSpPr/>
          <p:nvPr/>
        </p:nvSpPr>
        <p:spPr>
          <a:xfrm>
            <a:off x="358647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2" name="Rectangle : coins arrondis 681">
            <a:extLst>
              <a:ext uri="{FF2B5EF4-FFF2-40B4-BE49-F238E27FC236}">
                <a16:creationId xmlns:a16="http://schemas.microsoft.com/office/drawing/2014/main" id="{7736B00A-428A-AC40-BE66-8F83624F5D37}"/>
              </a:ext>
            </a:extLst>
          </p:cNvPr>
          <p:cNvSpPr/>
          <p:nvPr/>
        </p:nvSpPr>
        <p:spPr>
          <a:xfrm>
            <a:off x="47080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3" name="Rectangle : coins arrondis 682">
            <a:extLst>
              <a:ext uri="{FF2B5EF4-FFF2-40B4-BE49-F238E27FC236}">
                <a16:creationId xmlns:a16="http://schemas.microsoft.com/office/drawing/2014/main" id="{BF03C229-C7DF-7843-8776-134B551A4832}"/>
              </a:ext>
            </a:extLst>
          </p:cNvPr>
          <p:cNvSpPr/>
          <p:nvPr/>
        </p:nvSpPr>
        <p:spPr>
          <a:xfrm>
            <a:off x="582966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4" name="Rectangle : coins arrondis 683">
            <a:extLst>
              <a:ext uri="{FF2B5EF4-FFF2-40B4-BE49-F238E27FC236}">
                <a16:creationId xmlns:a16="http://schemas.microsoft.com/office/drawing/2014/main" id="{E6F8D8F2-AC4B-554D-85A8-E7210B735B0E}"/>
              </a:ext>
            </a:extLst>
          </p:cNvPr>
          <p:cNvSpPr/>
          <p:nvPr/>
        </p:nvSpPr>
        <p:spPr>
          <a:xfrm>
            <a:off x="695124" y="2928313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5" name="Rectangle : coins arrondis 684">
            <a:extLst>
              <a:ext uri="{FF2B5EF4-FFF2-40B4-BE49-F238E27FC236}">
                <a16:creationId xmlns:a16="http://schemas.microsoft.com/office/drawing/2014/main" id="{8332A7AA-AB8F-824C-B302-AA722CC07501}"/>
              </a:ext>
            </a:extLst>
          </p:cNvPr>
          <p:cNvSpPr/>
          <p:nvPr/>
        </p:nvSpPr>
        <p:spPr>
          <a:xfrm>
            <a:off x="246488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6" name="Rectangle : coins arrondis 685">
            <a:extLst>
              <a:ext uri="{FF2B5EF4-FFF2-40B4-BE49-F238E27FC236}">
                <a16:creationId xmlns:a16="http://schemas.microsoft.com/office/drawing/2014/main" id="{1B302E03-270D-F94E-A9BA-14C2EF45F2C8}"/>
              </a:ext>
            </a:extLst>
          </p:cNvPr>
          <p:cNvSpPr/>
          <p:nvPr/>
        </p:nvSpPr>
        <p:spPr>
          <a:xfrm>
            <a:off x="358647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7" name="Rectangle : coins arrondis 686">
            <a:extLst>
              <a:ext uri="{FF2B5EF4-FFF2-40B4-BE49-F238E27FC236}">
                <a16:creationId xmlns:a16="http://schemas.microsoft.com/office/drawing/2014/main" id="{89A4869F-DC8B-164C-B128-1CCCAD3FAC69}"/>
              </a:ext>
            </a:extLst>
          </p:cNvPr>
          <p:cNvSpPr/>
          <p:nvPr/>
        </p:nvSpPr>
        <p:spPr>
          <a:xfrm>
            <a:off x="47080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88" name="Rectangle : coins arrondis 687">
            <a:extLst>
              <a:ext uri="{FF2B5EF4-FFF2-40B4-BE49-F238E27FC236}">
                <a16:creationId xmlns:a16="http://schemas.microsoft.com/office/drawing/2014/main" id="{75587501-12AD-3446-853F-410BDA1D995A}"/>
              </a:ext>
            </a:extLst>
          </p:cNvPr>
          <p:cNvSpPr/>
          <p:nvPr/>
        </p:nvSpPr>
        <p:spPr>
          <a:xfrm>
            <a:off x="582966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9" name="Rectangle : coins arrondis 688">
            <a:extLst>
              <a:ext uri="{FF2B5EF4-FFF2-40B4-BE49-F238E27FC236}">
                <a16:creationId xmlns:a16="http://schemas.microsoft.com/office/drawing/2014/main" id="{AB8E04D2-85D5-0A41-8E25-23C41DEE7EA9}"/>
              </a:ext>
            </a:extLst>
          </p:cNvPr>
          <p:cNvSpPr/>
          <p:nvPr/>
        </p:nvSpPr>
        <p:spPr>
          <a:xfrm>
            <a:off x="695124" y="3040431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0" name="Rectangle : coins arrondis 689">
            <a:extLst>
              <a:ext uri="{FF2B5EF4-FFF2-40B4-BE49-F238E27FC236}">
                <a16:creationId xmlns:a16="http://schemas.microsoft.com/office/drawing/2014/main" id="{41184AAF-8EF1-7345-A1F0-E1A6BE428751}"/>
              </a:ext>
            </a:extLst>
          </p:cNvPr>
          <p:cNvSpPr/>
          <p:nvPr/>
        </p:nvSpPr>
        <p:spPr>
          <a:xfrm>
            <a:off x="246488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1" name="Rectangle : coins arrondis 690">
            <a:extLst>
              <a:ext uri="{FF2B5EF4-FFF2-40B4-BE49-F238E27FC236}">
                <a16:creationId xmlns:a16="http://schemas.microsoft.com/office/drawing/2014/main" id="{EF9F6FBB-2973-ED44-9991-EB0D8C01E4E1}"/>
              </a:ext>
            </a:extLst>
          </p:cNvPr>
          <p:cNvSpPr/>
          <p:nvPr/>
        </p:nvSpPr>
        <p:spPr>
          <a:xfrm>
            <a:off x="358647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2" name="Rectangle : coins arrondis 691">
            <a:extLst>
              <a:ext uri="{FF2B5EF4-FFF2-40B4-BE49-F238E27FC236}">
                <a16:creationId xmlns:a16="http://schemas.microsoft.com/office/drawing/2014/main" id="{47E92E15-E3C1-9C4F-BB1C-CE7941FBD612}"/>
              </a:ext>
            </a:extLst>
          </p:cNvPr>
          <p:cNvSpPr/>
          <p:nvPr/>
        </p:nvSpPr>
        <p:spPr>
          <a:xfrm>
            <a:off x="47080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3" name="Rectangle : coins arrondis 692">
            <a:extLst>
              <a:ext uri="{FF2B5EF4-FFF2-40B4-BE49-F238E27FC236}">
                <a16:creationId xmlns:a16="http://schemas.microsoft.com/office/drawing/2014/main" id="{7AE1F415-6B31-AA48-A854-4CACD534905A}"/>
              </a:ext>
            </a:extLst>
          </p:cNvPr>
          <p:cNvSpPr/>
          <p:nvPr/>
        </p:nvSpPr>
        <p:spPr>
          <a:xfrm>
            <a:off x="582966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4" name="Rectangle : coins arrondis 693">
            <a:extLst>
              <a:ext uri="{FF2B5EF4-FFF2-40B4-BE49-F238E27FC236}">
                <a16:creationId xmlns:a16="http://schemas.microsoft.com/office/drawing/2014/main" id="{83916C6C-AB35-F642-BE67-64E4B8312244}"/>
              </a:ext>
            </a:extLst>
          </p:cNvPr>
          <p:cNvSpPr/>
          <p:nvPr/>
        </p:nvSpPr>
        <p:spPr>
          <a:xfrm>
            <a:off x="695124" y="3152550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5" name="Rectangle : coins arrondis 694">
            <a:extLst>
              <a:ext uri="{FF2B5EF4-FFF2-40B4-BE49-F238E27FC236}">
                <a16:creationId xmlns:a16="http://schemas.microsoft.com/office/drawing/2014/main" id="{E43845BA-496D-E242-987D-BFD5EA3BA660}"/>
              </a:ext>
            </a:extLst>
          </p:cNvPr>
          <p:cNvSpPr/>
          <p:nvPr/>
        </p:nvSpPr>
        <p:spPr>
          <a:xfrm>
            <a:off x="246488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6" name="Rectangle : coins arrondis 695">
            <a:extLst>
              <a:ext uri="{FF2B5EF4-FFF2-40B4-BE49-F238E27FC236}">
                <a16:creationId xmlns:a16="http://schemas.microsoft.com/office/drawing/2014/main" id="{CADC2885-A6F8-1140-A8E2-FB2654BBA355}"/>
              </a:ext>
            </a:extLst>
          </p:cNvPr>
          <p:cNvSpPr/>
          <p:nvPr/>
        </p:nvSpPr>
        <p:spPr>
          <a:xfrm>
            <a:off x="358647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7" name="Rectangle : coins arrondis 696">
            <a:extLst>
              <a:ext uri="{FF2B5EF4-FFF2-40B4-BE49-F238E27FC236}">
                <a16:creationId xmlns:a16="http://schemas.microsoft.com/office/drawing/2014/main" id="{32102698-E0C7-D946-B9EE-C3523A31CBE1}"/>
              </a:ext>
            </a:extLst>
          </p:cNvPr>
          <p:cNvSpPr/>
          <p:nvPr/>
        </p:nvSpPr>
        <p:spPr>
          <a:xfrm>
            <a:off x="47080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98" name="Rectangle : coins arrondis 697">
            <a:extLst>
              <a:ext uri="{FF2B5EF4-FFF2-40B4-BE49-F238E27FC236}">
                <a16:creationId xmlns:a16="http://schemas.microsoft.com/office/drawing/2014/main" id="{3F33F92F-031E-AE4B-A788-D06CE085D0C8}"/>
              </a:ext>
            </a:extLst>
          </p:cNvPr>
          <p:cNvSpPr/>
          <p:nvPr/>
        </p:nvSpPr>
        <p:spPr>
          <a:xfrm>
            <a:off x="582966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99" name="Rectangle : coins arrondis 698">
            <a:extLst>
              <a:ext uri="{FF2B5EF4-FFF2-40B4-BE49-F238E27FC236}">
                <a16:creationId xmlns:a16="http://schemas.microsoft.com/office/drawing/2014/main" id="{A5AA8C1E-59D9-F640-A11F-0C063D5F2C02}"/>
              </a:ext>
            </a:extLst>
          </p:cNvPr>
          <p:cNvSpPr/>
          <p:nvPr/>
        </p:nvSpPr>
        <p:spPr>
          <a:xfrm>
            <a:off x="695124" y="3264669"/>
            <a:ext cx="91364" cy="915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2" name="Rectangle : coins arrondis 831">
            <a:extLst>
              <a:ext uri="{FF2B5EF4-FFF2-40B4-BE49-F238E27FC236}">
                <a16:creationId xmlns:a16="http://schemas.microsoft.com/office/drawing/2014/main" id="{3B0F6F71-B502-FD44-B230-DD09F3FA6083}"/>
              </a:ext>
            </a:extLst>
          </p:cNvPr>
          <p:cNvSpPr/>
          <p:nvPr/>
        </p:nvSpPr>
        <p:spPr>
          <a:xfrm>
            <a:off x="2172092" y="15309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3" name="Rectangle : coins arrondis 832">
            <a:extLst>
              <a:ext uri="{FF2B5EF4-FFF2-40B4-BE49-F238E27FC236}">
                <a16:creationId xmlns:a16="http://schemas.microsoft.com/office/drawing/2014/main" id="{43B48BED-28CE-1745-B21E-73966521C965}"/>
              </a:ext>
            </a:extLst>
          </p:cNvPr>
          <p:cNvSpPr/>
          <p:nvPr/>
        </p:nvSpPr>
        <p:spPr>
          <a:xfrm>
            <a:off x="2284251" y="15309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4" name="Rectangle : coins arrondis 833">
            <a:extLst>
              <a:ext uri="{FF2B5EF4-FFF2-40B4-BE49-F238E27FC236}">
                <a16:creationId xmlns:a16="http://schemas.microsoft.com/office/drawing/2014/main" id="{4EF2C961-91A0-964D-B86E-A224F096C2F1}"/>
              </a:ext>
            </a:extLst>
          </p:cNvPr>
          <p:cNvSpPr/>
          <p:nvPr/>
        </p:nvSpPr>
        <p:spPr>
          <a:xfrm>
            <a:off x="2396410" y="15309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5" name="Rectangle : coins arrondis 834">
            <a:extLst>
              <a:ext uri="{FF2B5EF4-FFF2-40B4-BE49-F238E27FC236}">
                <a16:creationId xmlns:a16="http://schemas.microsoft.com/office/drawing/2014/main" id="{02ABA25C-454D-2A40-88CD-1A8B6C07DED7}"/>
              </a:ext>
            </a:extLst>
          </p:cNvPr>
          <p:cNvSpPr/>
          <p:nvPr/>
        </p:nvSpPr>
        <p:spPr>
          <a:xfrm>
            <a:off x="2508570" y="15309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6" name="Rectangle : coins arrondis 835">
            <a:extLst>
              <a:ext uri="{FF2B5EF4-FFF2-40B4-BE49-F238E27FC236}">
                <a16:creationId xmlns:a16="http://schemas.microsoft.com/office/drawing/2014/main" id="{C2F661C5-6937-104F-AC99-06878FA9D178}"/>
              </a:ext>
            </a:extLst>
          </p:cNvPr>
          <p:cNvSpPr/>
          <p:nvPr/>
        </p:nvSpPr>
        <p:spPr>
          <a:xfrm>
            <a:off x="2620728" y="15309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37" name="Rectangle : coins arrondis 836">
            <a:extLst>
              <a:ext uri="{FF2B5EF4-FFF2-40B4-BE49-F238E27FC236}">
                <a16:creationId xmlns:a16="http://schemas.microsoft.com/office/drawing/2014/main" id="{308B8B68-2B49-1942-A2DD-8137C10D8BE0}"/>
              </a:ext>
            </a:extLst>
          </p:cNvPr>
          <p:cNvSpPr/>
          <p:nvPr/>
        </p:nvSpPr>
        <p:spPr>
          <a:xfrm>
            <a:off x="2172092" y="16431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8" name="Rectangle : coins arrondis 837">
            <a:extLst>
              <a:ext uri="{FF2B5EF4-FFF2-40B4-BE49-F238E27FC236}">
                <a16:creationId xmlns:a16="http://schemas.microsoft.com/office/drawing/2014/main" id="{5584150E-C0EE-DA49-BD14-EE0B1032DE95}"/>
              </a:ext>
            </a:extLst>
          </p:cNvPr>
          <p:cNvSpPr/>
          <p:nvPr/>
        </p:nvSpPr>
        <p:spPr>
          <a:xfrm>
            <a:off x="2284251" y="16431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39" name="Rectangle : coins arrondis 838">
            <a:extLst>
              <a:ext uri="{FF2B5EF4-FFF2-40B4-BE49-F238E27FC236}">
                <a16:creationId xmlns:a16="http://schemas.microsoft.com/office/drawing/2014/main" id="{701EC3B6-34C4-6941-AD44-F4C9780BFA2F}"/>
              </a:ext>
            </a:extLst>
          </p:cNvPr>
          <p:cNvSpPr/>
          <p:nvPr/>
        </p:nvSpPr>
        <p:spPr>
          <a:xfrm>
            <a:off x="2396410" y="16431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0" name="Rectangle : coins arrondis 839">
            <a:extLst>
              <a:ext uri="{FF2B5EF4-FFF2-40B4-BE49-F238E27FC236}">
                <a16:creationId xmlns:a16="http://schemas.microsoft.com/office/drawing/2014/main" id="{FD929047-2782-A94D-AAB2-319957E8963A}"/>
              </a:ext>
            </a:extLst>
          </p:cNvPr>
          <p:cNvSpPr/>
          <p:nvPr/>
        </p:nvSpPr>
        <p:spPr>
          <a:xfrm>
            <a:off x="2508570" y="16431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1" name="Rectangle : coins arrondis 840">
            <a:extLst>
              <a:ext uri="{FF2B5EF4-FFF2-40B4-BE49-F238E27FC236}">
                <a16:creationId xmlns:a16="http://schemas.microsoft.com/office/drawing/2014/main" id="{9D18B17E-D302-6348-8CA0-F1E505866BF6}"/>
              </a:ext>
            </a:extLst>
          </p:cNvPr>
          <p:cNvSpPr/>
          <p:nvPr/>
        </p:nvSpPr>
        <p:spPr>
          <a:xfrm>
            <a:off x="2620728" y="16431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2" name="Rectangle : coins arrondis 841">
            <a:extLst>
              <a:ext uri="{FF2B5EF4-FFF2-40B4-BE49-F238E27FC236}">
                <a16:creationId xmlns:a16="http://schemas.microsoft.com/office/drawing/2014/main" id="{CEAA3172-1AC5-0146-A541-DDCF39EF4C37}"/>
              </a:ext>
            </a:extLst>
          </p:cNvPr>
          <p:cNvSpPr/>
          <p:nvPr/>
        </p:nvSpPr>
        <p:spPr>
          <a:xfrm>
            <a:off x="2172092" y="17552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AAB58DC7-62A8-214A-BA01-81A3F06E1B2E}"/>
              </a:ext>
            </a:extLst>
          </p:cNvPr>
          <p:cNvSpPr/>
          <p:nvPr/>
        </p:nvSpPr>
        <p:spPr>
          <a:xfrm>
            <a:off x="2284251" y="17552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824C3B33-642A-1044-8851-6617C9CE6BBF}"/>
              </a:ext>
            </a:extLst>
          </p:cNvPr>
          <p:cNvSpPr/>
          <p:nvPr/>
        </p:nvSpPr>
        <p:spPr>
          <a:xfrm>
            <a:off x="2396410" y="17552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EEC848DB-EE66-BE44-9AC2-01CF69ADB099}"/>
              </a:ext>
            </a:extLst>
          </p:cNvPr>
          <p:cNvSpPr/>
          <p:nvPr/>
        </p:nvSpPr>
        <p:spPr>
          <a:xfrm>
            <a:off x="2508570" y="17552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6D3B31B9-2136-984F-81DB-0C2C4BD2332F}"/>
              </a:ext>
            </a:extLst>
          </p:cNvPr>
          <p:cNvSpPr/>
          <p:nvPr/>
        </p:nvSpPr>
        <p:spPr>
          <a:xfrm>
            <a:off x="2620728" y="17552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47" name="Rectangle : coins arrondis 846">
            <a:extLst>
              <a:ext uri="{FF2B5EF4-FFF2-40B4-BE49-F238E27FC236}">
                <a16:creationId xmlns:a16="http://schemas.microsoft.com/office/drawing/2014/main" id="{A80E4EFC-4B32-E446-BDAE-926D0E3B0F3C}"/>
              </a:ext>
            </a:extLst>
          </p:cNvPr>
          <p:cNvSpPr/>
          <p:nvPr/>
        </p:nvSpPr>
        <p:spPr>
          <a:xfrm>
            <a:off x="2172092" y="18673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8" name="Rectangle : coins arrondis 847">
            <a:extLst>
              <a:ext uri="{FF2B5EF4-FFF2-40B4-BE49-F238E27FC236}">
                <a16:creationId xmlns:a16="http://schemas.microsoft.com/office/drawing/2014/main" id="{FD346B06-08B3-7041-99D0-AF1DCC98274A}"/>
              </a:ext>
            </a:extLst>
          </p:cNvPr>
          <p:cNvSpPr/>
          <p:nvPr/>
        </p:nvSpPr>
        <p:spPr>
          <a:xfrm>
            <a:off x="2284251" y="18673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49" name="Rectangle : coins arrondis 848">
            <a:extLst>
              <a:ext uri="{FF2B5EF4-FFF2-40B4-BE49-F238E27FC236}">
                <a16:creationId xmlns:a16="http://schemas.microsoft.com/office/drawing/2014/main" id="{77632EAB-3277-6246-A423-91871C40329C}"/>
              </a:ext>
            </a:extLst>
          </p:cNvPr>
          <p:cNvSpPr/>
          <p:nvPr/>
        </p:nvSpPr>
        <p:spPr>
          <a:xfrm>
            <a:off x="2396410" y="18673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0" name="Rectangle : coins arrondis 849">
            <a:extLst>
              <a:ext uri="{FF2B5EF4-FFF2-40B4-BE49-F238E27FC236}">
                <a16:creationId xmlns:a16="http://schemas.microsoft.com/office/drawing/2014/main" id="{182BAED5-1158-0545-B03C-673C77A9AC60}"/>
              </a:ext>
            </a:extLst>
          </p:cNvPr>
          <p:cNvSpPr/>
          <p:nvPr/>
        </p:nvSpPr>
        <p:spPr>
          <a:xfrm>
            <a:off x="2508570" y="18673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50C1B98-EBD3-D04B-811D-F184A7EE403B}"/>
              </a:ext>
            </a:extLst>
          </p:cNvPr>
          <p:cNvSpPr/>
          <p:nvPr/>
        </p:nvSpPr>
        <p:spPr>
          <a:xfrm>
            <a:off x="2620728" y="18673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2" name="Rectangle : coins arrondis 851">
            <a:extLst>
              <a:ext uri="{FF2B5EF4-FFF2-40B4-BE49-F238E27FC236}">
                <a16:creationId xmlns:a16="http://schemas.microsoft.com/office/drawing/2014/main" id="{B56670B2-9489-1741-8A5D-D2186D936516}"/>
              </a:ext>
            </a:extLst>
          </p:cNvPr>
          <p:cNvSpPr/>
          <p:nvPr/>
        </p:nvSpPr>
        <p:spPr>
          <a:xfrm>
            <a:off x="2172092" y="19794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3" name="Rectangle : coins arrondis 852">
            <a:extLst>
              <a:ext uri="{FF2B5EF4-FFF2-40B4-BE49-F238E27FC236}">
                <a16:creationId xmlns:a16="http://schemas.microsoft.com/office/drawing/2014/main" id="{DB823DCB-1B86-6347-A564-C1657367FD1A}"/>
              </a:ext>
            </a:extLst>
          </p:cNvPr>
          <p:cNvSpPr/>
          <p:nvPr/>
        </p:nvSpPr>
        <p:spPr>
          <a:xfrm>
            <a:off x="2284251" y="19794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638CE4E2-CFED-A940-AD22-D0FED7BACA4C}"/>
              </a:ext>
            </a:extLst>
          </p:cNvPr>
          <p:cNvSpPr/>
          <p:nvPr/>
        </p:nvSpPr>
        <p:spPr>
          <a:xfrm>
            <a:off x="2396410" y="19794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5" name="Rectangle : coins arrondis 854">
            <a:extLst>
              <a:ext uri="{FF2B5EF4-FFF2-40B4-BE49-F238E27FC236}">
                <a16:creationId xmlns:a16="http://schemas.microsoft.com/office/drawing/2014/main" id="{AF75955D-C055-CC4A-A8F5-A91ABE4A087B}"/>
              </a:ext>
            </a:extLst>
          </p:cNvPr>
          <p:cNvSpPr/>
          <p:nvPr/>
        </p:nvSpPr>
        <p:spPr>
          <a:xfrm>
            <a:off x="2508570" y="19794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4B07C5F4-D4B3-434F-9B32-E975593BD748}"/>
              </a:ext>
            </a:extLst>
          </p:cNvPr>
          <p:cNvSpPr/>
          <p:nvPr/>
        </p:nvSpPr>
        <p:spPr>
          <a:xfrm>
            <a:off x="2620728" y="19794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58" name="Rectangle : coins arrondis 857">
            <a:extLst>
              <a:ext uri="{FF2B5EF4-FFF2-40B4-BE49-F238E27FC236}">
                <a16:creationId xmlns:a16="http://schemas.microsoft.com/office/drawing/2014/main" id="{E1618416-8BD4-1343-BD9A-88812B06BED6}"/>
              </a:ext>
            </a:extLst>
          </p:cNvPr>
          <p:cNvSpPr/>
          <p:nvPr/>
        </p:nvSpPr>
        <p:spPr>
          <a:xfrm>
            <a:off x="2813961" y="21735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0D8E7EF8-DBFC-0A45-B4DB-6BCA8C437DD6}"/>
              </a:ext>
            </a:extLst>
          </p:cNvPr>
          <p:cNvSpPr/>
          <p:nvPr/>
        </p:nvSpPr>
        <p:spPr>
          <a:xfrm>
            <a:off x="2926120" y="21735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0" name="Rectangle : coins arrondis 859">
            <a:extLst>
              <a:ext uri="{FF2B5EF4-FFF2-40B4-BE49-F238E27FC236}">
                <a16:creationId xmlns:a16="http://schemas.microsoft.com/office/drawing/2014/main" id="{001CA316-D037-A14D-9DA2-480AB4DBC738}"/>
              </a:ext>
            </a:extLst>
          </p:cNvPr>
          <p:cNvSpPr/>
          <p:nvPr/>
        </p:nvSpPr>
        <p:spPr>
          <a:xfrm>
            <a:off x="3038279" y="21735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1" name="Rectangle : coins arrondis 860">
            <a:extLst>
              <a:ext uri="{FF2B5EF4-FFF2-40B4-BE49-F238E27FC236}">
                <a16:creationId xmlns:a16="http://schemas.microsoft.com/office/drawing/2014/main" id="{105CBB66-935F-0848-97B0-678E9481A0FB}"/>
              </a:ext>
            </a:extLst>
          </p:cNvPr>
          <p:cNvSpPr/>
          <p:nvPr/>
        </p:nvSpPr>
        <p:spPr>
          <a:xfrm>
            <a:off x="3150439" y="21735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A1E5D114-7B2E-5440-8F08-11AF905DD1B1}"/>
              </a:ext>
            </a:extLst>
          </p:cNvPr>
          <p:cNvSpPr/>
          <p:nvPr/>
        </p:nvSpPr>
        <p:spPr>
          <a:xfrm>
            <a:off x="3262597" y="21735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3" name="Rectangle : coins arrondis 862">
            <a:extLst>
              <a:ext uri="{FF2B5EF4-FFF2-40B4-BE49-F238E27FC236}">
                <a16:creationId xmlns:a16="http://schemas.microsoft.com/office/drawing/2014/main" id="{08518BCE-F767-D34E-B9A8-560E60CFAB91}"/>
              </a:ext>
            </a:extLst>
          </p:cNvPr>
          <p:cNvSpPr/>
          <p:nvPr/>
        </p:nvSpPr>
        <p:spPr>
          <a:xfrm>
            <a:off x="2813961" y="22857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4" name="Rectangle : coins arrondis 863">
            <a:extLst>
              <a:ext uri="{FF2B5EF4-FFF2-40B4-BE49-F238E27FC236}">
                <a16:creationId xmlns:a16="http://schemas.microsoft.com/office/drawing/2014/main" id="{7C1E96C0-A90D-0F40-AAC8-47B184CB189F}"/>
              </a:ext>
            </a:extLst>
          </p:cNvPr>
          <p:cNvSpPr/>
          <p:nvPr/>
        </p:nvSpPr>
        <p:spPr>
          <a:xfrm>
            <a:off x="2926120" y="22857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5" name="Rectangle : coins arrondis 864">
            <a:extLst>
              <a:ext uri="{FF2B5EF4-FFF2-40B4-BE49-F238E27FC236}">
                <a16:creationId xmlns:a16="http://schemas.microsoft.com/office/drawing/2014/main" id="{B99E2CF3-EFDB-1F42-B5A6-811A4A43DEFB}"/>
              </a:ext>
            </a:extLst>
          </p:cNvPr>
          <p:cNvSpPr/>
          <p:nvPr/>
        </p:nvSpPr>
        <p:spPr>
          <a:xfrm>
            <a:off x="3038279" y="22857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FAB5F3F1-7487-8C46-B1A7-7B34A7A85939}"/>
              </a:ext>
            </a:extLst>
          </p:cNvPr>
          <p:cNvSpPr/>
          <p:nvPr/>
        </p:nvSpPr>
        <p:spPr>
          <a:xfrm>
            <a:off x="3150439" y="22857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7" name="Rectangle : coins arrondis 866">
            <a:extLst>
              <a:ext uri="{FF2B5EF4-FFF2-40B4-BE49-F238E27FC236}">
                <a16:creationId xmlns:a16="http://schemas.microsoft.com/office/drawing/2014/main" id="{A5261DF0-1ADD-B14C-9D08-D8C3F80F13DF}"/>
              </a:ext>
            </a:extLst>
          </p:cNvPr>
          <p:cNvSpPr/>
          <p:nvPr/>
        </p:nvSpPr>
        <p:spPr>
          <a:xfrm>
            <a:off x="3262597" y="22857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633C709B-C12C-7E43-901C-97B13A364C6D}"/>
              </a:ext>
            </a:extLst>
          </p:cNvPr>
          <p:cNvSpPr/>
          <p:nvPr/>
        </p:nvSpPr>
        <p:spPr>
          <a:xfrm>
            <a:off x="2813961" y="23978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C791658-AC4D-8C43-B0B2-05F72F72659A}"/>
              </a:ext>
            </a:extLst>
          </p:cNvPr>
          <p:cNvSpPr/>
          <p:nvPr/>
        </p:nvSpPr>
        <p:spPr>
          <a:xfrm>
            <a:off x="2926120" y="23978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0" name="Rectangle : coins arrondis 869">
            <a:extLst>
              <a:ext uri="{FF2B5EF4-FFF2-40B4-BE49-F238E27FC236}">
                <a16:creationId xmlns:a16="http://schemas.microsoft.com/office/drawing/2014/main" id="{6C9E9669-E06D-5145-A6A4-ACE38B616418}"/>
              </a:ext>
            </a:extLst>
          </p:cNvPr>
          <p:cNvSpPr/>
          <p:nvPr/>
        </p:nvSpPr>
        <p:spPr>
          <a:xfrm>
            <a:off x="3038279" y="23978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1" name="Rectangle : coins arrondis 870">
            <a:extLst>
              <a:ext uri="{FF2B5EF4-FFF2-40B4-BE49-F238E27FC236}">
                <a16:creationId xmlns:a16="http://schemas.microsoft.com/office/drawing/2014/main" id="{56C7A7FE-14CF-1046-B197-60896B647C9F}"/>
              </a:ext>
            </a:extLst>
          </p:cNvPr>
          <p:cNvSpPr/>
          <p:nvPr/>
        </p:nvSpPr>
        <p:spPr>
          <a:xfrm>
            <a:off x="3150439" y="23978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01CFA2F6-251D-5E46-AE90-23E7FB6DA183}"/>
              </a:ext>
            </a:extLst>
          </p:cNvPr>
          <p:cNvSpPr/>
          <p:nvPr/>
        </p:nvSpPr>
        <p:spPr>
          <a:xfrm>
            <a:off x="3262597" y="23978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3" name="Rectangle : coins arrondis 872">
            <a:extLst>
              <a:ext uri="{FF2B5EF4-FFF2-40B4-BE49-F238E27FC236}">
                <a16:creationId xmlns:a16="http://schemas.microsoft.com/office/drawing/2014/main" id="{41392FE2-50D3-7347-8E46-AA342704D015}"/>
              </a:ext>
            </a:extLst>
          </p:cNvPr>
          <p:cNvSpPr/>
          <p:nvPr/>
        </p:nvSpPr>
        <p:spPr>
          <a:xfrm>
            <a:off x="2813961" y="25099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491E15F6-1CA4-EA49-BA39-FF64E1657123}"/>
              </a:ext>
            </a:extLst>
          </p:cNvPr>
          <p:cNvSpPr/>
          <p:nvPr/>
        </p:nvSpPr>
        <p:spPr>
          <a:xfrm>
            <a:off x="2926120" y="25099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5" name="Rectangle : coins arrondis 874">
            <a:extLst>
              <a:ext uri="{FF2B5EF4-FFF2-40B4-BE49-F238E27FC236}">
                <a16:creationId xmlns:a16="http://schemas.microsoft.com/office/drawing/2014/main" id="{26DD4D77-D952-4A40-B8C8-8A99272AB32E}"/>
              </a:ext>
            </a:extLst>
          </p:cNvPr>
          <p:cNvSpPr/>
          <p:nvPr/>
        </p:nvSpPr>
        <p:spPr>
          <a:xfrm>
            <a:off x="3038279" y="25099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6" name="Rectangle : coins arrondis 875">
            <a:extLst>
              <a:ext uri="{FF2B5EF4-FFF2-40B4-BE49-F238E27FC236}">
                <a16:creationId xmlns:a16="http://schemas.microsoft.com/office/drawing/2014/main" id="{D379B23A-F43C-E64C-A0D7-9373DE206D8C}"/>
              </a:ext>
            </a:extLst>
          </p:cNvPr>
          <p:cNvSpPr/>
          <p:nvPr/>
        </p:nvSpPr>
        <p:spPr>
          <a:xfrm>
            <a:off x="3150439" y="25099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7" name="Rectangle : coins arrondis 876">
            <a:extLst>
              <a:ext uri="{FF2B5EF4-FFF2-40B4-BE49-F238E27FC236}">
                <a16:creationId xmlns:a16="http://schemas.microsoft.com/office/drawing/2014/main" id="{113843FD-DFF7-1B45-B46D-1E25F9B7652B}"/>
              </a:ext>
            </a:extLst>
          </p:cNvPr>
          <p:cNvSpPr/>
          <p:nvPr/>
        </p:nvSpPr>
        <p:spPr>
          <a:xfrm>
            <a:off x="3262597" y="25099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78" name="Rectangle : coins arrondis 877">
            <a:extLst>
              <a:ext uri="{FF2B5EF4-FFF2-40B4-BE49-F238E27FC236}">
                <a16:creationId xmlns:a16="http://schemas.microsoft.com/office/drawing/2014/main" id="{A3925A90-A624-5F4C-BD4E-DEA5E98459C2}"/>
              </a:ext>
            </a:extLst>
          </p:cNvPr>
          <p:cNvSpPr/>
          <p:nvPr/>
        </p:nvSpPr>
        <p:spPr>
          <a:xfrm>
            <a:off x="2813961" y="26220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79" name="Rectangle : coins arrondis 878">
            <a:extLst>
              <a:ext uri="{FF2B5EF4-FFF2-40B4-BE49-F238E27FC236}">
                <a16:creationId xmlns:a16="http://schemas.microsoft.com/office/drawing/2014/main" id="{9E7D90DC-FF6C-644E-A900-8EC0E6996179}"/>
              </a:ext>
            </a:extLst>
          </p:cNvPr>
          <p:cNvSpPr/>
          <p:nvPr/>
        </p:nvSpPr>
        <p:spPr>
          <a:xfrm>
            <a:off x="2926120" y="26220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0" name="Rectangle : coins arrondis 879">
            <a:extLst>
              <a:ext uri="{FF2B5EF4-FFF2-40B4-BE49-F238E27FC236}">
                <a16:creationId xmlns:a16="http://schemas.microsoft.com/office/drawing/2014/main" id="{CC919C55-08ED-444B-B231-E280263A0B79}"/>
              </a:ext>
            </a:extLst>
          </p:cNvPr>
          <p:cNvSpPr/>
          <p:nvPr/>
        </p:nvSpPr>
        <p:spPr>
          <a:xfrm>
            <a:off x="3038279" y="26220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0A526639-E1CE-D548-B028-5062986D09AE}"/>
              </a:ext>
            </a:extLst>
          </p:cNvPr>
          <p:cNvSpPr/>
          <p:nvPr/>
        </p:nvSpPr>
        <p:spPr>
          <a:xfrm>
            <a:off x="3150439" y="26220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882" name="Rectangle : coins arrondis 881">
            <a:extLst>
              <a:ext uri="{FF2B5EF4-FFF2-40B4-BE49-F238E27FC236}">
                <a16:creationId xmlns:a16="http://schemas.microsoft.com/office/drawing/2014/main" id="{3B3BD368-4A8D-C144-92D8-EF4C81E63570}"/>
              </a:ext>
            </a:extLst>
          </p:cNvPr>
          <p:cNvSpPr/>
          <p:nvPr/>
        </p:nvSpPr>
        <p:spPr>
          <a:xfrm>
            <a:off x="3262597" y="26220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8EEC96FE-F3A7-1A49-848D-C7FB77F59DE1}"/>
              </a:ext>
            </a:extLst>
          </p:cNvPr>
          <p:cNvSpPr/>
          <p:nvPr/>
        </p:nvSpPr>
        <p:spPr>
          <a:xfrm>
            <a:off x="1530224" y="888394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6" name="Rectangle : coins arrondis 335">
            <a:extLst>
              <a:ext uri="{FF2B5EF4-FFF2-40B4-BE49-F238E27FC236}">
                <a16:creationId xmlns:a16="http://schemas.microsoft.com/office/drawing/2014/main" id="{24BCF181-8DFB-1B4A-ADE3-CA2FD836CF98}"/>
              </a:ext>
            </a:extLst>
          </p:cNvPr>
          <p:cNvSpPr/>
          <p:nvPr/>
        </p:nvSpPr>
        <p:spPr>
          <a:xfrm>
            <a:off x="1642383" y="888394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B02BDFC3-6839-3C47-96F6-196E83503AD9}"/>
              </a:ext>
            </a:extLst>
          </p:cNvPr>
          <p:cNvSpPr/>
          <p:nvPr/>
        </p:nvSpPr>
        <p:spPr>
          <a:xfrm>
            <a:off x="1754542" y="888394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6027D294-3138-E142-B9AA-D75D608405DF}"/>
              </a:ext>
            </a:extLst>
          </p:cNvPr>
          <p:cNvSpPr/>
          <p:nvPr/>
        </p:nvSpPr>
        <p:spPr>
          <a:xfrm>
            <a:off x="1866702" y="888394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39" name="Rectangle : coins arrondis 338">
            <a:extLst>
              <a:ext uri="{FF2B5EF4-FFF2-40B4-BE49-F238E27FC236}">
                <a16:creationId xmlns:a16="http://schemas.microsoft.com/office/drawing/2014/main" id="{A014D717-8358-D84B-8AC4-8E02E92B2977}"/>
              </a:ext>
            </a:extLst>
          </p:cNvPr>
          <p:cNvSpPr/>
          <p:nvPr/>
        </p:nvSpPr>
        <p:spPr>
          <a:xfrm>
            <a:off x="1978860" y="888394"/>
            <a:ext cx="91364" cy="91525"/>
          </a:xfrm>
          <a:prstGeom prst="roundRect">
            <a:avLst/>
          </a:prstGeom>
          <a:solidFill>
            <a:srgbClr val="D6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0" name="Rectangle : coins arrondis 339">
            <a:extLst>
              <a:ext uri="{FF2B5EF4-FFF2-40B4-BE49-F238E27FC236}">
                <a16:creationId xmlns:a16="http://schemas.microsoft.com/office/drawing/2014/main" id="{5AC87533-4ECB-1740-A7DA-5BD7552213A6}"/>
              </a:ext>
            </a:extLst>
          </p:cNvPr>
          <p:cNvSpPr/>
          <p:nvPr/>
        </p:nvSpPr>
        <p:spPr>
          <a:xfrm>
            <a:off x="1530224" y="1000513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1" name="Rectangle : coins arrondis 340">
            <a:extLst>
              <a:ext uri="{FF2B5EF4-FFF2-40B4-BE49-F238E27FC236}">
                <a16:creationId xmlns:a16="http://schemas.microsoft.com/office/drawing/2014/main" id="{59EB246A-E694-FF4A-A1A9-AACCFFF9B07A}"/>
              </a:ext>
            </a:extLst>
          </p:cNvPr>
          <p:cNvSpPr/>
          <p:nvPr/>
        </p:nvSpPr>
        <p:spPr>
          <a:xfrm>
            <a:off x="1642383" y="1000513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2" name="Rectangle : coins arrondis 341">
            <a:extLst>
              <a:ext uri="{FF2B5EF4-FFF2-40B4-BE49-F238E27FC236}">
                <a16:creationId xmlns:a16="http://schemas.microsoft.com/office/drawing/2014/main" id="{420E7B5E-FEC4-A642-8478-D38A3AA6FDCF}"/>
              </a:ext>
            </a:extLst>
          </p:cNvPr>
          <p:cNvSpPr/>
          <p:nvPr/>
        </p:nvSpPr>
        <p:spPr>
          <a:xfrm>
            <a:off x="1754542" y="1000513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422D618E-86CF-0E4B-B48F-AEA7BDEEB005}"/>
              </a:ext>
            </a:extLst>
          </p:cNvPr>
          <p:cNvSpPr/>
          <p:nvPr/>
        </p:nvSpPr>
        <p:spPr>
          <a:xfrm>
            <a:off x="1866702" y="1000513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4" name="Rectangle : coins arrondis 343">
            <a:extLst>
              <a:ext uri="{FF2B5EF4-FFF2-40B4-BE49-F238E27FC236}">
                <a16:creationId xmlns:a16="http://schemas.microsoft.com/office/drawing/2014/main" id="{BFB22247-F074-1B4D-B546-E13A3911E4EB}"/>
              </a:ext>
            </a:extLst>
          </p:cNvPr>
          <p:cNvSpPr/>
          <p:nvPr/>
        </p:nvSpPr>
        <p:spPr>
          <a:xfrm>
            <a:off x="1978860" y="1000513"/>
            <a:ext cx="91364" cy="91525"/>
          </a:xfrm>
          <a:prstGeom prst="roundRect">
            <a:avLst/>
          </a:prstGeom>
          <a:solidFill>
            <a:srgbClr val="EFE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5" name="Rectangle : coins arrondis 344">
            <a:extLst>
              <a:ext uri="{FF2B5EF4-FFF2-40B4-BE49-F238E27FC236}">
                <a16:creationId xmlns:a16="http://schemas.microsoft.com/office/drawing/2014/main" id="{50EE5D42-E811-304A-BB7F-A34F25BD947E}"/>
              </a:ext>
            </a:extLst>
          </p:cNvPr>
          <p:cNvSpPr/>
          <p:nvPr/>
        </p:nvSpPr>
        <p:spPr>
          <a:xfrm>
            <a:off x="1530224" y="1112631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C0C9974A-F393-B344-A68F-1A0A020BEC74}"/>
              </a:ext>
            </a:extLst>
          </p:cNvPr>
          <p:cNvSpPr/>
          <p:nvPr/>
        </p:nvSpPr>
        <p:spPr>
          <a:xfrm>
            <a:off x="1642383" y="1112631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FFBE5F35-3273-A145-BC91-AB88CBCB97D8}"/>
              </a:ext>
            </a:extLst>
          </p:cNvPr>
          <p:cNvSpPr/>
          <p:nvPr/>
        </p:nvSpPr>
        <p:spPr>
          <a:xfrm>
            <a:off x="1754542" y="1112631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48" name="Rectangle : coins arrondis 347">
            <a:extLst>
              <a:ext uri="{FF2B5EF4-FFF2-40B4-BE49-F238E27FC236}">
                <a16:creationId xmlns:a16="http://schemas.microsoft.com/office/drawing/2014/main" id="{35636B0A-E385-E349-903F-6CA457D18A26}"/>
              </a:ext>
            </a:extLst>
          </p:cNvPr>
          <p:cNvSpPr/>
          <p:nvPr/>
        </p:nvSpPr>
        <p:spPr>
          <a:xfrm>
            <a:off x="1866702" y="1112631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30F51784-44B2-F544-A60A-3B9F2F93CF19}"/>
              </a:ext>
            </a:extLst>
          </p:cNvPr>
          <p:cNvSpPr/>
          <p:nvPr/>
        </p:nvSpPr>
        <p:spPr>
          <a:xfrm>
            <a:off x="1978860" y="1112631"/>
            <a:ext cx="91364" cy="91525"/>
          </a:xfrm>
          <a:prstGeom prst="roundRect">
            <a:avLst/>
          </a:prstGeom>
          <a:solidFill>
            <a:srgbClr val="D8A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0" name="Rectangle : coins arrondis 349">
            <a:extLst>
              <a:ext uri="{FF2B5EF4-FFF2-40B4-BE49-F238E27FC236}">
                <a16:creationId xmlns:a16="http://schemas.microsoft.com/office/drawing/2014/main" id="{04CE351F-F766-9D45-B093-C6DB36B5740C}"/>
              </a:ext>
            </a:extLst>
          </p:cNvPr>
          <p:cNvSpPr/>
          <p:nvPr/>
        </p:nvSpPr>
        <p:spPr>
          <a:xfrm>
            <a:off x="1530224" y="1224750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1" name="Rectangle : coins arrondis 350">
            <a:extLst>
              <a:ext uri="{FF2B5EF4-FFF2-40B4-BE49-F238E27FC236}">
                <a16:creationId xmlns:a16="http://schemas.microsoft.com/office/drawing/2014/main" id="{3C2FEC39-11C2-EB49-8D31-6FB79A028F1C}"/>
              </a:ext>
            </a:extLst>
          </p:cNvPr>
          <p:cNvSpPr/>
          <p:nvPr/>
        </p:nvSpPr>
        <p:spPr>
          <a:xfrm>
            <a:off x="1642383" y="1224750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2" name="Rectangle : coins arrondis 351">
            <a:extLst>
              <a:ext uri="{FF2B5EF4-FFF2-40B4-BE49-F238E27FC236}">
                <a16:creationId xmlns:a16="http://schemas.microsoft.com/office/drawing/2014/main" id="{A0367F96-A7A9-C049-B202-14A35D73144F}"/>
              </a:ext>
            </a:extLst>
          </p:cNvPr>
          <p:cNvSpPr/>
          <p:nvPr/>
        </p:nvSpPr>
        <p:spPr>
          <a:xfrm>
            <a:off x="1754542" y="1224750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3" name="Rectangle : coins arrondis 352">
            <a:extLst>
              <a:ext uri="{FF2B5EF4-FFF2-40B4-BE49-F238E27FC236}">
                <a16:creationId xmlns:a16="http://schemas.microsoft.com/office/drawing/2014/main" id="{92E4BF4E-16D5-6248-A838-C7453C75698E}"/>
              </a:ext>
            </a:extLst>
          </p:cNvPr>
          <p:cNvSpPr/>
          <p:nvPr/>
        </p:nvSpPr>
        <p:spPr>
          <a:xfrm>
            <a:off x="1866702" y="1224750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4" name="Rectangle : coins arrondis 353">
            <a:extLst>
              <a:ext uri="{FF2B5EF4-FFF2-40B4-BE49-F238E27FC236}">
                <a16:creationId xmlns:a16="http://schemas.microsoft.com/office/drawing/2014/main" id="{398BBEE9-B098-0D4D-ABC3-E9D80CDC5132}"/>
              </a:ext>
            </a:extLst>
          </p:cNvPr>
          <p:cNvSpPr/>
          <p:nvPr/>
        </p:nvSpPr>
        <p:spPr>
          <a:xfrm>
            <a:off x="1978860" y="1224750"/>
            <a:ext cx="91364" cy="91525"/>
          </a:xfrm>
          <a:prstGeom prst="roundRect">
            <a:avLst/>
          </a:prstGeom>
          <a:solidFill>
            <a:srgbClr val="BB8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5" name="Rectangle : coins arrondis 354">
            <a:extLst>
              <a:ext uri="{FF2B5EF4-FFF2-40B4-BE49-F238E27FC236}">
                <a16:creationId xmlns:a16="http://schemas.microsoft.com/office/drawing/2014/main" id="{BEBF5CB2-719D-B044-8A62-4E98A75ED5A3}"/>
              </a:ext>
            </a:extLst>
          </p:cNvPr>
          <p:cNvSpPr/>
          <p:nvPr/>
        </p:nvSpPr>
        <p:spPr>
          <a:xfrm>
            <a:off x="1530224" y="1336869"/>
            <a:ext cx="91364" cy="91525"/>
          </a:xfrm>
          <a:prstGeom prst="roundRect">
            <a:avLst/>
          </a:prstGeom>
          <a:solidFill>
            <a:srgbClr val="90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6" name="Rectangle : coins arrondis 355">
            <a:extLst>
              <a:ext uri="{FF2B5EF4-FFF2-40B4-BE49-F238E27FC236}">
                <a16:creationId xmlns:a16="http://schemas.microsoft.com/office/drawing/2014/main" id="{9A1D1CE3-D209-5440-93B0-7A2CF2184BCF}"/>
              </a:ext>
            </a:extLst>
          </p:cNvPr>
          <p:cNvSpPr/>
          <p:nvPr/>
        </p:nvSpPr>
        <p:spPr>
          <a:xfrm>
            <a:off x="1642383" y="1336869"/>
            <a:ext cx="91364" cy="91525"/>
          </a:xfrm>
          <a:prstGeom prst="roundRect">
            <a:avLst/>
          </a:prstGeom>
          <a:solidFill>
            <a:srgbClr val="084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2CE9E425-BFE4-BB4F-9033-DBC5259C1ED9}"/>
              </a:ext>
            </a:extLst>
          </p:cNvPr>
          <p:cNvSpPr/>
          <p:nvPr/>
        </p:nvSpPr>
        <p:spPr>
          <a:xfrm>
            <a:off x="1754542" y="1336869"/>
            <a:ext cx="91364" cy="91525"/>
          </a:xfrm>
          <a:prstGeom prst="roundRect">
            <a:avLst/>
          </a:prstGeom>
          <a:solidFill>
            <a:srgbClr val="F58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AD64BBAC-E6E2-C14C-9629-57F7FC22309B}"/>
              </a:ext>
            </a:extLst>
          </p:cNvPr>
          <p:cNvSpPr/>
          <p:nvPr/>
        </p:nvSpPr>
        <p:spPr>
          <a:xfrm>
            <a:off x="1866702" y="1336869"/>
            <a:ext cx="91364" cy="91525"/>
          </a:xfrm>
          <a:prstGeom prst="roundRect">
            <a:avLst/>
          </a:prstGeom>
          <a:solidFill>
            <a:srgbClr val="F9A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359" name="Rectangle : coins arrondis 358">
            <a:extLst>
              <a:ext uri="{FF2B5EF4-FFF2-40B4-BE49-F238E27FC236}">
                <a16:creationId xmlns:a16="http://schemas.microsoft.com/office/drawing/2014/main" id="{EF8438BF-5E82-854F-8665-AA816A9A9AAB}"/>
              </a:ext>
            </a:extLst>
          </p:cNvPr>
          <p:cNvSpPr/>
          <p:nvPr/>
        </p:nvSpPr>
        <p:spPr>
          <a:xfrm>
            <a:off x="1978860" y="1336869"/>
            <a:ext cx="91364" cy="91525"/>
          </a:xfrm>
          <a:prstGeom prst="roundRect">
            <a:avLst/>
          </a:prstGeom>
          <a:solidFill>
            <a:srgbClr val="A3A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DA30E0E-6548-C840-B11F-46C58A57BDF0}"/>
              </a:ext>
            </a:extLst>
          </p:cNvPr>
          <p:cNvGrpSpPr/>
          <p:nvPr/>
        </p:nvGrpSpPr>
        <p:grpSpPr>
          <a:xfrm>
            <a:off x="1947774" y="496528"/>
            <a:ext cx="432875" cy="36000"/>
            <a:chOff x="1860840" y="495212"/>
            <a:chExt cx="432875" cy="36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76E76DD-D138-3E44-8B5C-E110D923D31A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70CAEC23-C21F-6547-8C5F-B886DE05B2F0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10459EB3-9801-EE4D-AE45-27FC1AE59D33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E41299E9-F9BA-3C49-9939-24735136241D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623D1F0-5B1F-0D46-9FAE-4B962158D3E1}"/>
              </a:ext>
            </a:extLst>
          </p:cNvPr>
          <p:cNvGrpSpPr/>
          <p:nvPr/>
        </p:nvGrpSpPr>
        <p:grpSpPr>
          <a:xfrm rot="5400000">
            <a:off x="300050" y="2111550"/>
            <a:ext cx="432875" cy="36000"/>
            <a:chOff x="540040" y="2260512"/>
            <a:chExt cx="432875" cy="36000"/>
          </a:xfrm>
        </p:grpSpPr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A6181A0C-630D-CD44-A9B2-DB6AF7F9EE39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753F7C85-2889-034F-9FED-19AF771B734E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A6526287-0E61-1040-8D84-2A1E4E9B7A59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6" name="Ellipse 705">
              <a:extLst>
                <a:ext uri="{FF2B5EF4-FFF2-40B4-BE49-F238E27FC236}">
                  <a16:creationId xmlns:a16="http://schemas.microsoft.com/office/drawing/2014/main" id="{62B703EC-976A-D74A-8E24-0E08DF38707C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881B0E9B-139B-A647-B5E0-F460B4EA25E9}"/>
              </a:ext>
            </a:extLst>
          </p:cNvPr>
          <p:cNvGrpSpPr/>
          <p:nvPr/>
        </p:nvGrpSpPr>
        <p:grpSpPr>
          <a:xfrm rot="5400000">
            <a:off x="2885523" y="1408676"/>
            <a:ext cx="432875" cy="36000"/>
            <a:chOff x="540040" y="2260512"/>
            <a:chExt cx="432875" cy="36000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2E0CB04A-7948-4B4C-A81B-BAEF4A77EEA5}"/>
                </a:ext>
              </a:extLst>
            </p:cNvPr>
            <p:cNvSpPr/>
            <p:nvPr/>
          </p:nvSpPr>
          <p:spPr>
            <a:xfrm>
              <a:off x="540040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09" name="Ellipse 708">
              <a:extLst>
                <a:ext uri="{FF2B5EF4-FFF2-40B4-BE49-F238E27FC236}">
                  <a16:creationId xmlns:a16="http://schemas.microsoft.com/office/drawing/2014/main" id="{CCCB2521-AE2D-364A-8302-B7B34010F280}"/>
                </a:ext>
              </a:extLst>
            </p:cNvPr>
            <p:cNvSpPr/>
            <p:nvPr/>
          </p:nvSpPr>
          <p:spPr>
            <a:xfrm>
              <a:off x="672332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29B23F52-C840-264B-BCDC-ACCF7A03427E}"/>
                </a:ext>
              </a:extLst>
            </p:cNvPr>
            <p:cNvSpPr/>
            <p:nvPr/>
          </p:nvSpPr>
          <p:spPr>
            <a:xfrm>
              <a:off x="804624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1" name="Ellipse 710">
              <a:extLst>
                <a:ext uri="{FF2B5EF4-FFF2-40B4-BE49-F238E27FC236}">
                  <a16:creationId xmlns:a16="http://schemas.microsoft.com/office/drawing/2014/main" id="{ECEEC59E-E327-5B43-BE85-EADA190B18F0}"/>
                </a:ext>
              </a:extLst>
            </p:cNvPr>
            <p:cNvSpPr/>
            <p:nvPr/>
          </p:nvSpPr>
          <p:spPr>
            <a:xfrm>
              <a:off x="936915" y="2260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B40AC829-19AE-F141-ADFB-D6967307744A}"/>
              </a:ext>
            </a:extLst>
          </p:cNvPr>
          <p:cNvGrpSpPr/>
          <p:nvPr/>
        </p:nvGrpSpPr>
        <p:grpSpPr>
          <a:xfrm>
            <a:off x="1270516" y="3095958"/>
            <a:ext cx="432875" cy="36000"/>
            <a:chOff x="1860840" y="495212"/>
            <a:chExt cx="432875" cy="36000"/>
          </a:xfrm>
        </p:grpSpPr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9E4DDFF9-93F2-E346-A0F0-DCD2A2D1B989}"/>
                </a:ext>
              </a:extLst>
            </p:cNvPr>
            <p:cNvSpPr/>
            <p:nvPr/>
          </p:nvSpPr>
          <p:spPr>
            <a:xfrm>
              <a:off x="1860840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BBB85E27-63E5-9A4A-9559-AB2521716F0C}"/>
                </a:ext>
              </a:extLst>
            </p:cNvPr>
            <p:cNvSpPr/>
            <p:nvPr/>
          </p:nvSpPr>
          <p:spPr>
            <a:xfrm>
              <a:off x="1993132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5" name="Ellipse 714">
              <a:extLst>
                <a:ext uri="{FF2B5EF4-FFF2-40B4-BE49-F238E27FC236}">
                  <a16:creationId xmlns:a16="http://schemas.microsoft.com/office/drawing/2014/main" id="{D8191044-5972-5242-844E-9158A431BF8D}"/>
                </a:ext>
              </a:extLst>
            </p:cNvPr>
            <p:cNvSpPr/>
            <p:nvPr/>
          </p:nvSpPr>
          <p:spPr>
            <a:xfrm>
              <a:off x="2125424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16" name="Ellipse 715">
              <a:extLst>
                <a:ext uri="{FF2B5EF4-FFF2-40B4-BE49-F238E27FC236}">
                  <a16:creationId xmlns:a16="http://schemas.microsoft.com/office/drawing/2014/main" id="{08EE198A-0B8F-6E49-BF01-85372616C526}"/>
                </a:ext>
              </a:extLst>
            </p:cNvPr>
            <p:cNvSpPr/>
            <p:nvPr/>
          </p:nvSpPr>
          <p:spPr>
            <a:xfrm>
              <a:off x="2257715" y="4952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95295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</p:spTree>
    <p:extLst>
      <p:ext uri="{BB962C8B-B14F-4D97-AF65-F5344CB8AC3E}">
        <p14:creationId xmlns:p14="http://schemas.microsoft.com/office/powerpoint/2010/main" val="356121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53881AA-F13F-A147-B01C-6D877AE28BD5}"/>
              </a:ext>
            </a:extLst>
          </p:cNvPr>
          <p:cNvCxnSpPr/>
          <p:nvPr/>
        </p:nvCxnSpPr>
        <p:spPr>
          <a:xfrm>
            <a:off x="548640" y="558800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912B7B1-CD13-6F46-BA10-5EE7937B99F1}"/>
              </a:ext>
            </a:extLst>
          </p:cNvPr>
          <p:cNvCxnSpPr/>
          <p:nvPr/>
        </p:nvCxnSpPr>
        <p:spPr>
          <a:xfrm>
            <a:off x="548640" y="1193938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553F4A-E102-7D4C-9850-1A70A2F3BE3E}"/>
              </a:ext>
            </a:extLst>
          </p:cNvPr>
          <p:cNvCxnSpPr/>
          <p:nvPr/>
        </p:nvCxnSpPr>
        <p:spPr>
          <a:xfrm>
            <a:off x="1167700" y="553646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BD3BCDD-9474-B641-ACAC-B7DB4D9211AB}"/>
              </a:ext>
            </a:extLst>
          </p:cNvPr>
          <p:cNvCxnSpPr/>
          <p:nvPr/>
        </p:nvCxnSpPr>
        <p:spPr>
          <a:xfrm>
            <a:off x="1202843" y="1223005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08512CA-D59B-2C44-95F8-768D565691E3}"/>
              </a:ext>
            </a:extLst>
          </p:cNvPr>
          <p:cNvCxnSpPr/>
          <p:nvPr/>
        </p:nvCxnSpPr>
        <p:spPr>
          <a:xfrm>
            <a:off x="535173" y="1812285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2ADF5B0-E8FB-FD47-A15D-418C2F48AE6D}"/>
              </a:ext>
            </a:extLst>
          </p:cNvPr>
          <p:cNvCxnSpPr/>
          <p:nvPr/>
        </p:nvCxnSpPr>
        <p:spPr>
          <a:xfrm>
            <a:off x="1800225" y="513408"/>
            <a:ext cx="579120" cy="5892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AD336D16-A7BF-2344-972F-931DACE5E00B}"/>
              </a:ext>
            </a:extLst>
          </p:cNvPr>
          <p:cNvSpPr/>
          <p:nvPr/>
        </p:nvSpPr>
        <p:spPr>
          <a:xfrm>
            <a:off x="277549" y="299243"/>
            <a:ext cx="515248" cy="508807"/>
          </a:xfrm>
          <a:prstGeom prst="roundRect">
            <a:avLst/>
          </a:prstGeom>
          <a:solidFill>
            <a:srgbClr val="64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437DA243-EEA0-D440-A915-7A3EE8212B75}"/>
              </a:ext>
            </a:extLst>
          </p:cNvPr>
          <p:cNvSpPr/>
          <p:nvPr/>
        </p:nvSpPr>
        <p:spPr>
          <a:xfrm>
            <a:off x="910076" y="299243"/>
            <a:ext cx="515248" cy="508807"/>
          </a:xfrm>
          <a:prstGeom prst="roundRect">
            <a:avLst/>
          </a:prstGeom>
          <a:solidFill>
            <a:srgbClr val="A7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8" name="Rectangle : coins arrondis 657">
            <a:extLst>
              <a:ext uri="{FF2B5EF4-FFF2-40B4-BE49-F238E27FC236}">
                <a16:creationId xmlns:a16="http://schemas.microsoft.com/office/drawing/2014/main" id="{536E59DB-7523-F646-8EF6-1EB071D7F3BD}"/>
              </a:ext>
            </a:extLst>
          </p:cNvPr>
          <p:cNvSpPr/>
          <p:nvPr/>
        </p:nvSpPr>
        <p:spPr>
          <a:xfrm>
            <a:off x="1542601" y="299243"/>
            <a:ext cx="515248" cy="508807"/>
          </a:xfrm>
          <a:prstGeom prst="roundRect">
            <a:avLst/>
          </a:prstGeom>
          <a:solidFill>
            <a:srgbClr val="EAB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59" name="Rectangle : coins arrondis 658">
            <a:extLst>
              <a:ext uri="{FF2B5EF4-FFF2-40B4-BE49-F238E27FC236}">
                <a16:creationId xmlns:a16="http://schemas.microsoft.com/office/drawing/2014/main" id="{D9DC38C5-3639-0441-8150-191141D60E88}"/>
              </a:ext>
            </a:extLst>
          </p:cNvPr>
          <p:cNvSpPr/>
          <p:nvPr/>
        </p:nvSpPr>
        <p:spPr>
          <a:xfrm>
            <a:off x="2175128" y="299243"/>
            <a:ext cx="515248" cy="508807"/>
          </a:xfrm>
          <a:prstGeom prst="roundRect">
            <a:avLst/>
          </a:prstGeom>
          <a:solidFill>
            <a:srgbClr val="DC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0" name="Rectangle : coins arrondis 659">
            <a:extLst>
              <a:ext uri="{FF2B5EF4-FFF2-40B4-BE49-F238E27FC236}">
                <a16:creationId xmlns:a16="http://schemas.microsoft.com/office/drawing/2014/main" id="{1D893071-3737-2C4E-85DD-53B603FF977B}"/>
              </a:ext>
            </a:extLst>
          </p:cNvPr>
          <p:cNvSpPr/>
          <p:nvPr/>
        </p:nvSpPr>
        <p:spPr>
          <a:xfrm>
            <a:off x="2807653" y="299243"/>
            <a:ext cx="515248" cy="508807"/>
          </a:xfrm>
          <a:prstGeom prst="roundRect">
            <a:avLst/>
          </a:prstGeom>
          <a:solidFill>
            <a:srgbClr val="8D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4038DB1A-EB66-F645-B534-894A290D180E}"/>
              </a:ext>
            </a:extLst>
          </p:cNvPr>
          <p:cNvSpPr/>
          <p:nvPr/>
        </p:nvSpPr>
        <p:spPr>
          <a:xfrm>
            <a:off x="277549" y="922532"/>
            <a:ext cx="515248" cy="508807"/>
          </a:xfrm>
          <a:prstGeom prst="roundRect">
            <a:avLst/>
          </a:prstGeom>
          <a:solidFill>
            <a:srgbClr val="77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75587EBC-D058-B649-8952-0DC4AE9936FB}"/>
              </a:ext>
            </a:extLst>
          </p:cNvPr>
          <p:cNvSpPr/>
          <p:nvPr/>
        </p:nvSpPr>
        <p:spPr>
          <a:xfrm>
            <a:off x="910076" y="922532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3" name="Rectangle : coins arrondis 662">
            <a:extLst>
              <a:ext uri="{FF2B5EF4-FFF2-40B4-BE49-F238E27FC236}">
                <a16:creationId xmlns:a16="http://schemas.microsoft.com/office/drawing/2014/main" id="{79F47BC1-A1D7-5349-80B9-D479215BFE27}"/>
              </a:ext>
            </a:extLst>
          </p:cNvPr>
          <p:cNvSpPr/>
          <p:nvPr/>
        </p:nvSpPr>
        <p:spPr>
          <a:xfrm>
            <a:off x="1542601" y="922532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4" name="Rectangle : coins arrondis 663">
            <a:extLst>
              <a:ext uri="{FF2B5EF4-FFF2-40B4-BE49-F238E27FC236}">
                <a16:creationId xmlns:a16="http://schemas.microsoft.com/office/drawing/2014/main" id="{61BC8BB3-8169-CF43-B95C-84F57E96BD02}"/>
              </a:ext>
            </a:extLst>
          </p:cNvPr>
          <p:cNvSpPr/>
          <p:nvPr/>
        </p:nvSpPr>
        <p:spPr>
          <a:xfrm>
            <a:off x="2175128" y="922532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7A35011F-9742-9643-9141-19CCA3292224}"/>
              </a:ext>
            </a:extLst>
          </p:cNvPr>
          <p:cNvSpPr/>
          <p:nvPr/>
        </p:nvSpPr>
        <p:spPr>
          <a:xfrm>
            <a:off x="2807653" y="922532"/>
            <a:ext cx="515248" cy="508807"/>
          </a:xfrm>
          <a:prstGeom prst="roundRect">
            <a:avLst/>
          </a:prstGeom>
          <a:solidFill>
            <a:srgbClr val="DCCC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66" name="Rectangle : coins arrondis 665">
            <a:extLst>
              <a:ext uri="{FF2B5EF4-FFF2-40B4-BE49-F238E27FC236}">
                <a16:creationId xmlns:a16="http://schemas.microsoft.com/office/drawing/2014/main" id="{65123CDB-2999-3B43-9CB4-30108BF432D0}"/>
              </a:ext>
            </a:extLst>
          </p:cNvPr>
          <p:cNvSpPr/>
          <p:nvPr/>
        </p:nvSpPr>
        <p:spPr>
          <a:xfrm>
            <a:off x="277549" y="1545820"/>
            <a:ext cx="515248" cy="508807"/>
          </a:xfrm>
          <a:prstGeom prst="roundRect">
            <a:avLst/>
          </a:prstGeom>
          <a:solidFill>
            <a:srgbClr val="EE9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7" name="Rectangle : coins arrondis 666">
            <a:extLst>
              <a:ext uri="{FF2B5EF4-FFF2-40B4-BE49-F238E27FC236}">
                <a16:creationId xmlns:a16="http://schemas.microsoft.com/office/drawing/2014/main" id="{60E7FA80-A03B-F149-BAE7-875CDAE744BE}"/>
              </a:ext>
            </a:extLst>
          </p:cNvPr>
          <p:cNvSpPr/>
          <p:nvPr/>
        </p:nvSpPr>
        <p:spPr>
          <a:xfrm>
            <a:off x="910076" y="154582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8" name="Rectangle : coins arrondis 667">
            <a:extLst>
              <a:ext uri="{FF2B5EF4-FFF2-40B4-BE49-F238E27FC236}">
                <a16:creationId xmlns:a16="http://schemas.microsoft.com/office/drawing/2014/main" id="{B097D4F2-9952-9C4A-8581-359C442172D4}"/>
              </a:ext>
            </a:extLst>
          </p:cNvPr>
          <p:cNvSpPr/>
          <p:nvPr/>
        </p:nvSpPr>
        <p:spPr>
          <a:xfrm>
            <a:off x="1542601" y="154582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69" name="Rectangle : coins arrondis 668">
            <a:extLst>
              <a:ext uri="{FF2B5EF4-FFF2-40B4-BE49-F238E27FC236}">
                <a16:creationId xmlns:a16="http://schemas.microsoft.com/office/drawing/2014/main" id="{B9BE00F5-0D94-E540-AE5A-9387A76DA06F}"/>
              </a:ext>
            </a:extLst>
          </p:cNvPr>
          <p:cNvSpPr/>
          <p:nvPr/>
        </p:nvSpPr>
        <p:spPr>
          <a:xfrm>
            <a:off x="2175128" y="1545820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0" name="Rectangle : coins arrondis 669">
            <a:extLst>
              <a:ext uri="{FF2B5EF4-FFF2-40B4-BE49-F238E27FC236}">
                <a16:creationId xmlns:a16="http://schemas.microsoft.com/office/drawing/2014/main" id="{450AE52C-E738-AE41-B878-2878C0203F5C}"/>
              </a:ext>
            </a:extLst>
          </p:cNvPr>
          <p:cNvSpPr/>
          <p:nvPr/>
        </p:nvSpPr>
        <p:spPr>
          <a:xfrm>
            <a:off x="2807653" y="1545820"/>
            <a:ext cx="515248" cy="508807"/>
          </a:xfrm>
          <a:prstGeom prst="roundRect">
            <a:avLst/>
          </a:prstGeom>
          <a:solidFill>
            <a:srgbClr val="EAB4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1" name="Rectangle : coins arrondis 670">
            <a:extLst>
              <a:ext uri="{FF2B5EF4-FFF2-40B4-BE49-F238E27FC236}">
                <a16:creationId xmlns:a16="http://schemas.microsoft.com/office/drawing/2014/main" id="{98EA67C9-13D4-5E49-9E82-D3AB748CE85B}"/>
              </a:ext>
            </a:extLst>
          </p:cNvPr>
          <p:cNvSpPr/>
          <p:nvPr/>
        </p:nvSpPr>
        <p:spPr>
          <a:xfrm>
            <a:off x="277549" y="2169109"/>
            <a:ext cx="515248" cy="508807"/>
          </a:xfrm>
          <a:prstGeom prst="roundRect">
            <a:avLst/>
          </a:prstGeom>
          <a:solidFill>
            <a:srgbClr val="F4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2" name="Rectangle : coins arrondis 671">
            <a:extLst>
              <a:ext uri="{FF2B5EF4-FFF2-40B4-BE49-F238E27FC236}">
                <a16:creationId xmlns:a16="http://schemas.microsoft.com/office/drawing/2014/main" id="{16E30123-3904-B74D-87FC-DD55E825CF6E}"/>
              </a:ext>
            </a:extLst>
          </p:cNvPr>
          <p:cNvSpPr/>
          <p:nvPr/>
        </p:nvSpPr>
        <p:spPr>
          <a:xfrm>
            <a:off x="910076" y="2169109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3" name="Rectangle : coins arrondis 672">
            <a:extLst>
              <a:ext uri="{FF2B5EF4-FFF2-40B4-BE49-F238E27FC236}">
                <a16:creationId xmlns:a16="http://schemas.microsoft.com/office/drawing/2014/main" id="{81816A19-15C4-CD4E-9962-F6F3E65C3CDF}"/>
              </a:ext>
            </a:extLst>
          </p:cNvPr>
          <p:cNvSpPr/>
          <p:nvPr/>
        </p:nvSpPr>
        <p:spPr>
          <a:xfrm>
            <a:off x="1542601" y="2169109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4" name="Rectangle : coins arrondis 673">
            <a:extLst>
              <a:ext uri="{FF2B5EF4-FFF2-40B4-BE49-F238E27FC236}">
                <a16:creationId xmlns:a16="http://schemas.microsoft.com/office/drawing/2014/main" id="{6F738F5D-82A7-3A46-B753-C0508A43D3BB}"/>
              </a:ext>
            </a:extLst>
          </p:cNvPr>
          <p:cNvSpPr/>
          <p:nvPr/>
        </p:nvSpPr>
        <p:spPr>
          <a:xfrm>
            <a:off x="2175128" y="2169109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5" name="Rectangle : coins arrondis 674">
            <a:extLst>
              <a:ext uri="{FF2B5EF4-FFF2-40B4-BE49-F238E27FC236}">
                <a16:creationId xmlns:a16="http://schemas.microsoft.com/office/drawing/2014/main" id="{02072CF4-5F99-3740-BDB3-D31E9CF620DC}"/>
              </a:ext>
            </a:extLst>
          </p:cNvPr>
          <p:cNvSpPr/>
          <p:nvPr/>
        </p:nvSpPr>
        <p:spPr>
          <a:xfrm>
            <a:off x="2807653" y="2169109"/>
            <a:ext cx="515248" cy="508807"/>
          </a:xfrm>
          <a:prstGeom prst="roundRect">
            <a:avLst/>
          </a:prstGeom>
          <a:solidFill>
            <a:srgbClr val="A775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76" name="Rectangle : coins arrondis 675">
            <a:extLst>
              <a:ext uri="{FF2B5EF4-FFF2-40B4-BE49-F238E27FC236}">
                <a16:creationId xmlns:a16="http://schemas.microsoft.com/office/drawing/2014/main" id="{CCCD6C3B-6710-5A45-9120-CB6A40D62D03}"/>
              </a:ext>
            </a:extLst>
          </p:cNvPr>
          <p:cNvSpPr/>
          <p:nvPr/>
        </p:nvSpPr>
        <p:spPr>
          <a:xfrm>
            <a:off x="277549" y="2792400"/>
            <a:ext cx="515248" cy="508807"/>
          </a:xfrm>
          <a:prstGeom prst="roundRect">
            <a:avLst/>
          </a:prstGeom>
          <a:solidFill>
            <a:srgbClr val="FA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7" name="Rectangle : coins arrondis 676">
            <a:extLst>
              <a:ext uri="{FF2B5EF4-FFF2-40B4-BE49-F238E27FC236}">
                <a16:creationId xmlns:a16="http://schemas.microsoft.com/office/drawing/2014/main" id="{0496EEB3-2C4F-1C4A-9EB4-BD16AA589BF6}"/>
              </a:ext>
            </a:extLst>
          </p:cNvPr>
          <p:cNvSpPr/>
          <p:nvPr/>
        </p:nvSpPr>
        <p:spPr>
          <a:xfrm>
            <a:off x="910076" y="2792400"/>
            <a:ext cx="515248" cy="508807"/>
          </a:xfrm>
          <a:prstGeom prst="roundRect">
            <a:avLst/>
          </a:prstGeom>
          <a:solidFill>
            <a:srgbClr val="F4D3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8" name="Rectangle : coins arrondis 677">
            <a:extLst>
              <a:ext uri="{FF2B5EF4-FFF2-40B4-BE49-F238E27FC236}">
                <a16:creationId xmlns:a16="http://schemas.microsoft.com/office/drawing/2014/main" id="{069D8C51-0408-6C47-A303-82968573C06E}"/>
              </a:ext>
            </a:extLst>
          </p:cNvPr>
          <p:cNvSpPr/>
          <p:nvPr/>
        </p:nvSpPr>
        <p:spPr>
          <a:xfrm>
            <a:off x="1542601" y="2792400"/>
            <a:ext cx="515248" cy="508807"/>
          </a:xfrm>
          <a:prstGeom prst="roundRect">
            <a:avLst/>
          </a:prstGeom>
          <a:solidFill>
            <a:srgbClr val="EE964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679" name="Rectangle : coins arrondis 678">
            <a:extLst>
              <a:ext uri="{FF2B5EF4-FFF2-40B4-BE49-F238E27FC236}">
                <a16:creationId xmlns:a16="http://schemas.microsoft.com/office/drawing/2014/main" id="{5F65E613-76C4-F54E-8634-7EEA2557DE9C}"/>
              </a:ext>
            </a:extLst>
          </p:cNvPr>
          <p:cNvSpPr/>
          <p:nvPr/>
        </p:nvSpPr>
        <p:spPr>
          <a:xfrm>
            <a:off x="2175128" y="2792400"/>
            <a:ext cx="515248" cy="508807"/>
          </a:xfrm>
          <a:prstGeom prst="roundRect">
            <a:avLst/>
          </a:prstGeom>
          <a:solidFill>
            <a:srgbClr val="77B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680" name="Rectangle : coins arrondis 679">
            <a:extLst>
              <a:ext uri="{FF2B5EF4-FFF2-40B4-BE49-F238E27FC236}">
                <a16:creationId xmlns:a16="http://schemas.microsoft.com/office/drawing/2014/main" id="{5590C4BF-BC21-3B45-B7B9-F53E9C026078}"/>
              </a:ext>
            </a:extLst>
          </p:cNvPr>
          <p:cNvSpPr/>
          <p:nvPr/>
        </p:nvSpPr>
        <p:spPr>
          <a:xfrm>
            <a:off x="2807653" y="2792400"/>
            <a:ext cx="515248" cy="508807"/>
          </a:xfrm>
          <a:prstGeom prst="roundRect">
            <a:avLst/>
          </a:prstGeom>
          <a:solidFill>
            <a:srgbClr val="646E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33A8ACF-19D7-5048-A030-AE962E88494A}"/>
              </a:ext>
            </a:extLst>
          </p:cNvPr>
          <p:cNvSpPr/>
          <p:nvPr/>
        </p:nvSpPr>
        <p:spPr>
          <a:xfrm>
            <a:off x="186669" y="218184"/>
            <a:ext cx="3258245" cy="657907"/>
          </a:xfrm>
          <a:custGeom>
            <a:avLst/>
            <a:gdLst>
              <a:gd name="connsiteX0" fmla="*/ 0 w 3256156"/>
              <a:gd name="connsiteY0" fmla="*/ 109036 h 654205"/>
              <a:gd name="connsiteX1" fmla="*/ 109036 w 3256156"/>
              <a:gd name="connsiteY1" fmla="*/ 0 h 654205"/>
              <a:gd name="connsiteX2" fmla="*/ 3147120 w 3256156"/>
              <a:gd name="connsiteY2" fmla="*/ 0 h 654205"/>
              <a:gd name="connsiteX3" fmla="*/ 3256156 w 3256156"/>
              <a:gd name="connsiteY3" fmla="*/ 109036 h 654205"/>
              <a:gd name="connsiteX4" fmla="*/ 3256156 w 3256156"/>
              <a:gd name="connsiteY4" fmla="*/ 545169 h 654205"/>
              <a:gd name="connsiteX5" fmla="*/ 3147120 w 3256156"/>
              <a:gd name="connsiteY5" fmla="*/ 654205 h 654205"/>
              <a:gd name="connsiteX6" fmla="*/ 109036 w 3256156"/>
              <a:gd name="connsiteY6" fmla="*/ 654205 h 654205"/>
              <a:gd name="connsiteX7" fmla="*/ 0 w 3256156"/>
              <a:gd name="connsiteY7" fmla="*/ 545169 h 654205"/>
              <a:gd name="connsiteX8" fmla="*/ 0 w 3256156"/>
              <a:gd name="connsiteY8" fmla="*/ 109036 h 654205"/>
              <a:gd name="connsiteX0" fmla="*/ 0 w 3256156"/>
              <a:gd name="connsiteY0" fmla="*/ 109036 h 655367"/>
              <a:gd name="connsiteX1" fmla="*/ 109036 w 3256156"/>
              <a:gd name="connsiteY1" fmla="*/ 0 h 655367"/>
              <a:gd name="connsiteX2" fmla="*/ 3147120 w 3256156"/>
              <a:gd name="connsiteY2" fmla="*/ 0 h 655367"/>
              <a:gd name="connsiteX3" fmla="*/ 3256156 w 3256156"/>
              <a:gd name="connsiteY3" fmla="*/ 109036 h 655367"/>
              <a:gd name="connsiteX4" fmla="*/ 3256156 w 3256156"/>
              <a:gd name="connsiteY4" fmla="*/ 545169 h 655367"/>
              <a:gd name="connsiteX5" fmla="*/ 3147120 w 3256156"/>
              <a:gd name="connsiteY5" fmla="*/ 654205 h 655367"/>
              <a:gd name="connsiteX6" fmla="*/ 655521 w 3256156"/>
              <a:gd name="connsiteY6" fmla="*/ 655367 h 655367"/>
              <a:gd name="connsiteX7" fmla="*/ 109036 w 3256156"/>
              <a:gd name="connsiteY7" fmla="*/ 654205 h 655367"/>
              <a:gd name="connsiteX8" fmla="*/ 0 w 3256156"/>
              <a:gd name="connsiteY8" fmla="*/ 545169 h 655367"/>
              <a:gd name="connsiteX9" fmla="*/ 0 w 3256156"/>
              <a:gd name="connsiteY9" fmla="*/ 109036 h 655367"/>
              <a:gd name="connsiteX0" fmla="*/ 109036 w 3256156"/>
              <a:gd name="connsiteY0" fmla="*/ 654205 h 746807"/>
              <a:gd name="connsiteX1" fmla="*/ 0 w 3256156"/>
              <a:gd name="connsiteY1" fmla="*/ 545169 h 746807"/>
              <a:gd name="connsiteX2" fmla="*/ 0 w 3256156"/>
              <a:gd name="connsiteY2" fmla="*/ 109036 h 746807"/>
              <a:gd name="connsiteX3" fmla="*/ 109036 w 3256156"/>
              <a:gd name="connsiteY3" fmla="*/ 0 h 746807"/>
              <a:gd name="connsiteX4" fmla="*/ 3147120 w 3256156"/>
              <a:gd name="connsiteY4" fmla="*/ 0 h 746807"/>
              <a:gd name="connsiteX5" fmla="*/ 3256156 w 3256156"/>
              <a:gd name="connsiteY5" fmla="*/ 109036 h 746807"/>
              <a:gd name="connsiteX6" fmla="*/ 3256156 w 3256156"/>
              <a:gd name="connsiteY6" fmla="*/ 545169 h 746807"/>
              <a:gd name="connsiteX7" fmla="*/ 3147120 w 3256156"/>
              <a:gd name="connsiteY7" fmla="*/ 654205 h 746807"/>
              <a:gd name="connsiteX8" fmla="*/ 746961 w 3256156"/>
              <a:gd name="connsiteY8" fmla="*/ 746807 h 746807"/>
              <a:gd name="connsiteX0" fmla="*/ 109036 w 3256156"/>
              <a:gd name="connsiteY0" fmla="*/ 654205 h 657907"/>
              <a:gd name="connsiteX1" fmla="*/ 0 w 3256156"/>
              <a:gd name="connsiteY1" fmla="*/ 545169 h 657907"/>
              <a:gd name="connsiteX2" fmla="*/ 0 w 3256156"/>
              <a:gd name="connsiteY2" fmla="*/ 109036 h 657907"/>
              <a:gd name="connsiteX3" fmla="*/ 109036 w 3256156"/>
              <a:gd name="connsiteY3" fmla="*/ 0 h 657907"/>
              <a:gd name="connsiteX4" fmla="*/ 3147120 w 3256156"/>
              <a:gd name="connsiteY4" fmla="*/ 0 h 657907"/>
              <a:gd name="connsiteX5" fmla="*/ 3256156 w 3256156"/>
              <a:gd name="connsiteY5" fmla="*/ 109036 h 657907"/>
              <a:gd name="connsiteX6" fmla="*/ 3256156 w 3256156"/>
              <a:gd name="connsiteY6" fmla="*/ 545169 h 657907"/>
              <a:gd name="connsiteX7" fmla="*/ 3147120 w 3256156"/>
              <a:gd name="connsiteY7" fmla="*/ 654205 h 657907"/>
              <a:gd name="connsiteX8" fmla="*/ 658061 w 3256156"/>
              <a:gd name="connsiteY8" fmla="*/ 657907 h 657907"/>
              <a:gd name="connsiteX0" fmla="*/ 11667 w 3400087"/>
              <a:gd name="connsiteY0" fmla="*/ 739930 h 739930"/>
              <a:gd name="connsiteX1" fmla="*/ 143931 w 3400087"/>
              <a:gd name="connsiteY1" fmla="*/ 545169 h 739930"/>
              <a:gd name="connsiteX2" fmla="*/ 143931 w 3400087"/>
              <a:gd name="connsiteY2" fmla="*/ 109036 h 739930"/>
              <a:gd name="connsiteX3" fmla="*/ 252967 w 3400087"/>
              <a:gd name="connsiteY3" fmla="*/ 0 h 739930"/>
              <a:gd name="connsiteX4" fmla="*/ 3291051 w 3400087"/>
              <a:gd name="connsiteY4" fmla="*/ 0 h 739930"/>
              <a:gd name="connsiteX5" fmla="*/ 3400087 w 3400087"/>
              <a:gd name="connsiteY5" fmla="*/ 109036 h 739930"/>
              <a:gd name="connsiteX6" fmla="*/ 3400087 w 3400087"/>
              <a:gd name="connsiteY6" fmla="*/ 545169 h 739930"/>
              <a:gd name="connsiteX7" fmla="*/ 3291051 w 3400087"/>
              <a:gd name="connsiteY7" fmla="*/ 654205 h 739930"/>
              <a:gd name="connsiteX8" fmla="*/ 801992 w 3400087"/>
              <a:gd name="connsiteY8" fmla="*/ 657907 h 739930"/>
              <a:gd name="connsiteX0" fmla="*/ 22202 w 3410622"/>
              <a:gd name="connsiteY0" fmla="*/ 739930 h 739930"/>
              <a:gd name="connsiteX1" fmla="*/ 43341 w 3410622"/>
              <a:gd name="connsiteY1" fmla="*/ 548344 h 739930"/>
              <a:gd name="connsiteX2" fmla="*/ 154466 w 3410622"/>
              <a:gd name="connsiteY2" fmla="*/ 109036 h 739930"/>
              <a:gd name="connsiteX3" fmla="*/ 263502 w 3410622"/>
              <a:gd name="connsiteY3" fmla="*/ 0 h 739930"/>
              <a:gd name="connsiteX4" fmla="*/ 3301586 w 3410622"/>
              <a:gd name="connsiteY4" fmla="*/ 0 h 739930"/>
              <a:gd name="connsiteX5" fmla="*/ 3410622 w 3410622"/>
              <a:gd name="connsiteY5" fmla="*/ 109036 h 739930"/>
              <a:gd name="connsiteX6" fmla="*/ 3410622 w 3410622"/>
              <a:gd name="connsiteY6" fmla="*/ 545169 h 739930"/>
              <a:gd name="connsiteX7" fmla="*/ 3301586 w 3410622"/>
              <a:gd name="connsiteY7" fmla="*/ 654205 h 739930"/>
              <a:gd name="connsiteX8" fmla="*/ 812527 w 3410622"/>
              <a:gd name="connsiteY8" fmla="*/ 657907 h 739930"/>
              <a:gd name="connsiteX0" fmla="*/ 22202 w 3410622"/>
              <a:gd name="connsiteY0" fmla="*/ 739930 h 739930"/>
              <a:gd name="connsiteX1" fmla="*/ 43341 w 3410622"/>
              <a:gd name="connsiteY1" fmla="*/ 548344 h 739930"/>
              <a:gd name="connsiteX2" fmla="*/ 154466 w 3410622"/>
              <a:gd name="connsiteY2" fmla="*/ 109036 h 739930"/>
              <a:gd name="connsiteX3" fmla="*/ 263502 w 3410622"/>
              <a:gd name="connsiteY3" fmla="*/ 0 h 739930"/>
              <a:gd name="connsiteX4" fmla="*/ 3301586 w 3410622"/>
              <a:gd name="connsiteY4" fmla="*/ 0 h 739930"/>
              <a:gd name="connsiteX5" fmla="*/ 3410622 w 3410622"/>
              <a:gd name="connsiteY5" fmla="*/ 109036 h 739930"/>
              <a:gd name="connsiteX6" fmla="*/ 3410622 w 3410622"/>
              <a:gd name="connsiteY6" fmla="*/ 545169 h 739930"/>
              <a:gd name="connsiteX7" fmla="*/ 3301586 w 3410622"/>
              <a:gd name="connsiteY7" fmla="*/ 654205 h 739930"/>
              <a:gd name="connsiteX8" fmla="*/ 812527 w 3410622"/>
              <a:gd name="connsiteY8" fmla="*/ 657907 h 739930"/>
              <a:gd name="connsiteX0" fmla="*/ 0 w 3388420"/>
              <a:gd name="connsiteY0" fmla="*/ 739930 h 739930"/>
              <a:gd name="connsiteX1" fmla="*/ 21139 w 3388420"/>
              <a:gd name="connsiteY1" fmla="*/ 548344 h 739930"/>
              <a:gd name="connsiteX2" fmla="*/ 132264 w 3388420"/>
              <a:gd name="connsiteY2" fmla="*/ 109036 h 739930"/>
              <a:gd name="connsiteX3" fmla="*/ 241300 w 3388420"/>
              <a:gd name="connsiteY3" fmla="*/ 0 h 739930"/>
              <a:gd name="connsiteX4" fmla="*/ 3279384 w 3388420"/>
              <a:gd name="connsiteY4" fmla="*/ 0 h 739930"/>
              <a:gd name="connsiteX5" fmla="*/ 3388420 w 3388420"/>
              <a:gd name="connsiteY5" fmla="*/ 109036 h 739930"/>
              <a:gd name="connsiteX6" fmla="*/ 3388420 w 3388420"/>
              <a:gd name="connsiteY6" fmla="*/ 545169 h 739930"/>
              <a:gd name="connsiteX7" fmla="*/ 3279384 w 3388420"/>
              <a:gd name="connsiteY7" fmla="*/ 654205 h 739930"/>
              <a:gd name="connsiteX8" fmla="*/ 790325 w 3388420"/>
              <a:gd name="connsiteY8" fmla="*/ 657907 h 739930"/>
              <a:gd name="connsiteX0" fmla="*/ 0 w 3397945"/>
              <a:gd name="connsiteY0" fmla="*/ 870105 h 870105"/>
              <a:gd name="connsiteX1" fmla="*/ 30664 w 3397945"/>
              <a:gd name="connsiteY1" fmla="*/ 5483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1789 w 3397945"/>
              <a:gd name="connsiteY1" fmla="*/ 59279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1789 w 3397945"/>
              <a:gd name="connsiteY1" fmla="*/ 59279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0 w 3397945"/>
              <a:gd name="connsiteY0" fmla="*/ 870105 h 870105"/>
              <a:gd name="connsiteX1" fmla="*/ 148139 w 3397945"/>
              <a:gd name="connsiteY1" fmla="*/ 599144 h 870105"/>
              <a:gd name="connsiteX2" fmla="*/ 141789 w 3397945"/>
              <a:gd name="connsiteY2" fmla="*/ 109036 h 870105"/>
              <a:gd name="connsiteX3" fmla="*/ 250825 w 3397945"/>
              <a:gd name="connsiteY3" fmla="*/ 0 h 870105"/>
              <a:gd name="connsiteX4" fmla="*/ 3288909 w 3397945"/>
              <a:gd name="connsiteY4" fmla="*/ 0 h 870105"/>
              <a:gd name="connsiteX5" fmla="*/ 3397945 w 3397945"/>
              <a:gd name="connsiteY5" fmla="*/ 109036 h 870105"/>
              <a:gd name="connsiteX6" fmla="*/ 3397945 w 3397945"/>
              <a:gd name="connsiteY6" fmla="*/ 545169 h 870105"/>
              <a:gd name="connsiteX7" fmla="*/ 3288909 w 3397945"/>
              <a:gd name="connsiteY7" fmla="*/ 654205 h 870105"/>
              <a:gd name="connsiteX8" fmla="*/ 799850 w 3397945"/>
              <a:gd name="connsiteY8" fmla="*/ 657907 h 870105"/>
              <a:gd name="connsiteX0" fmla="*/ 26728 w 3281798"/>
              <a:gd name="connsiteY0" fmla="*/ 974880 h 974880"/>
              <a:gd name="connsiteX1" fmla="*/ 31992 w 3281798"/>
              <a:gd name="connsiteY1" fmla="*/ 599144 h 974880"/>
              <a:gd name="connsiteX2" fmla="*/ 25642 w 3281798"/>
              <a:gd name="connsiteY2" fmla="*/ 109036 h 974880"/>
              <a:gd name="connsiteX3" fmla="*/ 134678 w 3281798"/>
              <a:gd name="connsiteY3" fmla="*/ 0 h 974880"/>
              <a:gd name="connsiteX4" fmla="*/ 3172762 w 3281798"/>
              <a:gd name="connsiteY4" fmla="*/ 0 h 974880"/>
              <a:gd name="connsiteX5" fmla="*/ 3281798 w 3281798"/>
              <a:gd name="connsiteY5" fmla="*/ 109036 h 974880"/>
              <a:gd name="connsiteX6" fmla="*/ 3281798 w 3281798"/>
              <a:gd name="connsiteY6" fmla="*/ 545169 h 974880"/>
              <a:gd name="connsiteX7" fmla="*/ 3172762 w 3281798"/>
              <a:gd name="connsiteY7" fmla="*/ 654205 h 974880"/>
              <a:gd name="connsiteX8" fmla="*/ 683703 w 3281798"/>
              <a:gd name="connsiteY8" fmla="*/ 657907 h 974880"/>
              <a:gd name="connsiteX0" fmla="*/ 26728 w 3281798"/>
              <a:gd name="connsiteY0" fmla="*/ 974880 h 974880"/>
              <a:gd name="connsiteX1" fmla="*/ 31992 w 3281798"/>
              <a:gd name="connsiteY1" fmla="*/ 599144 h 974880"/>
              <a:gd name="connsiteX2" fmla="*/ 25642 w 3281798"/>
              <a:gd name="connsiteY2" fmla="*/ 109036 h 974880"/>
              <a:gd name="connsiteX3" fmla="*/ 134678 w 3281798"/>
              <a:gd name="connsiteY3" fmla="*/ 0 h 974880"/>
              <a:gd name="connsiteX4" fmla="*/ 3172762 w 3281798"/>
              <a:gd name="connsiteY4" fmla="*/ 0 h 974880"/>
              <a:gd name="connsiteX5" fmla="*/ 3281798 w 3281798"/>
              <a:gd name="connsiteY5" fmla="*/ 109036 h 974880"/>
              <a:gd name="connsiteX6" fmla="*/ 3281798 w 3281798"/>
              <a:gd name="connsiteY6" fmla="*/ 545169 h 974880"/>
              <a:gd name="connsiteX7" fmla="*/ 3172762 w 3281798"/>
              <a:gd name="connsiteY7" fmla="*/ 654205 h 974880"/>
              <a:gd name="connsiteX8" fmla="*/ 683703 w 3281798"/>
              <a:gd name="connsiteY8" fmla="*/ 657907 h 974880"/>
              <a:gd name="connsiteX0" fmla="*/ 28538 w 3283608"/>
              <a:gd name="connsiteY0" fmla="*/ 974880 h 974880"/>
              <a:gd name="connsiteX1" fmla="*/ 27452 w 3283608"/>
              <a:gd name="connsiteY1" fmla="*/ 605494 h 974880"/>
              <a:gd name="connsiteX2" fmla="*/ 27452 w 3283608"/>
              <a:gd name="connsiteY2" fmla="*/ 109036 h 974880"/>
              <a:gd name="connsiteX3" fmla="*/ 136488 w 3283608"/>
              <a:gd name="connsiteY3" fmla="*/ 0 h 974880"/>
              <a:gd name="connsiteX4" fmla="*/ 3174572 w 3283608"/>
              <a:gd name="connsiteY4" fmla="*/ 0 h 974880"/>
              <a:gd name="connsiteX5" fmla="*/ 3283608 w 3283608"/>
              <a:gd name="connsiteY5" fmla="*/ 109036 h 974880"/>
              <a:gd name="connsiteX6" fmla="*/ 3283608 w 3283608"/>
              <a:gd name="connsiteY6" fmla="*/ 545169 h 974880"/>
              <a:gd name="connsiteX7" fmla="*/ 3174572 w 3283608"/>
              <a:gd name="connsiteY7" fmla="*/ 654205 h 974880"/>
              <a:gd name="connsiteX8" fmla="*/ 685513 w 3283608"/>
              <a:gd name="connsiteY8" fmla="*/ 657907 h 974880"/>
              <a:gd name="connsiteX0" fmla="*/ 8858 w 3263928"/>
              <a:gd name="connsiteY0" fmla="*/ 974880 h 974880"/>
              <a:gd name="connsiteX1" fmla="*/ 7772 w 3263928"/>
              <a:gd name="connsiteY1" fmla="*/ 109036 h 974880"/>
              <a:gd name="connsiteX2" fmla="*/ 116808 w 3263928"/>
              <a:gd name="connsiteY2" fmla="*/ 0 h 974880"/>
              <a:gd name="connsiteX3" fmla="*/ 3154892 w 3263928"/>
              <a:gd name="connsiteY3" fmla="*/ 0 h 974880"/>
              <a:gd name="connsiteX4" fmla="*/ 3263928 w 3263928"/>
              <a:gd name="connsiteY4" fmla="*/ 109036 h 974880"/>
              <a:gd name="connsiteX5" fmla="*/ 3263928 w 3263928"/>
              <a:gd name="connsiteY5" fmla="*/ 545169 h 974880"/>
              <a:gd name="connsiteX6" fmla="*/ 3154892 w 3263928"/>
              <a:gd name="connsiteY6" fmla="*/ 654205 h 974880"/>
              <a:gd name="connsiteX7" fmla="*/ 665833 w 3263928"/>
              <a:gd name="connsiteY7" fmla="*/ 657907 h 974880"/>
              <a:gd name="connsiteX0" fmla="*/ 1086 w 3256156"/>
              <a:gd name="connsiteY0" fmla="*/ 974880 h 974880"/>
              <a:gd name="connsiteX1" fmla="*/ 0 w 3256156"/>
              <a:gd name="connsiteY1" fmla="*/ 109036 h 974880"/>
              <a:gd name="connsiteX2" fmla="*/ 109036 w 3256156"/>
              <a:gd name="connsiteY2" fmla="*/ 0 h 974880"/>
              <a:gd name="connsiteX3" fmla="*/ 3147120 w 3256156"/>
              <a:gd name="connsiteY3" fmla="*/ 0 h 974880"/>
              <a:gd name="connsiteX4" fmla="*/ 3256156 w 3256156"/>
              <a:gd name="connsiteY4" fmla="*/ 109036 h 974880"/>
              <a:gd name="connsiteX5" fmla="*/ 3256156 w 3256156"/>
              <a:gd name="connsiteY5" fmla="*/ 545169 h 974880"/>
              <a:gd name="connsiteX6" fmla="*/ 3147120 w 3256156"/>
              <a:gd name="connsiteY6" fmla="*/ 654205 h 974880"/>
              <a:gd name="connsiteX7" fmla="*/ 658061 w 3256156"/>
              <a:gd name="connsiteY7" fmla="*/ 657907 h 974880"/>
              <a:gd name="connsiteX0" fmla="*/ 0 w 3258245"/>
              <a:gd name="connsiteY0" fmla="*/ 190655 h 657907"/>
              <a:gd name="connsiteX1" fmla="*/ 2089 w 3258245"/>
              <a:gd name="connsiteY1" fmla="*/ 109036 h 657907"/>
              <a:gd name="connsiteX2" fmla="*/ 111125 w 3258245"/>
              <a:gd name="connsiteY2" fmla="*/ 0 h 657907"/>
              <a:gd name="connsiteX3" fmla="*/ 3149209 w 3258245"/>
              <a:gd name="connsiteY3" fmla="*/ 0 h 657907"/>
              <a:gd name="connsiteX4" fmla="*/ 3258245 w 3258245"/>
              <a:gd name="connsiteY4" fmla="*/ 109036 h 657907"/>
              <a:gd name="connsiteX5" fmla="*/ 3258245 w 3258245"/>
              <a:gd name="connsiteY5" fmla="*/ 545169 h 657907"/>
              <a:gd name="connsiteX6" fmla="*/ 3149209 w 3258245"/>
              <a:gd name="connsiteY6" fmla="*/ 654205 h 657907"/>
              <a:gd name="connsiteX7" fmla="*/ 660150 w 3258245"/>
              <a:gd name="connsiteY7" fmla="*/ 657907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8245" h="657907">
                <a:moveTo>
                  <a:pt x="0" y="190655"/>
                </a:moveTo>
                <a:cubicBezTo>
                  <a:pt x="696" y="163449"/>
                  <a:pt x="1393" y="136242"/>
                  <a:pt x="2089" y="109036"/>
                </a:cubicBezTo>
                <a:cubicBezTo>
                  <a:pt x="2089" y="48817"/>
                  <a:pt x="50906" y="0"/>
                  <a:pt x="111125" y="0"/>
                </a:cubicBezTo>
                <a:lnTo>
                  <a:pt x="3149209" y="0"/>
                </a:lnTo>
                <a:cubicBezTo>
                  <a:pt x="3209428" y="0"/>
                  <a:pt x="3258245" y="48817"/>
                  <a:pt x="3258245" y="109036"/>
                </a:cubicBezTo>
                <a:lnTo>
                  <a:pt x="3258245" y="545169"/>
                </a:lnTo>
                <a:cubicBezTo>
                  <a:pt x="3258245" y="605388"/>
                  <a:pt x="3209428" y="654205"/>
                  <a:pt x="3149209" y="654205"/>
                </a:cubicBezTo>
                <a:lnTo>
                  <a:pt x="660150" y="657907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4F85E72-BE0B-D346-8809-45F666B76E1C}"/>
              </a:ext>
            </a:extLst>
          </p:cNvPr>
          <p:cNvSpPr/>
          <p:nvPr/>
        </p:nvSpPr>
        <p:spPr>
          <a:xfrm rot="5400000">
            <a:off x="-1114463" y="1518502"/>
            <a:ext cx="3256156" cy="655522"/>
          </a:xfrm>
          <a:custGeom>
            <a:avLst/>
            <a:gdLst>
              <a:gd name="connsiteX0" fmla="*/ 0 w 3256156"/>
              <a:gd name="connsiteY0" fmla="*/ 109036 h 654205"/>
              <a:gd name="connsiteX1" fmla="*/ 109036 w 3256156"/>
              <a:gd name="connsiteY1" fmla="*/ 0 h 654205"/>
              <a:gd name="connsiteX2" fmla="*/ 3147120 w 3256156"/>
              <a:gd name="connsiteY2" fmla="*/ 0 h 654205"/>
              <a:gd name="connsiteX3" fmla="*/ 3256156 w 3256156"/>
              <a:gd name="connsiteY3" fmla="*/ 109036 h 654205"/>
              <a:gd name="connsiteX4" fmla="*/ 3256156 w 3256156"/>
              <a:gd name="connsiteY4" fmla="*/ 545169 h 654205"/>
              <a:gd name="connsiteX5" fmla="*/ 3147120 w 3256156"/>
              <a:gd name="connsiteY5" fmla="*/ 654205 h 654205"/>
              <a:gd name="connsiteX6" fmla="*/ 109036 w 3256156"/>
              <a:gd name="connsiteY6" fmla="*/ 654205 h 654205"/>
              <a:gd name="connsiteX7" fmla="*/ 0 w 3256156"/>
              <a:gd name="connsiteY7" fmla="*/ 545169 h 654205"/>
              <a:gd name="connsiteX8" fmla="*/ 0 w 3256156"/>
              <a:gd name="connsiteY8" fmla="*/ 109036 h 654205"/>
              <a:gd name="connsiteX0" fmla="*/ 0 w 3256156"/>
              <a:gd name="connsiteY0" fmla="*/ 110353 h 655522"/>
              <a:gd name="connsiteX1" fmla="*/ 109036 w 3256156"/>
              <a:gd name="connsiteY1" fmla="*/ 1317 h 655522"/>
              <a:gd name="connsiteX2" fmla="*/ 652192 w 3256156"/>
              <a:gd name="connsiteY2" fmla="*/ 0 h 655522"/>
              <a:gd name="connsiteX3" fmla="*/ 3147120 w 3256156"/>
              <a:gd name="connsiteY3" fmla="*/ 1317 h 655522"/>
              <a:gd name="connsiteX4" fmla="*/ 3256156 w 3256156"/>
              <a:gd name="connsiteY4" fmla="*/ 110353 h 655522"/>
              <a:gd name="connsiteX5" fmla="*/ 3256156 w 3256156"/>
              <a:gd name="connsiteY5" fmla="*/ 546486 h 655522"/>
              <a:gd name="connsiteX6" fmla="*/ 3147120 w 3256156"/>
              <a:gd name="connsiteY6" fmla="*/ 655522 h 655522"/>
              <a:gd name="connsiteX7" fmla="*/ 109036 w 3256156"/>
              <a:gd name="connsiteY7" fmla="*/ 655522 h 655522"/>
              <a:gd name="connsiteX8" fmla="*/ 0 w 3256156"/>
              <a:gd name="connsiteY8" fmla="*/ 546486 h 655522"/>
              <a:gd name="connsiteX9" fmla="*/ 0 w 3256156"/>
              <a:gd name="connsiteY9" fmla="*/ 110353 h 655522"/>
              <a:gd name="connsiteX0" fmla="*/ 0 w 3256156"/>
              <a:gd name="connsiteY0" fmla="*/ 110353 h 655522"/>
              <a:gd name="connsiteX1" fmla="*/ 109036 w 3256156"/>
              <a:gd name="connsiteY1" fmla="*/ 1317 h 655522"/>
              <a:gd name="connsiteX2" fmla="*/ 661717 w 3256156"/>
              <a:gd name="connsiteY2" fmla="*/ 0 h 655522"/>
              <a:gd name="connsiteX3" fmla="*/ 3147120 w 3256156"/>
              <a:gd name="connsiteY3" fmla="*/ 1317 h 655522"/>
              <a:gd name="connsiteX4" fmla="*/ 3256156 w 3256156"/>
              <a:gd name="connsiteY4" fmla="*/ 110353 h 655522"/>
              <a:gd name="connsiteX5" fmla="*/ 3256156 w 3256156"/>
              <a:gd name="connsiteY5" fmla="*/ 546486 h 655522"/>
              <a:gd name="connsiteX6" fmla="*/ 3147120 w 3256156"/>
              <a:gd name="connsiteY6" fmla="*/ 655522 h 655522"/>
              <a:gd name="connsiteX7" fmla="*/ 109036 w 3256156"/>
              <a:gd name="connsiteY7" fmla="*/ 655522 h 655522"/>
              <a:gd name="connsiteX8" fmla="*/ 0 w 3256156"/>
              <a:gd name="connsiteY8" fmla="*/ 546486 h 655522"/>
              <a:gd name="connsiteX9" fmla="*/ 0 w 3256156"/>
              <a:gd name="connsiteY9" fmla="*/ 110353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200476 w 3256156"/>
              <a:gd name="connsiteY8" fmla="*/ 92757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200476 w 3256156"/>
              <a:gd name="connsiteY8" fmla="*/ 92757 h 655522"/>
              <a:gd name="connsiteX0" fmla="*/ 664441 w 3258880"/>
              <a:gd name="connsiteY0" fmla="*/ 5668 h 661190"/>
              <a:gd name="connsiteX1" fmla="*/ 3149844 w 3258880"/>
              <a:gd name="connsiteY1" fmla="*/ 6985 h 661190"/>
              <a:gd name="connsiteX2" fmla="*/ 3258880 w 3258880"/>
              <a:gd name="connsiteY2" fmla="*/ 116021 h 661190"/>
              <a:gd name="connsiteX3" fmla="*/ 3258880 w 3258880"/>
              <a:gd name="connsiteY3" fmla="*/ 552154 h 661190"/>
              <a:gd name="connsiteX4" fmla="*/ 3149844 w 3258880"/>
              <a:gd name="connsiteY4" fmla="*/ 661190 h 661190"/>
              <a:gd name="connsiteX5" fmla="*/ 111760 w 3258880"/>
              <a:gd name="connsiteY5" fmla="*/ 661190 h 661190"/>
              <a:gd name="connsiteX6" fmla="*/ 2724 w 3258880"/>
              <a:gd name="connsiteY6" fmla="*/ 552154 h 661190"/>
              <a:gd name="connsiteX7" fmla="*/ 2724 w 3258880"/>
              <a:gd name="connsiteY7" fmla="*/ 116021 h 661190"/>
              <a:gd name="connsiteX8" fmla="*/ 0 w 3258880"/>
              <a:gd name="connsiteY8" fmla="*/ 0 h 661190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6801 w 3256156"/>
              <a:gd name="connsiteY8" fmla="*/ 48307 h 655522"/>
              <a:gd name="connsiteX0" fmla="*/ 661717 w 3256156"/>
              <a:gd name="connsiteY0" fmla="*/ 0 h 655522"/>
              <a:gd name="connsiteX1" fmla="*/ 3147120 w 3256156"/>
              <a:gd name="connsiteY1" fmla="*/ 1317 h 655522"/>
              <a:gd name="connsiteX2" fmla="*/ 3256156 w 3256156"/>
              <a:gd name="connsiteY2" fmla="*/ 110353 h 655522"/>
              <a:gd name="connsiteX3" fmla="*/ 3256156 w 3256156"/>
              <a:gd name="connsiteY3" fmla="*/ 546486 h 655522"/>
              <a:gd name="connsiteX4" fmla="*/ 3147120 w 3256156"/>
              <a:gd name="connsiteY4" fmla="*/ 655522 h 655522"/>
              <a:gd name="connsiteX5" fmla="*/ 109036 w 3256156"/>
              <a:gd name="connsiteY5" fmla="*/ 655522 h 655522"/>
              <a:gd name="connsiteX6" fmla="*/ 0 w 3256156"/>
              <a:gd name="connsiteY6" fmla="*/ 546486 h 655522"/>
              <a:gd name="connsiteX7" fmla="*/ 0 w 3256156"/>
              <a:gd name="connsiteY7" fmla="*/ 110353 h 655522"/>
              <a:gd name="connsiteX8" fmla="*/ 451 w 3256156"/>
              <a:gd name="connsiteY8" fmla="*/ 26082 h 65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6156" h="655522">
                <a:moveTo>
                  <a:pt x="661717" y="0"/>
                </a:moveTo>
                <a:lnTo>
                  <a:pt x="3147120" y="1317"/>
                </a:lnTo>
                <a:cubicBezTo>
                  <a:pt x="3207339" y="1317"/>
                  <a:pt x="3256156" y="50134"/>
                  <a:pt x="3256156" y="110353"/>
                </a:cubicBezTo>
                <a:lnTo>
                  <a:pt x="3256156" y="546486"/>
                </a:lnTo>
                <a:cubicBezTo>
                  <a:pt x="3256156" y="606705"/>
                  <a:pt x="3207339" y="655522"/>
                  <a:pt x="3147120" y="655522"/>
                </a:cubicBezTo>
                <a:lnTo>
                  <a:pt x="109036" y="655522"/>
                </a:lnTo>
                <a:cubicBezTo>
                  <a:pt x="48817" y="655522"/>
                  <a:pt x="0" y="606705"/>
                  <a:pt x="0" y="546486"/>
                </a:cubicBezTo>
                <a:lnTo>
                  <a:pt x="0" y="110353"/>
                </a:lnTo>
                <a:cubicBezTo>
                  <a:pt x="150" y="82263"/>
                  <a:pt x="301" y="54172"/>
                  <a:pt x="451" y="2608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80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0</Words>
  <Application>Microsoft Macintosh PowerPoint</Application>
  <PresentationFormat>Personnalisé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ARAUJO Alexandre</dc:creator>
  <cp:lastModifiedBy>Microsoft Office User</cp:lastModifiedBy>
  <cp:revision>28</cp:revision>
  <dcterms:created xsi:type="dcterms:W3CDTF">2020-07-22T15:10:25Z</dcterms:created>
  <dcterms:modified xsi:type="dcterms:W3CDTF">2021-05-19T14:01:01Z</dcterms:modified>
</cp:coreProperties>
</file>