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4" r:id="rId3"/>
    <p:sldId id="260" r:id="rId4"/>
    <p:sldId id="261" r:id="rId5"/>
    <p:sldId id="262" r:id="rId6"/>
    <p:sldId id="263" r:id="rId7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2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52E2-0372-CE4F-BCDE-D93EBACA62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1733-E798-AC49-AA66-8AC8D95478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 86">
            <a:extLst>
              <a:ext uri="{FF2B5EF4-FFF2-40B4-BE49-F238E27FC236}">
                <a16:creationId xmlns:a16="http://schemas.microsoft.com/office/drawing/2014/main" id="{DCE6CF78-AD53-4844-B344-EFEB2613D9BF}"/>
              </a:ext>
            </a:extLst>
          </p:cNvPr>
          <p:cNvGrpSpPr/>
          <p:nvPr/>
        </p:nvGrpSpPr>
        <p:grpSpPr>
          <a:xfrm>
            <a:off x="2429497" y="1738643"/>
            <a:ext cx="3421406" cy="1923393"/>
            <a:chOff x="2046131" y="1289322"/>
            <a:chExt cx="3421406" cy="192339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2046131" y="1289322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2046131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2046131" y="275026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3522834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3522834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3522834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4999537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069D1E2-D695-4649-89B7-8E3CE048F736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514132" y="1520549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F292B34-0D9D-444E-820F-089A7B1C1D8C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254EE05-0EA0-7546-AD19-D42460645885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67A6B44-D69B-4146-875A-2173FE66A22D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D53414C-682D-FC42-9008-A4C104B70DD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514132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78A0C83D-5667-3143-B6A7-516C91FF9AEB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2CC3071-635A-BD4F-B5E6-11CAE905215D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AC7D84E-5247-4C4D-A188-F0F074F89CF0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4B8AAFB0-D3F2-804F-B26C-68180F916097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514131" y="2981487"/>
              <a:ext cx="11268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E2FE4BBD-0CA0-2C4D-8456-6E4C36F22E1B}"/>
                </a:ext>
              </a:extLst>
            </p:cNvPr>
            <p:cNvCxnSpPr>
              <a:stCxn id="9" idx="6"/>
              <a:endCxn id="45" idx="2"/>
            </p:cNvCxnSpPr>
            <p:nvPr/>
          </p:nvCxnSpPr>
          <p:spPr>
            <a:xfrm>
              <a:off x="3990835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919DBF92-1F4E-5344-BF8A-1E52CFC21D33}"/>
                </a:ext>
              </a:extLst>
            </p:cNvPr>
            <p:cNvCxnSpPr>
              <a:stCxn id="10" idx="6"/>
              <a:endCxn id="45" idx="2"/>
            </p:cNvCxnSpPr>
            <p:nvPr/>
          </p:nvCxnSpPr>
          <p:spPr>
            <a:xfrm>
              <a:off x="3990835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5300149-C7DE-5A4D-AE86-4F9B5DE024CB}"/>
                </a:ext>
              </a:extLst>
            </p:cNvPr>
            <p:cNvCxnSpPr>
              <a:stCxn id="11" idx="6"/>
              <a:endCxn id="45" idx="2"/>
            </p:cNvCxnSpPr>
            <p:nvPr/>
          </p:nvCxnSpPr>
          <p:spPr>
            <a:xfrm flipV="1">
              <a:off x="3990835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6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 86">
            <a:extLst>
              <a:ext uri="{FF2B5EF4-FFF2-40B4-BE49-F238E27FC236}">
                <a16:creationId xmlns:a16="http://schemas.microsoft.com/office/drawing/2014/main" id="{DCE6CF78-AD53-4844-B344-EFEB2613D9BF}"/>
              </a:ext>
            </a:extLst>
          </p:cNvPr>
          <p:cNvGrpSpPr/>
          <p:nvPr/>
        </p:nvGrpSpPr>
        <p:grpSpPr>
          <a:xfrm>
            <a:off x="2429497" y="1738643"/>
            <a:ext cx="3421406" cy="1923393"/>
            <a:chOff x="2046131" y="1289322"/>
            <a:chExt cx="3421406" cy="192339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2046131" y="1289322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2046131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2046131" y="275026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3522834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3522834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3522834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4999537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069D1E2-D695-4649-89B7-8E3CE048F736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514132" y="1520549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F292B34-0D9D-444E-820F-089A7B1C1D8C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254EE05-0EA0-7546-AD19-D42460645885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67A6B44-D69B-4146-875A-2173FE66A22D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D53414C-682D-FC42-9008-A4C104B70DD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514132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78A0C83D-5667-3143-B6A7-516C91FF9AEB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2CC3071-635A-BD4F-B5E6-11CAE905215D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AC7D84E-5247-4C4D-A188-F0F074F89CF0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4B8AAFB0-D3F2-804F-B26C-68180F916097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514131" y="2981487"/>
              <a:ext cx="11268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E2FE4BBD-0CA0-2C4D-8456-6E4C36F22E1B}"/>
                </a:ext>
              </a:extLst>
            </p:cNvPr>
            <p:cNvCxnSpPr>
              <a:stCxn id="9" idx="6"/>
              <a:endCxn id="45" idx="2"/>
            </p:cNvCxnSpPr>
            <p:nvPr/>
          </p:nvCxnSpPr>
          <p:spPr>
            <a:xfrm>
              <a:off x="3990835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919DBF92-1F4E-5344-BF8A-1E52CFC21D33}"/>
                </a:ext>
              </a:extLst>
            </p:cNvPr>
            <p:cNvCxnSpPr>
              <a:stCxn id="10" idx="6"/>
              <a:endCxn id="45" idx="2"/>
            </p:cNvCxnSpPr>
            <p:nvPr/>
          </p:nvCxnSpPr>
          <p:spPr>
            <a:xfrm>
              <a:off x="3990835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5300149-C7DE-5A4D-AE86-4F9B5DE024CB}"/>
                </a:ext>
              </a:extLst>
            </p:cNvPr>
            <p:cNvCxnSpPr>
              <a:stCxn id="11" idx="6"/>
              <a:endCxn id="45" idx="2"/>
            </p:cNvCxnSpPr>
            <p:nvPr/>
          </p:nvCxnSpPr>
          <p:spPr>
            <a:xfrm flipV="1">
              <a:off x="3990835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BBB2C2E-9487-FC48-A346-6BF73F6F82C5}"/>
              </a:ext>
            </a:extLst>
          </p:cNvPr>
          <p:cNvCxnSpPr>
            <a:cxnSpLocks/>
          </p:cNvCxnSpPr>
          <p:nvPr/>
        </p:nvCxnSpPr>
        <p:spPr>
          <a:xfrm flipH="1">
            <a:off x="4307393" y="1507416"/>
            <a:ext cx="531385" cy="25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7CC8BD3-4705-8240-9823-EFFDFFFEE83B}"/>
              </a:ext>
            </a:extLst>
          </p:cNvPr>
          <p:cNvCxnSpPr>
            <a:cxnSpLocks/>
          </p:cNvCxnSpPr>
          <p:nvPr/>
        </p:nvCxnSpPr>
        <p:spPr>
          <a:xfrm flipH="1">
            <a:off x="4374202" y="1545403"/>
            <a:ext cx="504350" cy="9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7FD0EA3-3F3F-5F48-BF6E-DBFB01C98D40}"/>
              </a:ext>
            </a:extLst>
          </p:cNvPr>
          <p:cNvCxnSpPr>
            <a:cxnSpLocks/>
          </p:cNvCxnSpPr>
          <p:nvPr/>
        </p:nvCxnSpPr>
        <p:spPr>
          <a:xfrm flipH="1">
            <a:off x="4376995" y="1618084"/>
            <a:ext cx="532014" cy="165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9283299-BD8F-1C4B-96CD-8BAAD5E5A4AD}"/>
              </a:ext>
            </a:extLst>
          </p:cNvPr>
          <p:cNvGrpSpPr/>
          <p:nvPr/>
        </p:nvGrpSpPr>
        <p:grpSpPr>
          <a:xfrm>
            <a:off x="2429497" y="1008174"/>
            <a:ext cx="3421406" cy="3384331"/>
            <a:chOff x="2046131" y="558853"/>
            <a:chExt cx="3421406" cy="338433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2046131" y="1289322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2046131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2046131" y="275026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DF09F22-2B25-D94A-B3F3-25F497825A9B}"/>
                </a:ext>
              </a:extLst>
            </p:cNvPr>
            <p:cNvSpPr/>
            <p:nvPr/>
          </p:nvSpPr>
          <p:spPr>
            <a:xfrm>
              <a:off x="3522834" y="558853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EED346A-232D-DC45-8836-50CBA016FB5D}"/>
                </a:ext>
              </a:extLst>
            </p:cNvPr>
            <p:cNvSpPr/>
            <p:nvPr/>
          </p:nvSpPr>
          <p:spPr>
            <a:xfrm>
              <a:off x="3522834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3522834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3522834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3522834" y="348072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C0AD3DD-E396-1E4B-A686-EF6DA8AB0962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514132" y="790081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CDCD62B-89AB-524D-8255-5A1563355022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2514132" y="1520549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EA03721-03A5-C34C-BC39-1FDD9D85EDD0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1E67A0A-EBEF-BC4D-99FF-B4D592303063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E5F2482-9376-8449-BA8C-FA3E30C42D6A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7E18648-2B22-DF43-B00E-9ED8681AE083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514132" y="1520550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3379B6-73D3-5D4F-AA64-FAE350070A25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514132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1BDB55C-A8A1-984F-BA40-208ED4291E8C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C4AA83-226F-E94D-969C-86B1C0A1AA5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2514132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613714D-CE5C-694B-B77D-506D72DF960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2514132" y="790081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805A1893-1E1B-7549-BBF8-AF5F1337F873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2514132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8245648-86BC-B848-8A2F-40B56536A61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51C9EE4-3039-D24D-B7B2-49C29404331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9D96085-F5C9-2848-821A-6A98D01F9803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514132" y="2981487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F66916B-BB05-464D-9B31-C0436005A626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2514132" y="298148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4999537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E6826F3-D8B4-B345-B5C0-330B451524DF}"/>
                </a:ext>
              </a:extLst>
            </p:cNvPr>
            <p:cNvCxnSpPr>
              <a:cxnSpLocks/>
              <a:stCxn id="7" idx="6"/>
              <a:endCxn id="45" idx="2"/>
            </p:cNvCxnSpPr>
            <p:nvPr/>
          </p:nvCxnSpPr>
          <p:spPr>
            <a:xfrm>
              <a:off x="3990835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CDC6C3ED-EE41-E047-872F-4C7AE438BE96}"/>
                </a:ext>
              </a:extLst>
            </p:cNvPr>
            <p:cNvCxnSpPr>
              <a:stCxn id="8" idx="6"/>
              <a:endCxn id="45" idx="2"/>
            </p:cNvCxnSpPr>
            <p:nvPr/>
          </p:nvCxnSpPr>
          <p:spPr>
            <a:xfrm>
              <a:off x="3990835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C4719AD-E298-584C-8C38-09D10BF130C6}"/>
                </a:ext>
              </a:extLst>
            </p:cNvPr>
            <p:cNvCxnSpPr>
              <a:stCxn id="9" idx="6"/>
              <a:endCxn id="45" idx="2"/>
            </p:cNvCxnSpPr>
            <p:nvPr/>
          </p:nvCxnSpPr>
          <p:spPr>
            <a:xfrm>
              <a:off x="3990835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E4CC434-A362-9944-8B55-3B743E08E44A}"/>
                </a:ext>
              </a:extLst>
            </p:cNvPr>
            <p:cNvCxnSpPr>
              <a:stCxn id="10" idx="6"/>
              <a:endCxn id="45" idx="2"/>
            </p:cNvCxnSpPr>
            <p:nvPr/>
          </p:nvCxnSpPr>
          <p:spPr>
            <a:xfrm flipV="1">
              <a:off x="3990835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BF1EC35-3049-9348-AB42-66F11D384F0A}"/>
                </a:ext>
              </a:extLst>
            </p:cNvPr>
            <p:cNvCxnSpPr>
              <a:cxnSpLocks/>
              <a:stCxn id="11" idx="6"/>
              <a:endCxn id="45" idx="2"/>
            </p:cNvCxnSpPr>
            <p:nvPr/>
          </p:nvCxnSpPr>
          <p:spPr>
            <a:xfrm flipV="1">
              <a:off x="3990835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7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D7EEBBA0-ADA3-E64F-B9EC-6AB43877EF48}"/>
              </a:ext>
            </a:extLst>
          </p:cNvPr>
          <p:cNvGrpSpPr/>
          <p:nvPr/>
        </p:nvGrpSpPr>
        <p:grpSpPr>
          <a:xfrm>
            <a:off x="2429497" y="277702"/>
            <a:ext cx="3421406" cy="4845270"/>
            <a:chOff x="2046131" y="-171617"/>
            <a:chExt cx="3421406" cy="484527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2046131" y="1289322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2046131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2046131" y="275026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DF09F22-2B25-D94A-B3F3-25F497825A9B}"/>
                </a:ext>
              </a:extLst>
            </p:cNvPr>
            <p:cNvSpPr/>
            <p:nvPr/>
          </p:nvSpPr>
          <p:spPr>
            <a:xfrm>
              <a:off x="3522834" y="558853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EED346A-232D-DC45-8836-50CBA016FB5D}"/>
                </a:ext>
              </a:extLst>
            </p:cNvPr>
            <p:cNvSpPr/>
            <p:nvPr/>
          </p:nvSpPr>
          <p:spPr>
            <a:xfrm>
              <a:off x="3522834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3522834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3522834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3522834" y="348072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C0AD3DD-E396-1E4B-A686-EF6DA8AB0962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514132" y="790081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CDCD62B-89AB-524D-8255-5A1563355022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2514132" y="1520549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EA03721-03A5-C34C-BC39-1FDD9D85EDD0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1E67A0A-EBEF-BC4D-99FF-B4D592303063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51413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E5F2482-9376-8449-BA8C-FA3E30C42D6A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7E18648-2B22-DF43-B00E-9ED8681AE083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514132" y="1520550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3379B6-73D3-5D4F-AA64-FAE350070A25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514132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1BDB55C-A8A1-984F-BA40-208ED4291E8C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C4AA83-226F-E94D-969C-86B1C0A1AA5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2514132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613714D-CE5C-694B-B77D-506D72DF960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2514132" y="790081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805A1893-1E1B-7549-BBF8-AF5F1337F873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2514132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8245648-86BC-B848-8A2F-40B56536A61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251413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51C9EE4-3039-D24D-B7B2-49C29404331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251413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9D96085-F5C9-2848-821A-6A98D01F9803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514132" y="2981487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F66916B-BB05-464D-9B31-C0436005A626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2514132" y="298148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4999537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E6826F3-D8B4-B345-B5C0-330B451524DF}"/>
                </a:ext>
              </a:extLst>
            </p:cNvPr>
            <p:cNvCxnSpPr>
              <a:cxnSpLocks/>
              <a:stCxn id="7" idx="6"/>
              <a:endCxn id="45" idx="2"/>
            </p:cNvCxnSpPr>
            <p:nvPr/>
          </p:nvCxnSpPr>
          <p:spPr>
            <a:xfrm>
              <a:off x="3990835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CDC6C3ED-EE41-E047-872F-4C7AE438BE96}"/>
                </a:ext>
              </a:extLst>
            </p:cNvPr>
            <p:cNvCxnSpPr>
              <a:stCxn id="8" idx="6"/>
              <a:endCxn id="45" idx="2"/>
            </p:cNvCxnSpPr>
            <p:nvPr/>
          </p:nvCxnSpPr>
          <p:spPr>
            <a:xfrm>
              <a:off x="3990835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C4719AD-E298-584C-8C38-09D10BF130C6}"/>
                </a:ext>
              </a:extLst>
            </p:cNvPr>
            <p:cNvCxnSpPr>
              <a:stCxn id="9" idx="6"/>
              <a:endCxn id="45" idx="2"/>
            </p:cNvCxnSpPr>
            <p:nvPr/>
          </p:nvCxnSpPr>
          <p:spPr>
            <a:xfrm>
              <a:off x="3990835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E4CC434-A362-9944-8B55-3B743E08E44A}"/>
                </a:ext>
              </a:extLst>
            </p:cNvPr>
            <p:cNvCxnSpPr>
              <a:stCxn id="10" idx="6"/>
              <a:endCxn id="45" idx="2"/>
            </p:cNvCxnSpPr>
            <p:nvPr/>
          </p:nvCxnSpPr>
          <p:spPr>
            <a:xfrm flipV="1">
              <a:off x="3990835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BF1EC35-3049-9348-AB42-66F11D384F0A}"/>
                </a:ext>
              </a:extLst>
            </p:cNvPr>
            <p:cNvCxnSpPr>
              <a:cxnSpLocks/>
              <a:stCxn id="11" idx="6"/>
              <a:endCxn id="45" idx="2"/>
            </p:cNvCxnSpPr>
            <p:nvPr/>
          </p:nvCxnSpPr>
          <p:spPr>
            <a:xfrm flipV="1">
              <a:off x="3990835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1105462-2A3D-9144-981C-90CB58F8C582}"/>
                </a:ext>
              </a:extLst>
            </p:cNvPr>
            <p:cNvSpPr/>
            <p:nvPr/>
          </p:nvSpPr>
          <p:spPr>
            <a:xfrm>
              <a:off x="3522834" y="-17161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CE91800-86E6-3D48-9192-5C6C48BCA86E}"/>
                </a:ext>
              </a:extLst>
            </p:cNvPr>
            <p:cNvSpPr/>
            <p:nvPr/>
          </p:nvSpPr>
          <p:spPr>
            <a:xfrm>
              <a:off x="3522834" y="421119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90706A15-D786-3648-A5D3-44C9B4A895D2}"/>
                </a:ext>
              </a:extLst>
            </p:cNvPr>
            <p:cNvCxnSpPr>
              <a:stCxn id="4" idx="6"/>
              <a:endCxn id="32" idx="2"/>
            </p:cNvCxnSpPr>
            <p:nvPr/>
          </p:nvCxnSpPr>
          <p:spPr>
            <a:xfrm flipV="1">
              <a:off x="2514132" y="59611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CE81B8A-9BD1-1F42-9AC5-5BFE3E967A27}"/>
                </a:ext>
              </a:extLst>
            </p:cNvPr>
            <p:cNvCxnSpPr>
              <a:stCxn id="4" idx="6"/>
              <a:endCxn id="34" idx="2"/>
            </p:cNvCxnSpPr>
            <p:nvPr/>
          </p:nvCxnSpPr>
          <p:spPr>
            <a:xfrm>
              <a:off x="2514132" y="1520549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01EB46D-A5FE-5F40-BF42-05D98154212D}"/>
                </a:ext>
              </a:extLst>
            </p:cNvPr>
            <p:cNvCxnSpPr>
              <a:stCxn id="5" idx="6"/>
              <a:endCxn id="32" idx="2"/>
            </p:cNvCxnSpPr>
            <p:nvPr/>
          </p:nvCxnSpPr>
          <p:spPr>
            <a:xfrm flipV="1">
              <a:off x="2514132" y="59612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AF52A33-E8B0-9446-AF63-742442BB0475}"/>
                </a:ext>
              </a:extLst>
            </p:cNvPr>
            <p:cNvCxnSpPr>
              <a:stCxn id="5" idx="6"/>
              <a:endCxn id="34" idx="2"/>
            </p:cNvCxnSpPr>
            <p:nvPr/>
          </p:nvCxnSpPr>
          <p:spPr>
            <a:xfrm>
              <a:off x="2514132" y="2251019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836E851-1266-2242-995A-A4A6E448EAFC}"/>
                </a:ext>
              </a:extLst>
            </p:cNvPr>
            <p:cNvCxnSpPr>
              <a:stCxn id="6" idx="6"/>
              <a:endCxn id="34" idx="2"/>
            </p:cNvCxnSpPr>
            <p:nvPr/>
          </p:nvCxnSpPr>
          <p:spPr>
            <a:xfrm>
              <a:off x="2514132" y="2981487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0716D12-C17D-5F46-81F2-8E6EDA095F7F}"/>
                </a:ext>
              </a:extLst>
            </p:cNvPr>
            <p:cNvCxnSpPr>
              <a:stCxn id="6" idx="6"/>
              <a:endCxn id="32" idx="2"/>
            </p:cNvCxnSpPr>
            <p:nvPr/>
          </p:nvCxnSpPr>
          <p:spPr>
            <a:xfrm flipV="1">
              <a:off x="2514132" y="59611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6E96C06-4616-E547-B765-AB66A4A7C205}"/>
                </a:ext>
              </a:extLst>
            </p:cNvPr>
            <p:cNvCxnSpPr>
              <a:stCxn id="32" idx="6"/>
              <a:endCxn id="45" idx="2"/>
            </p:cNvCxnSpPr>
            <p:nvPr/>
          </p:nvCxnSpPr>
          <p:spPr>
            <a:xfrm>
              <a:off x="3990835" y="59612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158ADD85-1E02-554E-9A46-1391BF3BF5F1}"/>
                </a:ext>
              </a:extLst>
            </p:cNvPr>
            <p:cNvCxnSpPr>
              <a:stCxn id="34" idx="6"/>
              <a:endCxn id="45" idx="2"/>
            </p:cNvCxnSpPr>
            <p:nvPr/>
          </p:nvCxnSpPr>
          <p:spPr>
            <a:xfrm flipV="1">
              <a:off x="3990835" y="2251019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96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84671C6E-7706-7D43-BB31-A0B3F3A8AC3E}"/>
              </a:ext>
            </a:extLst>
          </p:cNvPr>
          <p:cNvGrpSpPr/>
          <p:nvPr/>
        </p:nvGrpSpPr>
        <p:grpSpPr>
          <a:xfrm>
            <a:off x="1462409" y="277702"/>
            <a:ext cx="5355587" cy="4845270"/>
            <a:chOff x="721851" y="-171617"/>
            <a:chExt cx="5355587" cy="484527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721851" y="1289322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721851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721851" y="275026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DF09F22-2B25-D94A-B3F3-25F497825A9B}"/>
                </a:ext>
              </a:extLst>
            </p:cNvPr>
            <p:cNvSpPr/>
            <p:nvPr/>
          </p:nvSpPr>
          <p:spPr>
            <a:xfrm>
              <a:off x="2198554" y="558853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EED346A-232D-DC45-8836-50CBA016FB5D}"/>
                </a:ext>
              </a:extLst>
            </p:cNvPr>
            <p:cNvSpPr/>
            <p:nvPr/>
          </p:nvSpPr>
          <p:spPr>
            <a:xfrm>
              <a:off x="2198554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2198554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2198554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2198554" y="348072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C0AD3DD-E396-1E4B-A686-EF6DA8AB0962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1189852" y="790081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CDCD62B-89AB-524D-8255-5A1563355022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1189852" y="1520549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EA03721-03A5-C34C-BC39-1FDD9D85EDD0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118985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1E67A0A-EBEF-BC4D-99FF-B4D592303063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1189852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E5F2482-9376-8449-BA8C-FA3E30C42D6A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18985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7E18648-2B22-DF43-B00E-9ED8681AE083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189852" y="1520550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3379B6-73D3-5D4F-AA64-FAE350070A25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1189852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1BDB55C-A8A1-984F-BA40-208ED4291E8C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118985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C4AA83-226F-E94D-969C-86B1C0A1AA5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189852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613714D-CE5C-694B-B77D-506D72DF960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1189852" y="790081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805A1893-1E1B-7549-BBF8-AF5F1337F873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1189852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8245648-86BC-B848-8A2F-40B56536A61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189852" y="152054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51C9EE4-3039-D24D-B7B2-49C29404331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1189852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9D96085-F5C9-2848-821A-6A98D01F9803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1189852" y="2981487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F66916B-BB05-464D-9B31-C0436005A626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1189852" y="298148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5609438" y="2019791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E6826F3-D8B4-B345-B5C0-330B451524DF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600736" y="790080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CDC6C3ED-EE41-E047-872F-4C7AE438BE96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600736" y="1520550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C4719AD-E298-584C-8C38-09D10BF130C6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600736" y="2251018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E4CC434-A362-9944-8B55-3B743E08E44A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4600736" y="225101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BF1EC35-3049-9348-AB42-66F11D384F0A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4600736" y="225101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1105462-2A3D-9144-981C-90CB58F8C582}"/>
                </a:ext>
              </a:extLst>
            </p:cNvPr>
            <p:cNvSpPr/>
            <p:nvPr/>
          </p:nvSpPr>
          <p:spPr>
            <a:xfrm>
              <a:off x="2198554" y="-17161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CE91800-86E6-3D48-9192-5C6C48BCA86E}"/>
                </a:ext>
              </a:extLst>
            </p:cNvPr>
            <p:cNvSpPr/>
            <p:nvPr/>
          </p:nvSpPr>
          <p:spPr>
            <a:xfrm>
              <a:off x="2198554" y="421119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90706A15-D786-3648-A5D3-44C9B4A895D2}"/>
                </a:ext>
              </a:extLst>
            </p:cNvPr>
            <p:cNvCxnSpPr>
              <a:stCxn id="4" idx="6"/>
              <a:endCxn id="32" idx="2"/>
            </p:cNvCxnSpPr>
            <p:nvPr/>
          </p:nvCxnSpPr>
          <p:spPr>
            <a:xfrm flipV="1">
              <a:off x="1189852" y="59611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CE81B8A-9BD1-1F42-9AC5-5BFE3E967A27}"/>
                </a:ext>
              </a:extLst>
            </p:cNvPr>
            <p:cNvCxnSpPr>
              <a:stCxn id="4" idx="6"/>
              <a:endCxn id="34" idx="2"/>
            </p:cNvCxnSpPr>
            <p:nvPr/>
          </p:nvCxnSpPr>
          <p:spPr>
            <a:xfrm>
              <a:off x="1189852" y="1520549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01EB46D-A5FE-5F40-BF42-05D98154212D}"/>
                </a:ext>
              </a:extLst>
            </p:cNvPr>
            <p:cNvCxnSpPr>
              <a:stCxn id="5" idx="6"/>
              <a:endCxn id="32" idx="2"/>
            </p:cNvCxnSpPr>
            <p:nvPr/>
          </p:nvCxnSpPr>
          <p:spPr>
            <a:xfrm flipV="1">
              <a:off x="1189852" y="59612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AF52A33-E8B0-9446-AF63-742442BB0475}"/>
                </a:ext>
              </a:extLst>
            </p:cNvPr>
            <p:cNvCxnSpPr>
              <a:stCxn id="5" idx="6"/>
              <a:endCxn id="34" idx="2"/>
            </p:cNvCxnSpPr>
            <p:nvPr/>
          </p:nvCxnSpPr>
          <p:spPr>
            <a:xfrm>
              <a:off x="1189852" y="2251019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836E851-1266-2242-995A-A4A6E448EAFC}"/>
                </a:ext>
              </a:extLst>
            </p:cNvPr>
            <p:cNvCxnSpPr>
              <a:stCxn id="6" idx="6"/>
              <a:endCxn id="34" idx="2"/>
            </p:cNvCxnSpPr>
            <p:nvPr/>
          </p:nvCxnSpPr>
          <p:spPr>
            <a:xfrm>
              <a:off x="1189852" y="2981487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0716D12-C17D-5F46-81F2-8E6EDA095F7F}"/>
                </a:ext>
              </a:extLst>
            </p:cNvPr>
            <p:cNvCxnSpPr>
              <a:stCxn id="6" idx="6"/>
              <a:endCxn id="32" idx="2"/>
            </p:cNvCxnSpPr>
            <p:nvPr/>
          </p:nvCxnSpPr>
          <p:spPr>
            <a:xfrm flipV="1">
              <a:off x="1189852" y="59611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6E96C06-4616-E547-B765-AB66A4A7C20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600736" y="59612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158ADD85-1E02-554E-9A46-1391BF3BF5F1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4600736" y="2251019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0248B8F-4459-5D4A-A330-5A512CD18EC8}"/>
                </a:ext>
              </a:extLst>
            </p:cNvPr>
            <p:cNvSpPr/>
            <p:nvPr/>
          </p:nvSpPr>
          <p:spPr>
            <a:xfrm>
              <a:off x="4132735" y="558853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357AAAD-40E1-5842-8453-913CCFFCD761}"/>
                </a:ext>
              </a:extLst>
            </p:cNvPr>
            <p:cNvSpPr/>
            <p:nvPr/>
          </p:nvSpPr>
          <p:spPr>
            <a:xfrm>
              <a:off x="4132735" y="1289322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220A9C3-12F4-4340-BFAD-893466E07E51}"/>
                </a:ext>
              </a:extLst>
            </p:cNvPr>
            <p:cNvSpPr/>
            <p:nvPr/>
          </p:nvSpPr>
          <p:spPr>
            <a:xfrm>
              <a:off x="4132735" y="201979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A33F660-5632-9B42-BE71-82942802DD57}"/>
                </a:ext>
              </a:extLst>
            </p:cNvPr>
            <p:cNvSpPr/>
            <p:nvPr/>
          </p:nvSpPr>
          <p:spPr>
            <a:xfrm>
              <a:off x="4132735" y="275026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7FB6E685-E315-B54B-B455-06198EC4213F}"/>
                </a:ext>
              </a:extLst>
            </p:cNvPr>
            <p:cNvSpPr/>
            <p:nvPr/>
          </p:nvSpPr>
          <p:spPr>
            <a:xfrm>
              <a:off x="4132735" y="348072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96CD6F6C-B55B-D847-A6A3-BCCE7349F221}"/>
                </a:ext>
              </a:extLst>
            </p:cNvPr>
            <p:cNvSpPr/>
            <p:nvPr/>
          </p:nvSpPr>
          <p:spPr>
            <a:xfrm>
              <a:off x="4132735" y="-17161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EC01C77-02B6-A849-AD09-082B99D2D75E}"/>
                </a:ext>
              </a:extLst>
            </p:cNvPr>
            <p:cNvSpPr/>
            <p:nvPr/>
          </p:nvSpPr>
          <p:spPr>
            <a:xfrm>
              <a:off x="4132735" y="421119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2ABA630-B361-8F4A-A38B-42B57EF84D5F}"/>
                </a:ext>
              </a:extLst>
            </p:cNvPr>
            <p:cNvCxnSpPr>
              <a:stCxn id="32" idx="6"/>
              <a:endCxn id="56" idx="2"/>
            </p:cNvCxnSpPr>
            <p:nvPr/>
          </p:nvCxnSpPr>
          <p:spPr>
            <a:xfrm>
              <a:off x="2666555" y="59611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3B11EF94-9D9C-9B46-8257-89A5293C52B9}"/>
                </a:ext>
              </a:extLst>
            </p:cNvPr>
            <p:cNvCxnSpPr>
              <a:stCxn id="32" idx="6"/>
              <a:endCxn id="42" idx="2"/>
            </p:cNvCxnSpPr>
            <p:nvPr/>
          </p:nvCxnSpPr>
          <p:spPr>
            <a:xfrm>
              <a:off x="2666555" y="59612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405D06B3-461D-9D4A-9545-73536DA412D1}"/>
                </a:ext>
              </a:extLst>
            </p:cNvPr>
            <p:cNvCxnSpPr>
              <a:stCxn id="7" idx="6"/>
              <a:endCxn id="46" idx="2"/>
            </p:cNvCxnSpPr>
            <p:nvPr/>
          </p:nvCxnSpPr>
          <p:spPr>
            <a:xfrm>
              <a:off x="2666555" y="790081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381D218A-50F2-114B-BBF8-3EDCB1E69F50}"/>
                </a:ext>
              </a:extLst>
            </p:cNvPr>
            <p:cNvCxnSpPr>
              <a:cxnSpLocks/>
              <a:stCxn id="7" idx="6"/>
              <a:endCxn id="42" idx="2"/>
            </p:cNvCxnSpPr>
            <p:nvPr/>
          </p:nvCxnSpPr>
          <p:spPr>
            <a:xfrm>
              <a:off x="2666555" y="790080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91F433-6939-634E-BE2D-64C3A5605941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2666555" y="1520549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45523BA-0512-2E45-A03B-FAF50EC0F50A}"/>
                </a:ext>
              </a:extLst>
            </p:cNvPr>
            <p:cNvCxnSpPr>
              <a:cxnSpLocks/>
              <a:stCxn id="32" idx="6"/>
              <a:endCxn id="50" idx="2"/>
            </p:cNvCxnSpPr>
            <p:nvPr/>
          </p:nvCxnSpPr>
          <p:spPr>
            <a:xfrm>
              <a:off x="2666555" y="59612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361FE58-F4AF-E441-A662-05FED0EF6E90}"/>
                </a:ext>
              </a:extLst>
            </p:cNvPr>
            <p:cNvCxnSpPr>
              <a:cxnSpLocks/>
              <a:stCxn id="32" idx="6"/>
              <a:endCxn id="52" idx="2"/>
            </p:cNvCxnSpPr>
            <p:nvPr/>
          </p:nvCxnSpPr>
          <p:spPr>
            <a:xfrm>
              <a:off x="2666555" y="59611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EDFE633-F17E-9842-A3FE-E20B04A897EA}"/>
                </a:ext>
              </a:extLst>
            </p:cNvPr>
            <p:cNvCxnSpPr>
              <a:cxnSpLocks/>
              <a:stCxn id="32" idx="6"/>
              <a:endCxn id="54" idx="2"/>
            </p:cNvCxnSpPr>
            <p:nvPr/>
          </p:nvCxnSpPr>
          <p:spPr>
            <a:xfrm>
              <a:off x="2666555" y="59612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33254DBC-7669-2B45-8A3C-D03194591BDB}"/>
                </a:ext>
              </a:extLst>
            </p:cNvPr>
            <p:cNvCxnSpPr>
              <a:cxnSpLocks/>
              <a:stCxn id="7" idx="6"/>
              <a:endCxn id="56" idx="2"/>
            </p:cNvCxnSpPr>
            <p:nvPr/>
          </p:nvCxnSpPr>
          <p:spPr>
            <a:xfrm flipV="1">
              <a:off x="2666555" y="59612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DDB7FED-AD42-0D40-9BC8-7C54765D1998}"/>
                </a:ext>
              </a:extLst>
            </p:cNvPr>
            <p:cNvCxnSpPr>
              <a:cxnSpLocks/>
              <a:stCxn id="7" idx="6"/>
              <a:endCxn id="50" idx="2"/>
            </p:cNvCxnSpPr>
            <p:nvPr/>
          </p:nvCxnSpPr>
          <p:spPr>
            <a:xfrm>
              <a:off x="2666555" y="790080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2420AD70-44F4-554E-8799-11F299077366}"/>
                </a:ext>
              </a:extLst>
            </p:cNvPr>
            <p:cNvCxnSpPr>
              <a:cxnSpLocks/>
              <a:stCxn id="7" idx="6"/>
              <a:endCxn id="52" idx="2"/>
            </p:cNvCxnSpPr>
            <p:nvPr/>
          </p:nvCxnSpPr>
          <p:spPr>
            <a:xfrm>
              <a:off x="2666555" y="790081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CC296DE2-EC2F-2A4D-83AA-9CE76ADA69F7}"/>
                </a:ext>
              </a:extLst>
            </p:cNvPr>
            <p:cNvCxnSpPr>
              <a:cxnSpLocks/>
              <a:stCxn id="7" idx="6"/>
              <a:endCxn id="54" idx="2"/>
            </p:cNvCxnSpPr>
            <p:nvPr/>
          </p:nvCxnSpPr>
          <p:spPr>
            <a:xfrm>
              <a:off x="2666555" y="790080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9639E736-B27A-B74A-B1D9-FBA0D8EA9045}"/>
                </a:ext>
              </a:extLst>
            </p:cNvPr>
            <p:cNvCxnSpPr>
              <a:cxnSpLocks/>
              <a:stCxn id="7" idx="6"/>
              <a:endCxn id="57" idx="2"/>
            </p:cNvCxnSpPr>
            <p:nvPr/>
          </p:nvCxnSpPr>
          <p:spPr>
            <a:xfrm>
              <a:off x="2666555" y="790081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C225282-1986-2C45-A030-A2046E2B4B06}"/>
                </a:ext>
              </a:extLst>
            </p:cNvPr>
            <p:cNvCxnSpPr>
              <a:cxnSpLocks/>
              <a:stCxn id="8" idx="6"/>
              <a:endCxn id="56" idx="2"/>
            </p:cNvCxnSpPr>
            <p:nvPr/>
          </p:nvCxnSpPr>
          <p:spPr>
            <a:xfrm flipV="1">
              <a:off x="2666555" y="59611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E695803-12D6-9240-9D78-E691382388D4}"/>
                </a:ext>
              </a:extLst>
            </p:cNvPr>
            <p:cNvCxnSpPr>
              <a:cxnSpLocks/>
              <a:stCxn id="8" idx="6"/>
              <a:endCxn id="42" idx="2"/>
            </p:cNvCxnSpPr>
            <p:nvPr/>
          </p:nvCxnSpPr>
          <p:spPr>
            <a:xfrm flipV="1">
              <a:off x="2666555" y="790081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01EA1F9B-A4E2-D84D-8BB5-7FA21A2A5BD9}"/>
                </a:ext>
              </a:extLst>
            </p:cNvPr>
            <p:cNvCxnSpPr>
              <a:cxnSpLocks/>
              <a:stCxn id="8" idx="6"/>
              <a:endCxn id="50" idx="2"/>
            </p:cNvCxnSpPr>
            <p:nvPr/>
          </p:nvCxnSpPr>
          <p:spPr>
            <a:xfrm>
              <a:off x="2666555" y="152055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0D892532-38FD-2047-B41E-035A12FF476B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2666555" y="1520549"/>
              <a:ext cx="1466181" cy="1460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42EB6E4-0603-C04E-A225-EE9793B9E4C3}"/>
                </a:ext>
              </a:extLst>
            </p:cNvPr>
            <p:cNvCxnSpPr>
              <a:cxnSpLocks/>
              <a:stCxn id="8" idx="6"/>
              <a:endCxn id="54" idx="2"/>
            </p:cNvCxnSpPr>
            <p:nvPr/>
          </p:nvCxnSpPr>
          <p:spPr>
            <a:xfrm>
              <a:off x="2666555" y="152055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C9999C8-C32C-5842-B83A-8D80DF108AB9}"/>
                </a:ext>
              </a:extLst>
            </p:cNvPr>
            <p:cNvCxnSpPr>
              <a:cxnSpLocks/>
              <a:stCxn id="8" idx="6"/>
              <a:endCxn id="57" idx="2"/>
            </p:cNvCxnSpPr>
            <p:nvPr/>
          </p:nvCxnSpPr>
          <p:spPr>
            <a:xfrm>
              <a:off x="2666555" y="152054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CE49A996-5764-DD46-A5C1-05F40C0575E6}"/>
                </a:ext>
              </a:extLst>
            </p:cNvPr>
            <p:cNvCxnSpPr>
              <a:cxnSpLocks/>
              <a:stCxn id="9" idx="6"/>
              <a:endCxn id="56" idx="2"/>
            </p:cNvCxnSpPr>
            <p:nvPr/>
          </p:nvCxnSpPr>
          <p:spPr>
            <a:xfrm flipV="1">
              <a:off x="2666555" y="59612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E07A9BC2-1FB2-5A47-8AA0-B79970001EF0}"/>
                </a:ext>
              </a:extLst>
            </p:cNvPr>
            <p:cNvCxnSpPr>
              <a:cxnSpLocks/>
              <a:stCxn id="9" idx="6"/>
              <a:endCxn id="42" idx="2"/>
            </p:cNvCxnSpPr>
            <p:nvPr/>
          </p:nvCxnSpPr>
          <p:spPr>
            <a:xfrm flipV="1">
              <a:off x="2666555" y="790080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90EAFAF-DCF1-544A-86AF-5E2D1AC84516}"/>
                </a:ext>
              </a:extLst>
            </p:cNvPr>
            <p:cNvCxnSpPr>
              <a:cxnSpLocks/>
              <a:stCxn id="9" idx="6"/>
              <a:endCxn id="46" idx="2"/>
            </p:cNvCxnSpPr>
            <p:nvPr/>
          </p:nvCxnSpPr>
          <p:spPr>
            <a:xfrm flipV="1">
              <a:off x="2666555" y="152055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14D6C55-1A4E-6C43-ABF1-F14EBFD9109B}"/>
                </a:ext>
              </a:extLst>
            </p:cNvPr>
            <p:cNvCxnSpPr>
              <a:cxnSpLocks/>
              <a:stCxn id="9" idx="6"/>
              <a:endCxn id="50" idx="2"/>
            </p:cNvCxnSpPr>
            <p:nvPr/>
          </p:nvCxnSpPr>
          <p:spPr>
            <a:xfrm>
              <a:off x="2666555" y="2251018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3EED931-9C5A-FA40-85C2-071583D455C4}"/>
                </a:ext>
              </a:extLst>
            </p:cNvPr>
            <p:cNvCxnSpPr>
              <a:cxnSpLocks/>
              <a:stCxn id="10" idx="6"/>
              <a:endCxn id="52" idx="2"/>
            </p:cNvCxnSpPr>
            <p:nvPr/>
          </p:nvCxnSpPr>
          <p:spPr>
            <a:xfrm>
              <a:off x="2666555" y="2981487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CB1150F-81BF-7E44-99BC-7DFF4C7DAEB0}"/>
                </a:ext>
              </a:extLst>
            </p:cNvPr>
            <p:cNvCxnSpPr>
              <a:cxnSpLocks/>
              <a:stCxn id="9" idx="6"/>
              <a:endCxn id="52" idx="2"/>
            </p:cNvCxnSpPr>
            <p:nvPr/>
          </p:nvCxnSpPr>
          <p:spPr>
            <a:xfrm>
              <a:off x="2666555" y="225101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00665AC9-34FD-604D-ABD7-5FFC05B62BBE}"/>
                </a:ext>
              </a:extLst>
            </p:cNvPr>
            <p:cNvCxnSpPr>
              <a:cxnSpLocks/>
              <a:stCxn id="9" idx="6"/>
              <a:endCxn id="54" idx="2"/>
            </p:cNvCxnSpPr>
            <p:nvPr/>
          </p:nvCxnSpPr>
          <p:spPr>
            <a:xfrm>
              <a:off x="2666555" y="225101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D11A55D-E440-3949-9124-F0036050035B}"/>
                </a:ext>
              </a:extLst>
            </p:cNvPr>
            <p:cNvCxnSpPr>
              <a:cxnSpLocks/>
              <a:stCxn id="9" idx="6"/>
              <a:endCxn id="57" idx="2"/>
            </p:cNvCxnSpPr>
            <p:nvPr/>
          </p:nvCxnSpPr>
          <p:spPr>
            <a:xfrm>
              <a:off x="2666555" y="225101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A6BB6788-B8E7-7145-8D40-9F0EF9D358E9}"/>
                </a:ext>
              </a:extLst>
            </p:cNvPr>
            <p:cNvCxnSpPr>
              <a:cxnSpLocks/>
              <a:stCxn id="10" idx="6"/>
              <a:endCxn id="56" idx="2"/>
            </p:cNvCxnSpPr>
            <p:nvPr/>
          </p:nvCxnSpPr>
          <p:spPr>
            <a:xfrm flipV="1">
              <a:off x="2666555" y="59611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84E5F6A-A9F5-5E4F-9CF2-42567A2A99FA}"/>
                </a:ext>
              </a:extLst>
            </p:cNvPr>
            <p:cNvCxnSpPr>
              <a:cxnSpLocks/>
              <a:stCxn id="10" idx="6"/>
              <a:endCxn id="42" idx="2"/>
            </p:cNvCxnSpPr>
            <p:nvPr/>
          </p:nvCxnSpPr>
          <p:spPr>
            <a:xfrm flipV="1">
              <a:off x="2666555" y="790081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3E1B586-6517-4649-A282-38604363B9FD}"/>
                </a:ext>
              </a:extLst>
            </p:cNvPr>
            <p:cNvCxnSpPr>
              <a:cxnSpLocks/>
              <a:stCxn id="10" idx="6"/>
              <a:endCxn id="46" idx="2"/>
            </p:cNvCxnSpPr>
            <p:nvPr/>
          </p:nvCxnSpPr>
          <p:spPr>
            <a:xfrm flipV="1">
              <a:off x="2666555" y="1520549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7F26AC3E-8BDB-C849-B331-E233A715EC0F}"/>
                </a:ext>
              </a:extLst>
            </p:cNvPr>
            <p:cNvCxnSpPr>
              <a:cxnSpLocks/>
              <a:stCxn id="10" idx="6"/>
              <a:endCxn id="50" idx="2"/>
            </p:cNvCxnSpPr>
            <p:nvPr/>
          </p:nvCxnSpPr>
          <p:spPr>
            <a:xfrm flipV="1">
              <a:off x="2666555" y="225101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EEE146BF-CF84-3943-A817-99C5B0E0E300}"/>
                </a:ext>
              </a:extLst>
            </p:cNvPr>
            <p:cNvCxnSpPr>
              <a:cxnSpLocks/>
              <a:stCxn id="10" idx="6"/>
              <a:endCxn id="54" idx="2"/>
            </p:cNvCxnSpPr>
            <p:nvPr/>
          </p:nvCxnSpPr>
          <p:spPr>
            <a:xfrm>
              <a:off x="2666555" y="298148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FB877B-0F3D-7B4E-BEDA-741497B2BA9F}"/>
                </a:ext>
              </a:extLst>
            </p:cNvPr>
            <p:cNvCxnSpPr>
              <a:cxnSpLocks/>
              <a:stCxn id="10" idx="6"/>
              <a:endCxn id="57" idx="2"/>
            </p:cNvCxnSpPr>
            <p:nvPr/>
          </p:nvCxnSpPr>
          <p:spPr>
            <a:xfrm>
              <a:off x="2666555" y="2981487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1BF197FB-AA6F-0C44-979A-415F82319F25}"/>
                </a:ext>
              </a:extLst>
            </p:cNvPr>
            <p:cNvCxnSpPr>
              <a:cxnSpLocks/>
              <a:stCxn id="11" idx="6"/>
              <a:endCxn id="56" idx="2"/>
            </p:cNvCxnSpPr>
            <p:nvPr/>
          </p:nvCxnSpPr>
          <p:spPr>
            <a:xfrm flipV="1">
              <a:off x="2666555" y="59612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C27DEA70-3B15-3F49-B7E5-D8C27679737D}"/>
                </a:ext>
              </a:extLst>
            </p:cNvPr>
            <p:cNvCxnSpPr>
              <a:cxnSpLocks/>
              <a:stCxn id="11" idx="6"/>
              <a:endCxn id="42" idx="2"/>
            </p:cNvCxnSpPr>
            <p:nvPr/>
          </p:nvCxnSpPr>
          <p:spPr>
            <a:xfrm flipV="1">
              <a:off x="2666555" y="790080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D619E9EA-B20F-6344-8873-FAFEA70F7AAC}"/>
                </a:ext>
              </a:extLst>
            </p:cNvPr>
            <p:cNvCxnSpPr>
              <a:cxnSpLocks/>
              <a:stCxn id="11" idx="6"/>
              <a:endCxn id="46" idx="2"/>
            </p:cNvCxnSpPr>
            <p:nvPr/>
          </p:nvCxnSpPr>
          <p:spPr>
            <a:xfrm flipV="1">
              <a:off x="2666555" y="152055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E075C0DE-36C7-5449-A941-589D5DB6C370}"/>
                </a:ext>
              </a:extLst>
            </p:cNvPr>
            <p:cNvCxnSpPr>
              <a:cxnSpLocks/>
              <a:stCxn id="11" idx="6"/>
              <a:endCxn id="50" idx="2"/>
            </p:cNvCxnSpPr>
            <p:nvPr/>
          </p:nvCxnSpPr>
          <p:spPr>
            <a:xfrm flipV="1">
              <a:off x="2666555" y="225101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EAF85B19-AC9C-1143-BA1D-87B9579210DE}"/>
                </a:ext>
              </a:extLst>
            </p:cNvPr>
            <p:cNvCxnSpPr>
              <a:cxnSpLocks/>
              <a:stCxn id="11" idx="6"/>
              <a:endCxn id="52" idx="2"/>
            </p:cNvCxnSpPr>
            <p:nvPr/>
          </p:nvCxnSpPr>
          <p:spPr>
            <a:xfrm flipV="1">
              <a:off x="2666555" y="298148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C7A3EFA3-3612-F844-8B15-F4522C2C9358}"/>
                </a:ext>
              </a:extLst>
            </p:cNvPr>
            <p:cNvCxnSpPr>
              <a:cxnSpLocks/>
              <a:stCxn id="11" idx="6"/>
              <a:endCxn id="54" idx="2"/>
            </p:cNvCxnSpPr>
            <p:nvPr/>
          </p:nvCxnSpPr>
          <p:spPr>
            <a:xfrm>
              <a:off x="2666555" y="3711956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663F8FEC-7015-3741-B44D-F67CE1978AC5}"/>
                </a:ext>
              </a:extLst>
            </p:cNvPr>
            <p:cNvCxnSpPr>
              <a:cxnSpLocks/>
              <a:stCxn id="34" idx="6"/>
              <a:endCxn id="57" idx="2"/>
            </p:cNvCxnSpPr>
            <p:nvPr/>
          </p:nvCxnSpPr>
          <p:spPr>
            <a:xfrm>
              <a:off x="2666555" y="4442425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B4DBBC68-8C0F-D649-8098-BD416B8F2A4F}"/>
                </a:ext>
              </a:extLst>
            </p:cNvPr>
            <p:cNvCxnSpPr>
              <a:cxnSpLocks/>
              <a:stCxn id="11" idx="6"/>
              <a:endCxn id="57" idx="2"/>
            </p:cNvCxnSpPr>
            <p:nvPr/>
          </p:nvCxnSpPr>
          <p:spPr>
            <a:xfrm>
              <a:off x="2666555" y="3711957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77ED39A-5C34-A244-9588-FF0361D601BC}"/>
                </a:ext>
              </a:extLst>
            </p:cNvPr>
            <p:cNvCxnSpPr>
              <a:cxnSpLocks/>
              <a:stCxn id="34" idx="6"/>
              <a:endCxn id="56" idx="2"/>
            </p:cNvCxnSpPr>
            <p:nvPr/>
          </p:nvCxnSpPr>
          <p:spPr>
            <a:xfrm flipV="1">
              <a:off x="2666555" y="59611"/>
              <a:ext cx="1466181" cy="4382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2DD87310-8CED-9748-AD45-DE3F62553954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 flipV="1">
              <a:off x="2666555" y="790081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83068FE-F853-254F-8EA1-432DF22D39A0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 flipV="1">
              <a:off x="2666555" y="152054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F36A3EB-E113-2E42-9C0A-C08AE1ED8943}"/>
                </a:ext>
              </a:extLst>
            </p:cNvPr>
            <p:cNvCxnSpPr>
              <a:cxnSpLocks/>
              <a:stCxn id="34" idx="6"/>
              <a:endCxn id="50" idx="2"/>
            </p:cNvCxnSpPr>
            <p:nvPr/>
          </p:nvCxnSpPr>
          <p:spPr>
            <a:xfrm flipV="1">
              <a:off x="2666555" y="225101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DE88BE8F-53B3-BB4F-B5D1-2283CBC3CDC9}"/>
                </a:ext>
              </a:extLst>
            </p:cNvPr>
            <p:cNvCxnSpPr>
              <a:cxnSpLocks/>
              <a:stCxn id="34" idx="6"/>
              <a:endCxn id="52" idx="2"/>
            </p:cNvCxnSpPr>
            <p:nvPr/>
          </p:nvCxnSpPr>
          <p:spPr>
            <a:xfrm flipV="1">
              <a:off x="2666555" y="2981487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4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7FD7A15-60F8-9D4E-9D28-4F7949ABE730}"/>
              </a:ext>
            </a:extLst>
          </p:cNvPr>
          <p:cNvGrpSpPr/>
          <p:nvPr/>
        </p:nvGrpSpPr>
        <p:grpSpPr>
          <a:xfrm>
            <a:off x="499563" y="277702"/>
            <a:ext cx="7281274" cy="4845270"/>
            <a:chOff x="172193" y="227231"/>
            <a:chExt cx="7281274" cy="484527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3CE0C20-CB8D-D543-9B9B-BC9ED7BDBC84}"/>
                </a:ext>
              </a:extLst>
            </p:cNvPr>
            <p:cNvSpPr/>
            <p:nvPr/>
          </p:nvSpPr>
          <p:spPr>
            <a:xfrm>
              <a:off x="172193" y="1688170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8EF4AB9-3436-6546-BDF1-82DBEB244E25}"/>
                </a:ext>
              </a:extLst>
            </p:cNvPr>
            <p:cNvSpPr/>
            <p:nvPr/>
          </p:nvSpPr>
          <p:spPr>
            <a:xfrm>
              <a:off x="172193" y="2418639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1A5008-783B-7944-9D54-C263C2B051FE}"/>
                </a:ext>
              </a:extLst>
            </p:cNvPr>
            <p:cNvSpPr/>
            <p:nvPr/>
          </p:nvSpPr>
          <p:spPr>
            <a:xfrm>
              <a:off x="172193" y="3149108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DF09F22-2B25-D94A-B3F3-25F497825A9B}"/>
                </a:ext>
              </a:extLst>
            </p:cNvPr>
            <p:cNvSpPr/>
            <p:nvPr/>
          </p:nvSpPr>
          <p:spPr>
            <a:xfrm>
              <a:off x="1648896" y="95770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EED346A-232D-DC45-8836-50CBA016FB5D}"/>
                </a:ext>
              </a:extLst>
            </p:cNvPr>
            <p:cNvSpPr/>
            <p:nvPr/>
          </p:nvSpPr>
          <p:spPr>
            <a:xfrm>
              <a:off x="1648896" y="168817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1950001-80F2-534B-AF6C-CCD27A57E45F}"/>
                </a:ext>
              </a:extLst>
            </p:cNvPr>
            <p:cNvSpPr/>
            <p:nvPr/>
          </p:nvSpPr>
          <p:spPr>
            <a:xfrm>
              <a:off x="1648896" y="241863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09683AF-13AE-4246-8BDE-DE01972B0B31}"/>
                </a:ext>
              </a:extLst>
            </p:cNvPr>
            <p:cNvSpPr/>
            <p:nvPr/>
          </p:nvSpPr>
          <p:spPr>
            <a:xfrm>
              <a:off x="1648896" y="314910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FFE982-0EF5-674C-847C-535050F6F50E}"/>
                </a:ext>
              </a:extLst>
            </p:cNvPr>
            <p:cNvSpPr/>
            <p:nvPr/>
          </p:nvSpPr>
          <p:spPr>
            <a:xfrm>
              <a:off x="1648896" y="387957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C0AD3DD-E396-1E4B-A686-EF6DA8AB0962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640194" y="1188929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CDCD62B-89AB-524D-8255-5A1563355022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640194" y="1919397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EA03721-03A5-C34C-BC39-1FDD9D85EDD0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640194" y="191939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1E67A0A-EBEF-BC4D-99FF-B4D592303063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640194" y="191939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E5F2482-9376-8449-BA8C-FA3E30C42D6A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640194" y="1919397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7E18648-2B22-DF43-B00E-9ED8681AE083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640194" y="1919398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3379B6-73D3-5D4F-AA64-FAE350070A25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640194" y="2649866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1BDB55C-A8A1-984F-BA40-208ED4291E8C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640194" y="2649867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C4AA83-226F-E94D-969C-86B1C0A1AA5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640194" y="2649866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613714D-CE5C-694B-B77D-506D72DF960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40194" y="1188929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805A1893-1E1B-7549-BBF8-AF5F1337F873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640194" y="118892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8245648-86BC-B848-8A2F-40B56536A61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640194" y="1919397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51C9EE4-3039-D24D-B7B2-49C29404331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640194" y="2649867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9D96085-F5C9-2848-821A-6A98D01F9803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640194" y="3380335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F66916B-BB05-464D-9B31-C0436005A626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40194" y="3380336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9625AF-A278-AC4B-9895-123EC0169F8C}"/>
                </a:ext>
              </a:extLst>
            </p:cNvPr>
            <p:cNvSpPr/>
            <p:nvPr/>
          </p:nvSpPr>
          <p:spPr>
            <a:xfrm>
              <a:off x="6985467" y="2418639"/>
              <a:ext cx="468000" cy="4624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E6826F3-D8B4-B345-B5C0-330B451524DF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5976765" y="1188928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CDC6C3ED-EE41-E047-872F-4C7AE438BE96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5976765" y="1919398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C4719AD-E298-584C-8C38-09D10BF130C6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5976765" y="2649866"/>
              <a:ext cx="10087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E4CC434-A362-9944-8B55-3B743E08E44A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5976765" y="2649867"/>
              <a:ext cx="1008703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BF1EC35-3049-9348-AB42-66F11D384F0A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5976765" y="2649866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1105462-2A3D-9144-981C-90CB58F8C582}"/>
                </a:ext>
              </a:extLst>
            </p:cNvPr>
            <p:cNvSpPr/>
            <p:nvPr/>
          </p:nvSpPr>
          <p:spPr>
            <a:xfrm>
              <a:off x="1648896" y="22723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CE91800-86E6-3D48-9192-5C6C48BCA86E}"/>
                </a:ext>
              </a:extLst>
            </p:cNvPr>
            <p:cNvSpPr/>
            <p:nvPr/>
          </p:nvSpPr>
          <p:spPr>
            <a:xfrm>
              <a:off x="1648896" y="4610046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90706A15-D786-3648-A5D3-44C9B4A895D2}"/>
                </a:ext>
              </a:extLst>
            </p:cNvPr>
            <p:cNvCxnSpPr>
              <a:stCxn id="4" idx="6"/>
              <a:endCxn id="32" idx="2"/>
            </p:cNvCxnSpPr>
            <p:nvPr/>
          </p:nvCxnSpPr>
          <p:spPr>
            <a:xfrm flipV="1">
              <a:off x="640194" y="458459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CE81B8A-9BD1-1F42-9AC5-5BFE3E967A27}"/>
                </a:ext>
              </a:extLst>
            </p:cNvPr>
            <p:cNvCxnSpPr>
              <a:stCxn id="4" idx="6"/>
              <a:endCxn id="34" idx="2"/>
            </p:cNvCxnSpPr>
            <p:nvPr/>
          </p:nvCxnSpPr>
          <p:spPr>
            <a:xfrm>
              <a:off x="640194" y="1919397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01EB46D-A5FE-5F40-BF42-05D98154212D}"/>
                </a:ext>
              </a:extLst>
            </p:cNvPr>
            <p:cNvCxnSpPr>
              <a:stCxn id="5" idx="6"/>
              <a:endCxn id="32" idx="2"/>
            </p:cNvCxnSpPr>
            <p:nvPr/>
          </p:nvCxnSpPr>
          <p:spPr>
            <a:xfrm flipV="1">
              <a:off x="640194" y="458460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AF52A33-E8B0-9446-AF63-742442BB0475}"/>
                </a:ext>
              </a:extLst>
            </p:cNvPr>
            <p:cNvCxnSpPr>
              <a:stCxn id="5" idx="6"/>
              <a:endCxn id="34" idx="2"/>
            </p:cNvCxnSpPr>
            <p:nvPr/>
          </p:nvCxnSpPr>
          <p:spPr>
            <a:xfrm>
              <a:off x="640194" y="2649867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836E851-1266-2242-995A-A4A6E448EAFC}"/>
                </a:ext>
              </a:extLst>
            </p:cNvPr>
            <p:cNvCxnSpPr>
              <a:stCxn id="6" idx="6"/>
              <a:endCxn id="34" idx="2"/>
            </p:cNvCxnSpPr>
            <p:nvPr/>
          </p:nvCxnSpPr>
          <p:spPr>
            <a:xfrm>
              <a:off x="640194" y="3380335"/>
              <a:ext cx="1008703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0716D12-C17D-5F46-81F2-8E6EDA095F7F}"/>
                </a:ext>
              </a:extLst>
            </p:cNvPr>
            <p:cNvCxnSpPr>
              <a:stCxn id="6" idx="6"/>
              <a:endCxn id="32" idx="2"/>
            </p:cNvCxnSpPr>
            <p:nvPr/>
          </p:nvCxnSpPr>
          <p:spPr>
            <a:xfrm flipV="1">
              <a:off x="640194" y="458459"/>
              <a:ext cx="1008703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6E96C06-4616-E547-B765-AB66A4A7C20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5976765" y="458460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158ADD85-1E02-554E-9A46-1391BF3BF5F1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5976765" y="2649867"/>
              <a:ext cx="1008703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0248B8F-4459-5D4A-A330-5A512CD18EC8}"/>
                </a:ext>
              </a:extLst>
            </p:cNvPr>
            <p:cNvSpPr/>
            <p:nvPr/>
          </p:nvSpPr>
          <p:spPr>
            <a:xfrm>
              <a:off x="3583077" y="95770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357AAAD-40E1-5842-8453-913CCFFCD761}"/>
                </a:ext>
              </a:extLst>
            </p:cNvPr>
            <p:cNvSpPr/>
            <p:nvPr/>
          </p:nvSpPr>
          <p:spPr>
            <a:xfrm>
              <a:off x="3583077" y="168817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220A9C3-12F4-4340-BFAD-893466E07E51}"/>
                </a:ext>
              </a:extLst>
            </p:cNvPr>
            <p:cNvSpPr/>
            <p:nvPr/>
          </p:nvSpPr>
          <p:spPr>
            <a:xfrm>
              <a:off x="3583077" y="241863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A33F660-5632-9B42-BE71-82942802DD57}"/>
                </a:ext>
              </a:extLst>
            </p:cNvPr>
            <p:cNvSpPr/>
            <p:nvPr/>
          </p:nvSpPr>
          <p:spPr>
            <a:xfrm>
              <a:off x="3583077" y="314910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7FB6E685-E315-B54B-B455-06198EC4213F}"/>
                </a:ext>
              </a:extLst>
            </p:cNvPr>
            <p:cNvSpPr/>
            <p:nvPr/>
          </p:nvSpPr>
          <p:spPr>
            <a:xfrm>
              <a:off x="3583077" y="387957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96CD6F6C-B55B-D847-A6A3-BCCE7349F221}"/>
                </a:ext>
              </a:extLst>
            </p:cNvPr>
            <p:cNvSpPr/>
            <p:nvPr/>
          </p:nvSpPr>
          <p:spPr>
            <a:xfrm>
              <a:off x="3583077" y="22723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EC01C77-02B6-A849-AD09-082B99D2D75E}"/>
                </a:ext>
              </a:extLst>
            </p:cNvPr>
            <p:cNvSpPr/>
            <p:nvPr/>
          </p:nvSpPr>
          <p:spPr>
            <a:xfrm>
              <a:off x="3583077" y="4610046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2ABA630-B361-8F4A-A38B-42B57EF84D5F}"/>
                </a:ext>
              </a:extLst>
            </p:cNvPr>
            <p:cNvCxnSpPr>
              <a:stCxn id="32" idx="6"/>
              <a:endCxn id="56" idx="2"/>
            </p:cNvCxnSpPr>
            <p:nvPr/>
          </p:nvCxnSpPr>
          <p:spPr>
            <a:xfrm>
              <a:off x="2116897" y="458459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3B11EF94-9D9C-9B46-8257-89A5293C52B9}"/>
                </a:ext>
              </a:extLst>
            </p:cNvPr>
            <p:cNvCxnSpPr>
              <a:stCxn id="32" idx="6"/>
              <a:endCxn id="42" idx="2"/>
            </p:cNvCxnSpPr>
            <p:nvPr/>
          </p:nvCxnSpPr>
          <p:spPr>
            <a:xfrm>
              <a:off x="2116897" y="45846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405D06B3-461D-9D4A-9545-73536DA412D1}"/>
                </a:ext>
              </a:extLst>
            </p:cNvPr>
            <p:cNvCxnSpPr>
              <a:stCxn id="7" idx="6"/>
              <a:endCxn id="46" idx="2"/>
            </p:cNvCxnSpPr>
            <p:nvPr/>
          </p:nvCxnSpPr>
          <p:spPr>
            <a:xfrm>
              <a:off x="2116897" y="118892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381D218A-50F2-114B-BBF8-3EDCB1E69F50}"/>
                </a:ext>
              </a:extLst>
            </p:cNvPr>
            <p:cNvCxnSpPr>
              <a:cxnSpLocks/>
              <a:stCxn id="7" idx="6"/>
              <a:endCxn id="42" idx="2"/>
            </p:cNvCxnSpPr>
            <p:nvPr/>
          </p:nvCxnSpPr>
          <p:spPr>
            <a:xfrm>
              <a:off x="2116897" y="1188928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91F433-6939-634E-BE2D-64C3A5605941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2116897" y="1919397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45523BA-0512-2E45-A03B-FAF50EC0F50A}"/>
                </a:ext>
              </a:extLst>
            </p:cNvPr>
            <p:cNvCxnSpPr>
              <a:cxnSpLocks/>
              <a:stCxn id="32" idx="6"/>
              <a:endCxn id="50" idx="2"/>
            </p:cNvCxnSpPr>
            <p:nvPr/>
          </p:nvCxnSpPr>
          <p:spPr>
            <a:xfrm>
              <a:off x="2116897" y="45846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361FE58-F4AF-E441-A662-05FED0EF6E90}"/>
                </a:ext>
              </a:extLst>
            </p:cNvPr>
            <p:cNvCxnSpPr>
              <a:cxnSpLocks/>
              <a:stCxn id="32" idx="6"/>
              <a:endCxn id="52" idx="2"/>
            </p:cNvCxnSpPr>
            <p:nvPr/>
          </p:nvCxnSpPr>
          <p:spPr>
            <a:xfrm>
              <a:off x="2116897" y="45845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EDFE633-F17E-9842-A3FE-E20B04A897EA}"/>
                </a:ext>
              </a:extLst>
            </p:cNvPr>
            <p:cNvCxnSpPr>
              <a:cxnSpLocks/>
              <a:stCxn id="32" idx="6"/>
              <a:endCxn id="54" idx="2"/>
            </p:cNvCxnSpPr>
            <p:nvPr/>
          </p:nvCxnSpPr>
          <p:spPr>
            <a:xfrm>
              <a:off x="2116897" y="458460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33254DBC-7669-2B45-8A3C-D03194591BDB}"/>
                </a:ext>
              </a:extLst>
            </p:cNvPr>
            <p:cNvCxnSpPr>
              <a:cxnSpLocks/>
              <a:stCxn id="7" idx="6"/>
              <a:endCxn id="56" idx="2"/>
            </p:cNvCxnSpPr>
            <p:nvPr/>
          </p:nvCxnSpPr>
          <p:spPr>
            <a:xfrm flipV="1">
              <a:off x="2116897" y="45846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DDB7FED-AD42-0D40-9BC8-7C54765D1998}"/>
                </a:ext>
              </a:extLst>
            </p:cNvPr>
            <p:cNvCxnSpPr>
              <a:cxnSpLocks/>
              <a:stCxn id="7" idx="6"/>
              <a:endCxn id="50" idx="2"/>
            </p:cNvCxnSpPr>
            <p:nvPr/>
          </p:nvCxnSpPr>
          <p:spPr>
            <a:xfrm>
              <a:off x="2116897" y="118892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2420AD70-44F4-554E-8799-11F299077366}"/>
                </a:ext>
              </a:extLst>
            </p:cNvPr>
            <p:cNvCxnSpPr>
              <a:cxnSpLocks/>
              <a:stCxn id="7" idx="6"/>
              <a:endCxn id="52" idx="2"/>
            </p:cNvCxnSpPr>
            <p:nvPr/>
          </p:nvCxnSpPr>
          <p:spPr>
            <a:xfrm>
              <a:off x="2116897" y="118892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CC296DE2-EC2F-2A4D-83AA-9CE76ADA69F7}"/>
                </a:ext>
              </a:extLst>
            </p:cNvPr>
            <p:cNvCxnSpPr>
              <a:cxnSpLocks/>
              <a:stCxn id="7" idx="6"/>
              <a:endCxn id="54" idx="2"/>
            </p:cNvCxnSpPr>
            <p:nvPr/>
          </p:nvCxnSpPr>
          <p:spPr>
            <a:xfrm>
              <a:off x="2116897" y="1188928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9639E736-B27A-B74A-B1D9-FBA0D8EA9045}"/>
                </a:ext>
              </a:extLst>
            </p:cNvPr>
            <p:cNvCxnSpPr>
              <a:cxnSpLocks/>
              <a:stCxn id="7" idx="6"/>
              <a:endCxn id="57" idx="2"/>
            </p:cNvCxnSpPr>
            <p:nvPr/>
          </p:nvCxnSpPr>
          <p:spPr>
            <a:xfrm>
              <a:off x="2116897" y="1188929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C225282-1986-2C45-A030-A2046E2B4B06}"/>
                </a:ext>
              </a:extLst>
            </p:cNvPr>
            <p:cNvCxnSpPr>
              <a:cxnSpLocks/>
              <a:stCxn id="8" idx="6"/>
              <a:endCxn id="56" idx="2"/>
            </p:cNvCxnSpPr>
            <p:nvPr/>
          </p:nvCxnSpPr>
          <p:spPr>
            <a:xfrm flipV="1">
              <a:off x="2116897" y="458459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E695803-12D6-9240-9D78-E691382388D4}"/>
                </a:ext>
              </a:extLst>
            </p:cNvPr>
            <p:cNvCxnSpPr>
              <a:cxnSpLocks/>
              <a:stCxn id="8" idx="6"/>
              <a:endCxn id="42" idx="2"/>
            </p:cNvCxnSpPr>
            <p:nvPr/>
          </p:nvCxnSpPr>
          <p:spPr>
            <a:xfrm flipV="1">
              <a:off x="2116897" y="118892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01EA1F9B-A4E2-D84D-8BB5-7FA21A2A5BD9}"/>
                </a:ext>
              </a:extLst>
            </p:cNvPr>
            <p:cNvCxnSpPr>
              <a:cxnSpLocks/>
              <a:stCxn id="8" idx="6"/>
              <a:endCxn id="50" idx="2"/>
            </p:cNvCxnSpPr>
            <p:nvPr/>
          </p:nvCxnSpPr>
          <p:spPr>
            <a:xfrm>
              <a:off x="2116897" y="191939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0D892532-38FD-2047-B41E-035A12FF476B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2116897" y="1919397"/>
              <a:ext cx="1466181" cy="1460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42EB6E4-0603-C04E-A225-EE9793B9E4C3}"/>
                </a:ext>
              </a:extLst>
            </p:cNvPr>
            <p:cNvCxnSpPr>
              <a:cxnSpLocks/>
              <a:stCxn id="8" idx="6"/>
              <a:endCxn id="54" idx="2"/>
            </p:cNvCxnSpPr>
            <p:nvPr/>
          </p:nvCxnSpPr>
          <p:spPr>
            <a:xfrm>
              <a:off x="2116897" y="1919398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C9999C8-C32C-5842-B83A-8D80DF108AB9}"/>
                </a:ext>
              </a:extLst>
            </p:cNvPr>
            <p:cNvCxnSpPr>
              <a:cxnSpLocks/>
              <a:stCxn id="8" idx="6"/>
              <a:endCxn id="57" idx="2"/>
            </p:cNvCxnSpPr>
            <p:nvPr/>
          </p:nvCxnSpPr>
          <p:spPr>
            <a:xfrm>
              <a:off x="2116897" y="1919397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CE49A996-5764-DD46-A5C1-05F40C0575E6}"/>
                </a:ext>
              </a:extLst>
            </p:cNvPr>
            <p:cNvCxnSpPr>
              <a:cxnSpLocks/>
              <a:stCxn id="9" idx="6"/>
              <a:endCxn id="56" idx="2"/>
            </p:cNvCxnSpPr>
            <p:nvPr/>
          </p:nvCxnSpPr>
          <p:spPr>
            <a:xfrm flipV="1">
              <a:off x="2116897" y="45846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E07A9BC2-1FB2-5A47-8AA0-B79970001EF0}"/>
                </a:ext>
              </a:extLst>
            </p:cNvPr>
            <p:cNvCxnSpPr>
              <a:cxnSpLocks/>
              <a:stCxn id="9" idx="6"/>
              <a:endCxn id="42" idx="2"/>
            </p:cNvCxnSpPr>
            <p:nvPr/>
          </p:nvCxnSpPr>
          <p:spPr>
            <a:xfrm flipV="1">
              <a:off x="2116897" y="118892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90EAFAF-DCF1-544A-86AF-5E2D1AC84516}"/>
                </a:ext>
              </a:extLst>
            </p:cNvPr>
            <p:cNvCxnSpPr>
              <a:cxnSpLocks/>
              <a:stCxn id="9" idx="6"/>
              <a:endCxn id="46" idx="2"/>
            </p:cNvCxnSpPr>
            <p:nvPr/>
          </p:nvCxnSpPr>
          <p:spPr>
            <a:xfrm flipV="1">
              <a:off x="2116897" y="191939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14D6C55-1A4E-6C43-ABF1-F14EBFD9109B}"/>
                </a:ext>
              </a:extLst>
            </p:cNvPr>
            <p:cNvCxnSpPr>
              <a:cxnSpLocks/>
              <a:stCxn id="9" idx="6"/>
              <a:endCxn id="50" idx="2"/>
            </p:cNvCxnSpPr>
            <p:nvPr/>
          </p:nvCxnSpPr>
          <p:spPr>
            <a:xfrm>
              <a:off x="2116897" y="2649866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3EED931-9C5A-FA40-85C2-071583D455C4}"/>
                </a:ext>
              </a:extLst>
            </p:cNvPr>
            <p:cNvCxnSpPr>
              <a:cxnSpLocks/>
              <a:stCxn id="10" idx="6"/>
              <a:endCxn id="52" idx="2"/>
            </p:cNvCxnSpPr>
            <p:nvPr/>
          </p:nvCxnSpPr>
          <p:spPr>
            <a:xfrm>
              <a:off x="2116897" y="3380335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CB1150F-81BF-7E44-99BC-7DFF4C7DAEB0}"/>
                </a:ext>
              </a:extLst>
            </p:cNvPr>
            <p:cNvCxnSpPr>
              <a:cxnSpLocks/>
              <a:stCxn id="9" idx="6"/>
              <a:endCxn id="52" idx="2"/>
            </p:cNvCxnSpPr>
            <p:nvPr/>
          </p:nvCxnSpPr>
          <p:spPr>
            <a:xfrm>
              <a:off x="2116897" y="2649867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00665AC9-34FD-604D-ABD7-5FFC05B62BBE}"/>
                </a:ext>
              </a:extLst>
            </p:cNvPr>
            <p:cNvCxnSpPr>
              <a:cxnSpLocks/>
              <a:stCxn id="9" idx="6"/>
              <a:endCxn id="54" idx="2"/>
            </p:cNvCxnSpPr>
            <p:nvPr/>
          </p:nvCxnSpPr>
          <p:spPr>
            <a:xfrm>
              <a:off x="2116897" y="2649866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D11A55D-E440-3949-9124-F0036050035B}"/>
                </a:ext>
              </a:extLst>
            </p:cNvPr>
            <p:cNvCxnSpPr>
              <a:cxnSpLocks/>
              <a:stCxn id="9" idx="6"/>
              <a:endCxn id="57" idx="2"/>
            </p:cNvCxnSpPr>
            <p:nvPr/>
          </p:nvCxnSpPr>
          <p:spPr>
            <a:xfrm>
              <a:off x="2116897" y="2649867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A6BB6788-B8E7-7145-8D40-9F0EF9D358E9}"/>
                </a:ext>
              </a:extLst>
            </p:cNvPr>
            <p:cNvCxnSpPr>
              <a:cxnSpLocks/>
              <a:stCxn id="10" idx="6"/>
              <a:endCxn id="56" idx="2"/>
            </p:cNvCxnSpPr>
            <p:nvPr/>
          </p:nvCxnSpPr>
          <p:spPr>
            <a:xfrm flipV="1">
              <a:off x="2116897" y="45845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84E5F6A-A9F5-5E4F-9CF2-42567A2A99FA}"/>
                </a:ext>
              </a:extLst>
            </p:cNvPr>
            <p:cNvCxnSpPr>
              <a:cxnSpLocks/>
              <a:stCxn id="10" idx="6"/>
              <a:endCxn id="42" idx="2"/>
            </p:cNvCxnSpPr>
            <p:nvPr/>
          </p:nvCxnSpPr>
          <p:spPr>
            <a:xfrm flipV="1">
              <a:off x="2116897" y="118892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3E1B586-6517-4649-A282-38604363B9FD}"/>
                </a:ext>
              </a:extLst>
            </p:cNvPr>
            <p:cNvCxnSpPr>
              <a:cxnSpLocks/>
              <a:stCxn id="10" idx="6"/>
              <a:endCxn id="46" idx="2"/>
            </p:cNvCxnSpPr>
            <p:nvPr/>
          </p:nvCxnSpPr>
          <p:spPr>
            <a:xfrm flipV="1">
              <a:off x="2116897" y="1919397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7F26AC3E-8BDB-C849-B331-E233A715EC0F}"/>
                </a:ext>
              </a:extLst>
            </p:cNvPr>
            <p:cNvCxnSpPr>
              <a:cxnSpLocks/>
              <a:stCxn id="10" idx="6"/>
              <a:endCxn id="50" idx="2"/>
            </p:cNvCxnSpPr>
            <p:nvPr/>
          </p:nvCxnSpPr>
          <p:spPr>
            <a:xfrm flipV="1">
              <a:off x="2116897" y="2649867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EEE146BF-CF84-3943-A817-99C5B0E0E300}"/>
                </a:ext>
              </a:extLst>
            </p:cNvPr>
            <p:cNvCxnSpPr>
              <a:cxnSpLocks/>
              <a:stCxn id="10" idx="6"/>
              <a:endCxn id="54" idx="2"/>
            </p:cNvCxnSpPr>
            <p:nvPr/>
          </p:nvCxnSpPr>
          <p:spPr>
            <a:xfrm>
              <a:off x="2116897" y="3380336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FB877B-0F3D-7B4E-BEDA-741497B2BA9F}"/>
                </a:ext>
              </a:extLst>
            </p:cNvPr>
            <p:cNvCxnSpPr>
              <a:cxnSpLocks/>
              <a:stCxn id="10" idx="6"/>
              <a:endCxn id="57" idx="2"/>
            </p:cNvCxnSpPr>
            <p:nvPr/>
          </p:nvCxnSpPr>
          <p:spPr>
            <a:xfrm>
              <a:off x="2116897" y="3380335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1BF197FB-AA6F-0C44-979A-415F82319F25}"/>
                </a:ext>
              </a:extLst>
            </p:cNvPr>
            <p:cNvCxnSpPr>
              <a:cxnSpLocks/>
              <a:stCxn id="11" idx="6"/>
              <a:endCxn id="56" idx="2"/>
            </p:cNvCxnSpPr>
            <p:nvPr/>
          </p:nvCxnSpPr>
          <p:spPr>
            <a:xfrm flipV="1">
              <a:off x="2116897" y="458460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C27DEA70-3B15-3F49-B7E5-D8C27679737D}"/>
                </a:ext>
              </a:extLst>
            </p:cNvPr>
            <p:cNvCxnSpPr>
              <a:cxnSpLocks/>
              <a:stCxn id="11" idx="6"/>
              <a:endCxn id="42" idx="2"/>
            </p:cNvCxnSpPr>
            <p:nvPr/>
          </p:nvCxnSpPr>
          <p:spPr>
            <a:xfrm flipV="1">
              <a:off x="2116897" y="1188928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D619E9EA-B20F-6344-8873-FAFEA70F7AAC}"/>
                </a:ext>
              </a:extLst>
            </p:cNvPr>
            <p:cNvCxnSpPr>
              <a:cxnSpLocks/>
              <a:stCxn id="11" idx="6"/>
              <a:endCxn id="46" idx="2"/>
            </p:cNvCxnSpPr>
            <p:nvPr/>
          </p:nvCxnSpPr>
          <p:spPr>
            <a:xfrm flipV="1">
              <a:off x="2116897" y="1919398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E075C0DE-36C7-5449-A941-589D5DB6C370}"/>
                </a:ext>
              </a:extLst>
            </p:cNvPr>
            <p:cNvCxnSpPr>
              <a:cxnSpLocks/>
              <a:stCxn id="11" idx="6"/>
              <a:endCxn id="50" idx="2"/>
            </p:cNvCxnSpPr>
            <p:nvPr/>
          </p:nvCxnSpPr>
          <p:spPr>
            <a:xfrm flipV="1">
              <a:off x="2116897" y="2649866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EAF85B19-AC9C-1143-BA1D-87B9579210DE}"/>
                </a:ext>
              </a:extLst>
            </p:cNvPr>
            <p:cNvCxnSpPr>
              <a:cxnSpLocks/>
              <a:stCxn id="11" idx="6"/>
              <a:endCxn id="52" idx="2"/>
            </p:cNvCxnSpPr>
            <p:nvPr/>
          </p:nvCxnSpPr>
          <p:spPr>
            <a:xfrm flipV="1">
              <a:off x="2116897" y="3380336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C7A3EFA3-3612-F844-8B15-F4522C2C9358}"/>
                </a:ext>
              </a:extLst>
            </p:cNvPr>
            <p:cNvCxnSpPr>
              <a:cxnSpLocks/>
              <a:stCxn id="11" idx="6"/>
              <a:endCxn id="54" idx="2"/>
            </p:cNvCxnSpPr>
            <p:nvPr/>
          </p:nvCxnSpPr>
          <p:spPr>
            <a:xfrm>
              <a:off x="2116897" y="4110804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663F8FEC-7015-3741-B44D-F67CE1978AC5}"/>
                </a:ext>
              </a:extLst>
            </p:cNvPr>
            <p:cNvCxnSpPr>
              <a:cxnSpLocks/>
              <a:stCxn id="34" idx="6"/>
              <a:endCxn id="57" idx="2"/>
            </p:cNvCxnSpPr>
            <p:nvPr/>
          </p:nvCxnSpPr>
          <p:spPr>
            <a:xfrm>
              <a:off x="2116897" y="4841273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B4DBBC68-8C0F-D649-8098-BD416B8F2A4F}"/>
                </a:ext>
              </a:extLst>
            </p:cNvPr>
            <p:cNvCxnSpPr>
              <a:cxnSpLocks/>
              <a:stCxn id="11" idx="6"/>
              <a:endCxn id="57" idx="2"/>
            </p:cNvCxnSpPr>
            <p:nvPr/>
          </p:nvCxnSpPr>
          <p:spPr>
            <a:xfrm>
              <a:off x="2116897" y="4110805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77ED39A-5C34-A244-9588-FF0361D601BC}"/>
                </a:ext>
              </a:extLst>
            </p:cNvPr>
            <p:cNvCxnSpPr>
              <a:cxnSpLocks/>
              <a:stCxn id="34" idx="6"/>
              <a:endCxn id="56" idx="2"/>
            </p:cNvCxnSpPr>
            <p:nvPr/>
          </p:nvCxnSpPr>
          <p:spPr>
            <a:xfrm flipV="1">
              <a:off x="2116897" y="458459"/>
              <a:ext cx="1466181" cy="4382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2DD87310-8CED-9748-AD45-DE3F62553954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 flipV="1">
              <a:off x="2116897" y="1188929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83068FE-F853-254F-8EA1-432DF22D39A0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 flipV="1">
              <a:off x="2116897" y="1919397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F36A3EB-E113-2E42-9C0A-C08AE1ED8943}"/>
                </a:ext>
              </a:extLst>
            </p:cNvPr>
            <p:cNvCxnSpPr>
              <a:cxnSpLocks/>
              <a:stCxn id="34" idx="6"/>
              <a:endCxn id="50" idx="2"/>
            </p:cNvCxnSpPr>
            <p:nvPr/>
          </p:nvCxnSpPr>
          <p:spPr>
            <a:xfrm flipV="1">
              <a:off x="2116897" y="2649867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DE88BE8F-53B3-BB4F-B5D1-2283CBC3CDC9}"/>
                </a:ext>
              </a:extLst>
            </p:cNvPr>
            <p:cNvCxnSpPr>
              <a:cxnSpLocks/>
              <a:stCxn id="34" idx="6"/>
              <a:endCxn id="52" idx="2"/>
            </p:cNvCxnSpPr>
            <p:nvPr/>
          </p:nvCxnSpPr>
          <p:spPr>
            <a:xfrm flipV="1">
              <a:off x="2116897" y="3380335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E720CF9B-FF34-5741-B1F0-7B4FF718E005}"/>
                </a:ext>
              </a:extLst>
            </p:cNvPr>
            <p:cNvSpPr/>
            <p:nvPr/>
          </p:nvSpPr>
          <p:spPr>
            <a:xfrm>
              <a:off x="5513011" y="95770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DE3F67F0-9985-F243-A935-A6B03B924AAE}"/>
                </a:ext>
              </a:extLst>
            </p:cNvPr>
            <p:cNvSpPr/>
            <p:nvPr/>
          </p:nvSpPr>
          <p:spPr>
            <a:xfrm>
              <a:off x="5513011" y="1688170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363AE51D-5CCF-0D4D-B99F-39E5E65F340A}"/>
                </a:ext>
              </a:extLst>
            </p:cNvPr>
            <p:cNvSpPr/>
            <p:nvPr/>
          </p:nvSpPr>
          <p:spPr>
            <a:xfrm>
              <a:off x="5513011" y="2418639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D17564D-F468-904A-BDA9-CB614371894E}"/>
                </a:ext>
              </a:extLst>
            </p:cNvPr>
            <p:cNvSpPr/>
            <p:nvPr/>
          </p:nvSpPr>
          <p:spPr>
            <a:xfrm>
              <a:off x="5513011" y="3149108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D04DE948-BD6A-B04C-8BC1-6D56B8A96F3C}"/>
                </a:ext>
              </a:extLst>
            </p:cNvPr>
            <p:cNvSpPr/>
            <p:nvPr/>
          </p:nvSpPr>
          <p:spPr>
            <a:xfrm>
              <a:off x="5513011" y="3879577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B151C708-A345-6044-81ED-631276EF8BC3}"/>
                </a:ext>
              </a:extLst>
            </p:cNvPr>
            <p:cNvSpPr/>
            <p:nvPr/>
          </p:nvSpPr>
          <p:spPr>
            <a:xfrm>
              <a:off x="5513011" y="227231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5FCE949D-CD80-C145-A259-E84E9E62201A}"/>
                </a:ext>
              </a:extLst>
            </p:cNvPr>
            <p:cNvSpPr/>
            <p:nvPr/>
          </p:nvSpPr>
          <p:spPr>
            <a:xfrm>
              <a:off x="5513011" y="4610046"/>
              <a:ext cx="468000" cy="4624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32C6E206-9477-3D4D-82FD-C1100D4DA82C}"/>
                </a:ext>
              </a:extLst>
            </p:cNvPr>
            <p:cNvCxnSpPr>
              <a:endCxn id="194" idx="2"/>
            </p:cNvCxnSpPr>
            <p:nvPr/>
          </p:nvCxnSpPr>
          <p:spPr>
            <a:xfrm>
              <a:off x="4046831" y="458459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DA131E51-B6F9-FD4B-8CCC-225F325DA2C6}"/>
                </a:ext>
              </a:extLst>
            </p:cNvPr>
            <p:cNvCxnSpPr>
              <a:endCxn id="189" idx="2"/>
            </p:cNvCxnSpPr>
            <p:nvPr/>
          </p:nvCxnSpPr>
          <p:spPr>
            <a:xfrm>
              <a:off x="4046831" y="45846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F9081EAB-7B88-E14A-9785-A3662E2B3F69}"/>
                </a:ext>
              </a:extLst>
            </p:cNvPr>
            <p:cNvCxnSpPr>
              <a:endCxn id="190" idx="2"/>
            </p:cNvCxnSpPr>
            <p:nvPr/>
          </p:nvCxnSpPr>
          <p:spPr>
            <a:xfrm>
              <a:off x="4046831" y="118892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7DEEE805-B404-254A-A584-FF51401963A6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>
              <a:off x="4046831" y="1188928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2BDAF7B1-1A3E-6642-BC18-66275AC3DE61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>
              <a:off x="4046831" y="1919397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1EFA510D-D266-7843-ADC6-5F09EF5CCAE6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4046831" y="45846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5F9EB3C9-BE60-6C49-BBAB-5A650BFDB2E7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4046831" y="45845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50A0C9E8-63EF-4D4F-A15C-635768C5DB8F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458460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41BDA517-62CC-C241-9DA1-3D262D7092F2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60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2A7F4DCA-810C-8E41-8108-7E97F3C14ADD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4046831" y="118892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E7F69F71-C5DE-7D4B-9370-B1B7D20E99D6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4046831" y="118892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CC639482-EC30-4949-8C9F-A5E9C91B4D0D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1188928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5EA64ADE-DD9E-7641-8EB5-8CC9AAB38F3E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1188929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F5B96AA9-8E41-DA48-88F5-4C4B1B1E8F35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59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58FCE1B1-A5F5-1443-BCF2-6702DE055711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4046831" y="1188929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4AF9BE28-735A-1F40-A855-BC0361AAE96D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4046831" y="191939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447F0B83-CE23-914C-A43E-E5CEF5787093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4046831" y="1919397"/>
              <a:ext cx="1466181" cy="1460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>
              <a:extLst>
                <a:ext uri="{FF2B5EF4-FFF2-40B4-BE49-F238E27FC236}">
                  <a16:creationId xmlns:a16="http://schemas.microsoft.com/office/drawing/2014/main" id="{9C897F43-0C1A-3946-BEDF-DEAF0FB68A6D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1919398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>
              <a:extLst>
                <a:ext uri="{FF2B5EF4-FFF2-40B4-BE49-F238E27FC236}">
                  <a16:creationId xmlns:a16="http://schemas.microsoft.com/office/drawing/2014/main" id="{01911B28-3995-7545-B11D-5C280EC2B146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1919397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81E9E683-189A-6649-B781-D545771D6C44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60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>
              <a:extLst>
                <a:ext uri="{FF2B5EF4-FFF2-40B4-BE49-F238E27FC236}">
                  <a16:creationId xmlns:a16="http://schemas.microsoft.com/office/drawing/2014/main" id="{379C91B9-6835-8F4B-AD2B-0042A5A87DB6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4046831" y="1188928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2FD0B75E-EEE4-7F42-B5B7-33C6403C656B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4046831" y="1919398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>
              <a:extLst>
                <a:ext uri="{FF2B5EF4-FFF2-40B4-BE49-F238E27FC236}">
                  <a16:creationId xmlns:a16="http://schemas.microsoft.com/office/drawing/2014/main" id="{29D74C3B-3BB5-EE44-AB3A-C8EF52B4DBCA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4046831" y="2649866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>
              <a:extLst>
                <a:ext uri="{FF2B5EF4-FFF2-40B4-BE49-F238E27FC236}">
                  <a16:creationId xmlns:a16="http://schemas.microsoft.com/office/drawing/2014/main" id="{0ED4A081-C3A3-C74D-8E7C-E2F4D1CD19BB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4046831" y="3380335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>
              <a:extLst>
                <a:ext uri="{FF2B5EF4-FFF2-40B4-BE49-F238E27FC236}">
                  <a16:creationId xmlns:a16="http://schemas.microsoft.com/office/drawing/2014/main" id="{F8A30EF8-D96F-1F43-B092-40F97F0B178B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4046831" y="2649867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>
              <a:extLst>
                <a:ext uri="{FF2B5EF4-FFF2-40B4-BE49-F238E27FC236}">
                  <a16:creationId xmlns:a16="http://schemas.microsoft.com/office/drawing/2014/main" id="{B4D7A56B-73FC-0046-BFA0-3CCAB2CE8924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2649866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>
              <a:extLst>
                <a:ext uri="{FF2B5EF4-FFF2-40B4-BE49-F238E27FC236}">
                  <a16:creationId xmlns:a16="http://schemas.microsoft.com/office/drawing/2014/main" id="{147D499C-70CA-8F49-ACEA-5B37DFD7A94E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2649867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3145ADC5-E17A-EC4F-AD6B-3E469D674062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59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>
              <a:extLst>
                <a:ext uri="{FF2B5EF4-FFF2-40B4-BE49-F238E27FC236}">
                  <a16:creationId xmlns:a16="http://schemas.microsoft.com/office/drawing/2014/main" id="{3C7E3BAE-582C-1449-B470-5E763D652564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4046831" y="1188929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>
              <a:extLst>
                <a:ext uri="{FF2B5EF4-FFF2-40B4-BE49-F238E27FC236}">
                  <a16:creationId xmlns:a16="http://schemas.microsoft.com/office/drawing/2014/main" id="{1069DAC9-2A18-4C4B-B222-F082B3EDDBBF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4046831" y="1919397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B9477139-DFDE-E247-A83A-8423A6CE1C31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 flipV="1">
              <a:off x="4046831" y="2649867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0854923F-A521-D440-B451-21F0DE4C803F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3380336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7E7AAA9E-BF07-7146-AC16-0B39ED1F3631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3380335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AFC245C2-F16A-244A-ABC9-49BAB29818F9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60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7F513989-72E3-334E-9850-7421D7D02FE5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4046831" y="1188928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1873CEE-34B9-6F4E-B4F8-A0BFB4E1A897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4046831" y="1919398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262F6912-8774-DE4F-89BC-E6AB1198C4DE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 flipV="1">
              <a:off x="4046831" y="2649866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EB15E9E0-A552-F244-BBE3-9DEBB631DB87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 flipV="1">
              <a:off x="4046831" y="3380336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B781FA40-C591-A245-8815-64DE5F1249DA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4046831" y="4110804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91B4DC80-F965-474D-95BF-7DF0F8CC0EC1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4841273"/>
              <a:ext cx="1466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>
              <a:extLst>
                <a:ext uri="{FF2B5EF4-FFF2-40B4-BE49-F238E27FC236}">
                  <a16:creationId xmlns:a16="http://schemas.microsoft.com/office/drawing/2014/main" id="{2861954A-0055-A44F-BF17-40F2E999DEC6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>
              <a:off x="4046831" y="4110805"/>
              <a:ext cx="1466181" cy="730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533D0C4C-D90A-C243-B687-83D6E2C1594D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4046831" y="458459"/>
              <a:ext cx="1466181" cy="4382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FD280043-882D-2649-86BB-A067A5DF8FD5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4046831" y="1188929"/>
              <a:ext cx="1466181" cy="3652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5E628AC0-B473-2E43-86A5-3DC9C5A00AD4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4046831" y="1919397"/>
              <a:ext cx="1466181" cy="2921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>
              <a:extLst>
                <a:ext uri="{FF2B5EF4-FFF2-40B4-BE49-F238E27FC236}">
                  <a16:creationId xmlns:a16="http://schemas.microsoft.com/office/drawing/2014/main" id="{5C3F9BDD-D277-3E4E-B6EC-24102DE415CE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 flipV="1">
              <a:off x="4046831" y="2649867"/>
              <a:ext cx="1466181" cy="2191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28B25182-0D68-444E-891A-DB3FBB963198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 flipV="1">
              <a:off x="4046831" y="3380335"/>
              <a:ext cx="1466181" cy="1460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6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0</Words>
  <Application>Microsoft Macintosh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7</cp:revision>
  <dcterms:created xsi:type="dcterms:W3CDTF">2021-05-17T12:39:03Z</dcterms:created>
  <dcterms:modified xsi:type="dcterms:W3CDTF">2021-05-18T13:58:38Z</dcterms:modified>
</cp:coreProperties>
</file>