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e7779af2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e7779af2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7779af2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7779af2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e7779af2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e7779af2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e7779af2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e7779af2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e7779af2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e7779af2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e7779af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e7779af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7779af2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e7779af2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 Off - Projeto Grupo NEXT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Dara Vasconcelos &lt;dcsv&gt;, Ithalo Araujo &lt;iras&gt;, Sandrirames Albino &lt;saf&gt;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</a:t>
            </a:r>
            <a:r>
              <a:rPr lang="pt-BR"/>
              <a:t>primorar a visualização de resultados obtidos nas disciplinas e cursos gerenciados pelo Grupo de Pesquisa NEXT - CIn/UFPE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Melhorar os processos de síntese de resultados e envio de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Atualmente, o acompanhamento dos cursos gerenciados pelo Grupo de Pesquisa NEXT - CIn/UFPE é realizado por intermédio de planilhas, o que torna os processos de visualização de resultados, síntese de informações e geração de relatórios confusos e ineficazes.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Esperados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</a:t>
            </a:r>
            <a:r>
              <a:rPr lang="pt-BR"/>
              <a:t>suário do tipo aluno: objetiva-se a melhora no painel de visualização de resultados, facilitando a identificação de gaps de aprendizado e pontos de melhoria;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Usuário do tipo professor/tutor: objetiva-se facilitar o processo de geração de relatórios resultantes da síntese de resultados obtidos pelos alunos.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Restrições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projeto apresenta restrições de custo (150 horas) e prazo (03/01/2024). Além disso, a solução apresentada deverá ser replicável para todo e qualquer curso gerenciado pelo Grupo de Pesquisa NEXT - UFPE.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Atribuição de Atividades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Ithalo Araujo: Planejamento e Gestão do Projeto;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Dara Vasconcelos: Análise de Processos;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Sandrirames Albino: Análise de Processos.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Trabalho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Interação entre o time: uma vez, semanalmente, via Google Meet;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Interação com o cliente: uma vez, quinzenalmente, via Google Meet;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Ferramenta de acompanhamento de atividades: Trello;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Meio de validação: à definir.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