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svg" ContentType="image/svg+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5" Type="http://schemas.microsoft.com/office/2020/02/relationships/classificationlabels" Target="docMetadata/LabelInfo.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0" r:id="rId4"/>
  </p:sldMasterIdLst>
  <p:notesMasterIdLst>
    <p:notesMasterId r:id="rId18"/>
  </p:notesMasterIdLst>
  <p:handoutMasterIdLst>
    <p:handoutMasterId r:id="rId19"/>
  </p:handoutMasterIdLst>
  <p:sldIdLst>
    <p:sldId id="256" r:id="rId5"/>
    <p:sldId id="296" r:id="rId6"/>
    <p:sldId id="297" r:id="rId7"/>
    <p:sldId id="305" r:id="rId8"/>
    <p:sldId id="298" r:id="rId9"/>
    <p:sldId id="300" r:id="rId10"/>
    <p:sldId id="309" r:id="rId11"/>
    <p:sldId id="302" r:id="rId12"/>
    <p:sldId id="303" r:id="rId13"/>
    <p:sldId id="307" r:id="rId14"/>
    <p:sldId id="304" r:id="rId15"/>
    <p:sldId id="310" r:id="rId16"/>
    <p:sldId id="30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5853"/>
  </p:normalViewPr>
  <p:slideViewPr>
    <p:cSldViewPr snapToGrid="0">
      <p:cViewPr varScale="1">
        <p:scale>
          <a:sx n="113" d="100"/>
          <a:sy n="113" d="100"/>
        </p:scale>
        <p:origin x="560" y="168"/>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4632" y="133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commentAuthors" Target="commentAuthor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25" Type="http://schemas.microsoft.com/office/2018/10/relationships/authors" Target="author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a:p>
        </p:txBody>
      </p:sp>
      <p:sp>
        <p:nvSpPr>
          <p:cNvPr id="3" name="Segnaposto data 2">
            <a:extLst>
              <a:ext uri="{FF2B5EF4-FFF2-40B4-BE49-F238E27FC236}">
                <a16:creationId xmlns=""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BC54730-5EBA-4920-A6C4-7F8458A7F940}" type="datetime1">
              <a:rPr lang="it-IT" smtClean="0"/>
              <a:t>15/06/22</a:t>
            </a:fld>
            <a:endParaRPr lang="it-IT"/>
          </a:p>
        </p:txBody>
      </p:sp>
      <p:sp>
        <p:nvSpPr>
          <p:cNvPr id="4" name="Segnaposto piè di pagina 3">
            <a:extLst>
              <a:ext uri="{FF2B5EF4-FFF2-40B4-BE49-F238E27FC236}">
                <a16:creationId xmlns=""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a:p>
        </p:txBody>
      </p:sp>
      <p:sp>
        <p:nvSpPr>
          <p:cNvPr id="5" name="Segnaposto numero diapositiva 4">
            <a:extLst>
              <a:ext uri="{FF2B5EF4-FFF2-40B4-BE49-F238E27FC236}">
                <a16:creationId xmlns=""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F9A36D-7FAC-478F-9944-F324014F6FD1}" type="slidenum">
              <a:rPr lang="it-IT" smtClean="0"/>
              <a:t>‹n.›</a:t>
            </a:fld>
            <a:endParaRPr lang="it-IT"/>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EC1C34-318D-43A8-83F5-3AC8647FE75E}" type="datetime1">
              <a:rPr lang="it-IT" smtClean="0"/>
              <a:pPr/>
              <a:t>15/06/22</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B9A9E5-4F7F-4A7D-9DE1-899232329269}" type="slidenum">
              <a:rPr lang="it-IT" noProof="0" smtClean="0"/>
              <a:t>‹n.›</a:t>
            </a:fld>
            <a:endParaRPr lang="it-IT" noProof="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a:t>
            </a:fld>
            <a:endParaRPr lang="it-IT"/>
          </a:p>
        </p:txBody>
      </p:sp>
    </p:spTree>
    <p:extLst>
      <p:ext uri="{BB962C8B-B14F-4D97-AF65-F5344CB8AC3E}">
        <p14:creationId xmlns:p14="http://schemas.microsoft.com/office/powerpoint/2010/main" val="38429553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11</a:t>
            </a:fld>
            <a:endParaRPr lang="it-IT"/>
          </a:p>
        </p:txBody>
      </p:sp>
    </p:spTree>
    <p:extLst>
      <p:ext uri="{BB962C8B-B14F-4D97-AF65-F5344CB8AC3E}">
        <p14:creationId xmlns:p14="http://schemas.microsoft.com/office/powerpoint/2010/main" val="20003667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12</a:t>
            </a:fld>
            <a:endParaRPr lang="it-IT"/>
          </a:p>
        </p:txBody>
      </p:sp>
    </p:spTree>
    <p:extLst>
      <p:ext uri="{BB962C8B-B14F-4D97-AF65-F5344CB8AC3E}">
        <p14:creationId xmlns:p14="http://schemas.microsoft.com/office/powerpoint/2010/main" val="719930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2</a:t>
            </a:fld>
            <a:endParaRPr lang="it-IT"/>
          </a:p>
        </p:txBody>
      </p:sp>
    </p:spTree>
    <p:extLst>
      <p:ext uri="{BB962C8B-B14F-4D97-AF65-F5344CB8AC3E}">
        <p14:creationId xmlns:p14="http://schemas.microsoft.com/office/powerpoint/2010/main" val="1834207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3</a:t>
            </a:fld>
            <a:endParaRPr lang="it-IT"/>
          </a:p>
        </p:txBody>
      </p:sp>
    </p:spTree>
    <p:extLst>
      <p:ext uri="{BB962C8B-B14F-4D97-AF65-F5344CB8AC3E}">
        <p14:creationId xmlns:p14="http://schemas.microsoft.com/office/powerpoint/2010/main" val="773742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4</a:t>
            </a:fld>
            <a:endParaRPr lang="it-IT"/>
          </a:p>
        </p:txBody>
      </p:sp>
    </p:spTree>
    <p:extLst>
      <p:ext uri="{BB962C8B-B14F-4D97-AF65-F5344CB8AC3E}">
        <p14:creationId xmlns:p14="http://schemas.microsoft.com/office/powerpoint/2010/main" val="952584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5</a:t>
            </a:fld>
            <a:endParaRPr lang="it-IT"/>
          </a:p>
        </p:txBody>
      </p:sp>
    </p:spTree>
    <p:extLst>
      <p:ext uri="{BB962C8B-B14F-4D97-AF65-F5344CB8AC3E}">
        <p14:creationId xmlns:p14="http://schemas.microsoft.com/office/powerpoint/2010/main" val="745069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6</a:t>
            </a:fld>
            <a:endParaRPr lang="it-IT"/>
          </a:p>
        </p:txBody>
      </p:sp>
    </p:spTree>
    <p:extLst>
      <p:ext uri="{BB962C8B-B14F-4D97-AF65-F5344CB8AC3E}">
        <p14:creationId xmlns:p14="http://schemas.microsoft.com/office/powerpoint/2010/main" val="1366984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7</a:t>
            </a:fld>
            <a:endParaRPr lang="it-IT"/>
          </a:p>
        </p:txBody>
      </p:sp>
    </p:spTree>
    <p:extLst>
      <p:ext uri="{BB962C8B-B14F-4D97-AF65-F5344CB8AC3E}">
        <p14:creationId xmlns:p14="http://schemas.microsoft.com/office/powerpoint/2010/main" val="30544115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8</a:t>
            </a:fld>
            <a:endParaRPr lang="it-IT"/>
          </a:p>
        </p:txBody>
      </p:sp>
    </p:spTree>
    <p:extLst>
      <p:ext uri="{BB962C8B-B14F-4D97-AF65-F5344CB8AC3E}">
        <p14:creationId xmlns:p14="http://schemas.microsoft.com/office/powerpoint/2010/main" val="579736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9</a:t>
            </a:fld>
            <a:endParaRPr lang="it-IT"/>
          </a:p>
        </p:txBody>
      </p:sp>
    </p:spTree>
    <p:extLst>
      <p:ext uri="{BB962C8B-B14F-4D97-AF65-F5344CB8AC3E}">
        <p14:creationId xmlns:p14="http://schemas.microsoft.com/office/powerpoint/2010/main" val="3760930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4" Type="http://schemas.openxmlformats.org/officeDocument/2006/relationships/image" Target="../media/image2.png"/><Relationship Id="rId5" Type="http://schemas.openxmlformats.org/officeDocument/2006/relationships/image" Target="../media/image4.sv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sv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8.sv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0.sv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2.svg"/><Relationship Id="rId4" Type="http://schemas.openxmlformats.org/officeDocument/2006/relationships/image" Target="../media/image7.png"/><Relationship Id="rId5" Type="http://schemas.openxmlformats.org/officeDocument/2006/relationships/image" Target="../media/image14.svg"/><Relationship Id="rId6" Type="http://schemas.openxmlformats.org/officeDocument/2006/relationships/image" Target="../media/image8.png"/><Relationship Id="rId7" Type="http://schemas.openxmlformats.org/officeDocument/2006/relationships/image" Target="../media/image16.svg"/><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8.sv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278FA3-9367-3997-13D6-161D5C0D80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1E6F95A-0DB1-909F-4877-211D02DDEC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3A5AB812-D02C-E804-858F-C6033BAB46E7}"/>
              </a:ext>
            </a:extLst>
          </p:cNvPr>
          <p:cNvSpPr>
            <a:spLocks noGrp="1"/>
          </p:cNvSpPr>
          <p:nvPr>
            <p:ph type="dt" sz="half" idx="10"/>
          </p:nvPr>
        </p:nvSpPr>
        <p:spPr/>
        <p:txBody>
          <a:bodyPr/>
          <a:lstStyle/>
          <a:p>
            <a:pPr rtl="0"/>
            <a:r>
              <a:rPr lang="it-IT" noProof="0"/>
              <a:t>20XX</a:t>
            </a:r>
          </a:p>
        </p:txBody>
      </p:sp>
      <p:sp>
        <p:nvSpPr>
          <p:cNvPr id="5" name="Footer Placeholder 4">
            <a:extLst>
              <a:ext uri="{FF2B5EF4-FFF2-40B4-BE49-F238E27FC236}">
                <a16:creationId xmlns="" xmlns:a16="http://schemas.microsoft.com/office/drawing/2014/main" id="{7FCEC552-74FB-68A8-F1DB-50BFC33BBF7E}"/>
              </a:ext>
            </a:extLst>
          </p:cNvPr>
          <p:cNvSpPr>
            <a:spLocks noGrp="1"/>
          </p:cNvSpPr>
          <p:nvPr>
            <p:ph type="ftr" sz="quarter" idx="11"/>
          </p:nvPr>
        </p:nvSpPr>
        <p:spPr/>
        <p:txBody>
          <a:bodyPr/>
          <a:lstStyle/>
          <a:p>
            <a:pPr rtl="0"/>
            <a:r>
              <a:rPr lang="it-IT" noProof="0"/>
              <a:t>Presentazione</a:t>
            </a:r>
          </a:p>
        </p:txBody>
      </p:sp>
      <p:sp>
        <p:nvSpPr>
          <p:cNvPr id="6" name="Slide Number Placeholder 5">
            <a:extLst>
              <a:ext uri="{FF2B5EF4-FFF2-40B4-BE49-F238E27FC236}">
                <a16:creationId xmlns="" xmlns:a16="http://schemas.microsoft.com/office/drawing/2014/main" id="{2B9B763B-8900-900C-E1CD-6F640B1F4282}"/>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a:p>
        </p:txBody>
      </p:sp>
    </p:spTree>
    <p:extLst>
      <p:ext uri="{BB962C8B-B14F-4D97-AF65-F5344CB8AC3E}">
        <p14:creationId xmlns:p14="http://schemas.microsoft.com/office/powerpoint/2010/main" val="28723794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DDD5F4-B438-F71F-C292-989EB7486B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1BFDFBB3-256A-CCF9-C107-E5D97A4158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56AFDDB-3F8E-095D-2AAC-05AA801299D9}"/>
              </a:ext>
            </a:extLst>
          </p:cNvPr>
          <p:cNvSpPr>
            <a:spLocks noGrp="1"/>
          </p:cNvSpPr>
          <p:nvPr>
            <p:ph type="dt" sz="half" idx="10"/>
          </p:nvPr>
        </p:nvSpPr>
        <p:spPr/>
        <p:txBody>
          <a:bodyPr/>
          <a:lstStyle/>
          <a:p>
            <a:pPr rtl="0"/>
            <a:r>
              <a:rPr lang="it-IT" noProof="0"/>
              <a:t>20XX</a:t>
            </a:r>
          </a:p>
        </p:txBody>
      </p:sp>
      <p:sp>
        <p:nvSpPr>
          <p:cNvPr id="5" name="Footer Placeholder 4">
            <a:extLst>
              <a:ext uri="{FF2B5EF4-FFF2-40B4-BE49-F238E27FC236}">
                <a16:creationId xmlns="" xmlns:a16="http://schemas.microsoft.com/office/drawing/2014/main" id="{DCA4F061-5124-D9EF-ADE0-784E23E6FAD5}"/>
              </a:ext>
            </a:extLst>
          </p:cNvPr>
          <p:cNvSpPr>
            <a:spLocks noGrp="1"/>
          </p:cNvSpPr>
          <p:nvPr>
            <p:ph type="ftr" sz="quarter" idx="11"/>
          </p:nvPr>
        </p:nvSpPr>
        <p:spPr/>
        <p:txBody>
          <a:bodyPr/>
          <a:lstStyle/>
          <a:p>
            <a:pPr rtl="0"/>
            <a:r>
              <a:rPr lang="it-IT" noProof="0"/>
              <a:t>Presentazione</a:t>
            </a:r>
          </a:p>
        </p:txBody>
      </p:sp>
      <p:sp>
        <p:nvSpPr>
          <p:cNvPr id="6" name="Slide Number Placeholder 5">
            <a:extLst>
              <a:ext uri="{FF2B5EF4-FFF2-40B4-BE49-F238E27FC236}">
                <a16:creationId xmlns="" xmlns:a16="http://schemas.microsoft.com/office/drawing/2014/main" id="{33F6DFE8-C89A-879C-7E2F-9F169CEE5511}"/>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a:p>
        </p:txBody>
      </p:sp>
    </p:spTree>
    <p:extLst>
      <p:ext uri="{BB962C8B-B14F-4D97-AF65-F5344CB8AC3E}">
        <p14:creationId xmlns:p14="http://schemas.microsoft.com/office/powerpoint/2010/main" val="4283149253"/>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DEBEAECE-2302-C365-16A9-B2511F1954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238328BA-17EE-A346-DB19-6C061BE481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6D59EF6B-18F0-9409-2834-07BCB9950C8B}"/>
              </a:ext>
            </a:extLst>
          </p:cNvPr>
          <p:cNvSpPr>
            <a:spLocks noGrp="1"/>
          </p:cNvSpPr>
          <p:nvPr>
            <p:ph type="dt" sz="half" idx="10"/>
          </p:nvPr>
        </p:nvSpPr>
        <p:spPr/>
        <p:txBody>
          <a:bodyPr/>
          <a:lstStyle/>
          <a:p>
            <a:pPr rtl="0"/>
            <a:r>
              <a:rPr lang="it-IT" noProof="0"/>
              <a:t>20XX</a:t>
            </a:r>
          </a:p>
        </p:txBody>
      </p:sp>
      <p:sp>
        <p:nvSpPr>
          <p:cNvPr id="5" name="Footer Placeholder 4">
            <a:extLst>
              <a:ext uri="{FF2B5EF4-FFF2-40B4-BE49-F238E27FC236}">
                <a16:creationId xmlns="" xmlns:a16="http://schemas.microsoft.com/office/drawing/2014/main" id="{410C097C-788B-952B-11EF-0323517E9BAB}"/>
              </a:ext>
            </a:extLst>
          </p:cNvPr>
          <p:cNvSpPr>
            <a:spLocks noGrp="1"/>
          </p:cNvSpPr>
          <p:nvPr>
            <p:ph type="ftr" sz="quarter" idx="11"/>
          </p:nvPr>
        </p:nvSpPr>
        <p:spPr/>
        <p:txBody>
          <a:bodyPr/>
          <a:lstStyle/>
          <a:p>
            <a:pPr rtl="0"/>
            <a:r>
              <a:rPr lang="it-IT" noProof="0"/>
              <a:t>Presentazione</a:t>
            </a:r>
          </a:p>
        </p:txBody>
      </p:sp>
      <p:sp>
        <p:nvSpPr>
          <p:cNvPr id="6" name="Slide Number Placeholder 5">
            <a:extLst>
              <a:ext uri="{FF2B5EF4-FFF2-40B4-BE49-F238E27FC236}">
                <a16:creationId xmlns="" xmlns:a16="http://schemas.microsoft.com/office/drawing/2014/main" id="{1BED2881-771D-F7AC-3C43-D6AF2DEC3593}"/>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a:p>
        </p:txBody>
      </p:sp>
    </p:spTree>
    <p:extLst>
      <p:ext uri="{BB962C8B-B14F-4D97-AF65-F5344CB8AC3E}">
        <p14:creationId xmlns:p14="http://schemas.microsoft.com/office/powerpoint/2010/main" val="2425527515"/>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lonna contenuto 3">
    <p:spTree>
      <p:nvGrpSpPr>
        <p:cNvPr id="1" name=""/>
        <p:cNvGrpSpPr/>
        <p:nvPr/>
      </p:nvGrpSpPr>
      <p:grpSpPr>
        <a:xfrm>
          <a:off x="0" y="0"/>
          <a:ext cx="0" cy="0"/>
          <a:chOff x="0" y="0"/>
          <a:chExt cx="0" cy="0"/>
        </a:xfrm>
      </p:grpSpPr>
      <p:sp>
        <p:nvSpPr>
          <p:cNvPr id="14" name="Titolo 1">
            <a:extLst>
              <a:ext uri="{FF2B5EF4-FFF2-40B4-BE49-F238E27FC236}">
                <a16:creationId xmlns=""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15" name="Segnaposto testo 15">
            <a:extLst>
              <a:ext uri="{FF2B5EF4-FFF2-40B4-BE49-F238E27FC236}">
                <a16:creationId xmlns=""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7" name="Segnaposto testo 18">
            <a:extLst>
              <a:ext uri="{FF2B5EF4-FFF2-40B4-BE49-F238E27FC236}">
                <a16:creationId xmlns=""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31" name="Segnaposto testo 15">
            <a:extLst>
              <a:ext uri="{FF2B5EF4-FFF2-40B4-BE49-F238E27FC236}">
                <a16:creationId xmlns=""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FAI CLIC PER AGGIUNGERE IL SOTTOTITOLO</a:t>
            </a:r>
          </a:p>
        </p:txBody>
      </p:sp>
      <p:sp>
        <p:nvSpPr>
          <p:cNvPr id="32" name="Segnaposto testo 18">
            <a:extLst>
              <a:ext uri="{FF2B5EF4-FFF2-40B4-BE49-F238E27FC236}">
                <a16:creationId xmlns=""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33" name="Segnaposto testo 15">
            <a:extLst>
              <a:ext uri="{FF2B5EF4-FFF2-40B4-BE49-F238E27FC236}">
                <a16:creationId xmlns=""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FAI CLIC PER AGGIUNGERE IL SOTTOTITOLO</a:t>
            </a:r>
          </a:p>
        </p:txBody>
      </p:sp>
      <p:sp>
        <p:nvSpPr>
          <p:cNvPr id="34" name="Segnaposto testo 18">
            <a:extLst>
              <a:ext uri="{FF2B5EF4-FFF2-40B4-BE49-F238E27FC236}">
                <a16:creationId xmlns=""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2" name="Segnaposto testo 15">
            <a:extLst>
              <a:ext uri="{FF2B5EF4-FFF2-40B4-BE49-F238E27FC236}">
                <a16:creationId xmlns=""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FAI CLIC PER AGGIUNGERE IL SOTTOTITOLO</a:t>
            </a:r>
          </a:p>
        </p:txBody>
      </p:sp>
      <p:sp>
        <p:nvSpPr>
          <p:cNvPr id="13" name="Segnaposto testo 18">
            <a:extLst>
              <a:ext uri="{FF2B5EF4-FFF2-40B4-BE49-F238E27FC236}">
                <a16:creationId xmlns=""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3" name="Segnaposto data 2">
            <a:extLst>
              <a:ext uri="{FF2B5EF4-FFF2-40B4-BE49-F238E27FC236}">
                <a16:creationId xmlns="" xmlns:a16="http://schemas.microsoft.com/office/drawing/2014/main" id="{98EC90C5-A811-4E5C-ADD1-A89DB4E94DAA}"/>
              </a:ext>
            </a:extLst>
          </p:cNvPr>
          <p:cNvSpPr>
            <a:spLocks noGrp="1"/>
          </p:cNvSpPr>
          <p:nvPr>
            <p:ph type="dt" sz="half" idx="20"/>
          </p:nvPr>
        </p:nvSpPr>
        <p:spPr/>
        <p:txBody>
          <a:bodyPr rtlCol="0"/>
          <a:lstStyle/>
          <a:p>
            <a:pPr rtl="0"/>
            <a:r>
              <a:rPr lang="it-IT" noProof="0"/>
              <a:t>20XX</a:t>
            </a:r>
          </a:p>
        </p:txBody>
      </p:sp>
      <p:sp>
        <p:nvSpPr>
          <p:cNvPr id="4" name="Segnaposto piè di pagina 3">
            <a:extLst>
              <a:ext uri="{FF2B5EF4-FFF2-40B4-BE49-F238E27FC236}">
                <a16:creationId xmlns="" xmlns:a16="http://schemas.microsoft.com/office/drawing/2014/main" id="{3356B621-AE19-45D3-B25F-23256C242DDD}"/>
              </a:ext>
            </a:extLst>
          </p:cNvPr>
          <p:cNvSpPr>
            <a:spLocks noGrp="1"/>
          </p:cNvSpPr>
          <p:nvPr>
            <p:ph type="ftr" sz="quarter" idx="21"/>
          </p:nvPr>
        </p:nvSpPr>
        <p:spPr/>
        <p:txBody>
          <a:bodyPr rtlCol="0"/>
          <a:lstStyle/>
          <a:p>
            <a:pPr rtl="0"/>
            <a:r>
              <a:rPr lang="it-IT" noProof="0"/>
              <a:t>Presentazione</a:t>
            </a:r>
          </a:p>
        </p:txBody>
      </p:sp>
      <p:sp>
        <p:nvSpPr>
          <p:cNvPr id="5" name="Segnaposto numero diapositiva 4">
            <a:extLst>
              <a:ext uri="{FF2B5EF4-FFF2-40B4-BE49-F238E27FC236}">
                <a16:creationId xmlns="" xmlns:a16="http://schemas.microsoft.com/office/drawing/2014/main" id="{158BDCB2-D8C3-4571-8154-76BEA9AE41A8}"/>
              </a:ext>
            </a:extLst>
          </p:cNvPr>
          <p:cNvSpPr>
            <a:spLocks noGrp="1"/>
          </p:cNvSpPr>
          <p:nvPr>
            <p:ph type="sldNum" sz="quarter" idx="22"/>
          </p:nvPr>
        </p:nvSpPr>
        <p:spPr/>
        <p:txBody>
          <a:bodyPr rtlCol="0"/>
          <a:lstStyle/>
          <a:p>
            <a:pPr rtl="0"/>
            <a:fld id="{B5CEABB6-07DC-46E8-9B57-56EC44A396E5}" type="slidenum">
              <a:rPr lang="it-IT" noProof="0" smtClean="0"/>
              <a:t>‹n.›</a:t>
            </a:fld>
            <a:endParaRPr lang="it-IT" noProof="0"/>
          </a:p>
        </p:txBody>
      </p:sp>
      <p:cxnSp>
        <p:nvCxnSpPr>
          <p:cNvPr id="2" name="Connettore diritto 1">
            <a:extLst>
              <a:ext uri="{FF2B5EF4-FFF2-40B4-BE49-F238E27FC236}">
                <a16:creationId xmlns="" xmlns:a16="http://schemas.microsoft.com/office/drawing/2014/main" id="{9298DCF7-7DC1-4618-8133-F63847B0AFE2}"/>
              </a:ext>
              <a:ext uri="{C183D7F6-B498-43B3-948B-1728B52AA6E4}">
                <adec:decorative xmlns=""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Connettore diritto 5">
            <a:extLst>
              <a:ext uri="{FF2B5EF4-FFF2-40B4-BE49-F238E27FC236}">
                <a16:creationId xmlns="" xmlns:a16="http://schemas.microsoft.com/office/drawing/2014/main" id="{653A6567-233D-4A3B-B52B-DE7E5E35A175}"/>
              </a:ext>
              <a:ext uri="{C183D7F6-B498-43B3-948B-1728B52AA6E4}">
                <adec:decorative xmlns=""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Elemento grafico 6">
            <a:extLst>
              <a:ext uri="{FF2B5EF4-FFF2-40B4-BE49-F238E27FC236}">
                <a16:creationId xmlns="" xmlns:a16="http://schemas.microsoft.com/office/drawing/2014/main" id="{64D564EB-CA78-42C6-AD76-3C4E7B3AEA8D}"/>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0" y="473953"/>
            <a:ext cx="2057400" cy="1647825"/>
          </a:xfrm>
          <a:prstGeom prst="rect">
            <a:avLst/>
          </a:prstGeom>
        </p:spPr>
      </p:pic>
      <p:pic>
        <p:nvPicPr>
          <p:cNvPr id="8" name="Elemento grafico 7">
            <a:extLst>
              <a:ext uri="{FF2B5EF4-FFF2-40B4-BE49-F238E27FC236}">
                <a16:creationId xmlns="" xmlns:a16="http://schemas.microsoft.com/office/drawing/2014/main" id="{1CFFBB3A-BDCF-4878-8D04-E8BB9A050E71}"/>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6175253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nna contenuto 2">
    <p:spTree>
      <p:nvGrpSpPr>
        <p:cNvPr id="1" name=""/>
        <p:cNvGrpSpPr/>
        <p:nvPr/>
      </p:nvGrpSpPr>
      <p:grpSpPr>
        <a:xfrm>
          <a:off x="0" y="0"/>
          <a:ext cx="0" cy="0"/>
          <a:chOff x="0" y="0"/>
          <a:chExt cx="0" cy="0"/>
        </a:xfrm>
      </p:grpSpPr>
      <p:sp>
        <p:nvSpPr>
          <p:cNvPr id="14" name="Titolo 1">
            <a:extLst>
              <a:ext uri="{FF2B5EF4-FFF2-40B4-BE49-F238E27FC236}">
                <a16:creationId xmlns=""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rtlCol="0"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15" name="Segnaposto testo 15">
            <a:extLst>
              <a:ext uri="{FF2B5EF4-FFF2-40B4-BE49-F238E27FC236}">
                <a16:creationId xmlns=""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7" name="Segnaposto testo 18">
            <a:extLst>
              <a:ext uri="{FF2B5EF4-FFF2-40B4-BE49-F238E27FC236}">
                <a16:creationId xmlns=""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6" name="Segnaposto testo 15">
            <a:extLst>
              <a:ext uri="{FF2B5EF4-FFF2-40B4-BE49-F238E27FC236}">
                <a16:creationId xmlns=""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8" name="Segnaposto testo 18">
            <a:extLst>
              <a:ext uri="{FF2B5EF4-FFF2-40B4-BE49-F238E27FC236}">
                <a16:creationId xmlns=""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9" name="Segnaposto testo 15">
            <a:extLst>
              <a:ext uri="{FF2B5EF4-FFF2-40B4-BE49-F238E27FC236}">
                <a16:creationId xmlns=""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0" name="Segnaposto testo 18">
            <a:extLst>
              <a:ext uri="{FF2B5EF4-FFF2-40B4-BE49-F238E27FC236}">
                <a16:creationId xmlns=""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23" name="Segnaposto testo 15">
            <a:extLst>
              <a:ext uri="{FF2B5EF4-FFF2-40B4-BE49-F238E27FC236}">
                <a16:creationId xmlns=""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4" name="Segnaposto testo 18">
            <a:extLst>
              <a:ext uri="{FF2B5EF4-FFF2-40B4-BE49-F238E27FC236}">
                <a16:creationId xmlns=""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3" name="Segnaposto data 2">
            <a:extLst>
              <a:ext uri="{FF2B5EF4-FFF2-40B4-BE49-F238E27FC236}">
                <a16:creationId xmlns="" xmlns:a16="http://schemas.microsoft.com/office/drawing/2014/main" id="{98EC90C5-A811-4E5C-ADD1-A89DB4E94DAA}"/>
              </a:ext>
            </a:extLst>
          </p:cNvPr>
          <p:cNvSpPr>
            <a:spLocks noGrp="1"/>
          </p:cNvSpPr>
          <p:nvPr>
            <p:ph type="dt" sz="half" idx="20"/>
          </p:nvPr>
        </p:nvSpPr>
        <p:spPr>
          <a:xfrm>
            <a:off x="5919680" y="6356350"/>
            <a:ext cx="947516" cy="365125"/>
          </a:xfrm>
        </p:spPr>
        <p:txBody>
          <a:bodyPr rtlCol="0"/>
          <a:lstStyle>
            <a:lvl1pPr>
              <a:defRPr sz="900"/>
            </a:lvl1pPr>
          </a:lstStyle>
          <a:p>
            <a:pPr rtl="0"/>
            <a:r>
              <a:rPr lang="it-IT" noProof="0"/>
              <a:t>20XX</a:t>
            </a:r>
          </a:p>
        </p:txBody>
      </p:sp>
      <p:sp>
        <p:nvSpPr>
          <p:cNvPr id="4" name="Segnaposto piè di pagina 3">
            <a:extLst>
              <a:ext uri="{FF2B5EF4-FFF2-40B4-BE49-F238E27FC236}">
                <a16:creationId xmlns="" xmlns:a16="http://schemas.microsoft.com/office/drawing/2014/main" id="{3356B621-AE19-45D3-B25F-23256C242DDD}"/>
              </a:ext>
            </a:extLst>
          </p:cNvPr>
          <p:cNvSpPr>
            <a:spLocks noGrp="1"/>
          </p:cNvSpPr>
          <p:nvPr>
            <p:ph type="ftr" sz="quarter" idx="21"/>
          </p:nvPr>
        </p:nvSpPr>
        <p:spPr>
          <a:xfrm>
            <a:off x="7161955" y="6356350"/>
            <a:ext cx="3243942" cy="365125"/>
          </a:xfrm>
        </p:spPr>
        <p:txBody>
          <a:bodyPr rtlCol="0"/>
          <a:lstStyle>
            <a:lvl1pPr>
              <a:defRPr sz="900"/>
            </a:lvl1pPr>
          </a:lstStyle>
          <a:p>
            <a:pPr rtl="0"/>
            <a:r>
              <a:rPr lang="it-IT" noProof="0"/>
              <a:t>Presentazione</a:t>
            </a:r>
          </a:p>
        </p:txBody>
      </p:sp>
      <p:sp>
        <p:nvSpPr>
          <p:cNvPr id="5" name="Segnaposto numero diapositiva 4">
            <a:extLst>
              <a:ext uri="{FF2B5EF4-FFF2-40B4-BE49-F238E27FC236}">
                <a16:creationId xmlns=""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it-IT" noProof="0" smtClean="0"/>
              <a:pPr rtl="0"/>
              <a:t>‹n.›</a:t>
            </a:fld>
            <a:endParaRPr lang="it-IT" noProof="0"/>
          </a:p>
        </p:txBody>
      </p:sp>
      <p:pic>
        <p:nvPicPr>
          <p:cNvPr id="2" name="Elemento grafico 1">
            <a:extLst>
              <a:ext uri="{FF2B5EF4-FFF2-40B4-BE49-F238E27FC236}">
                <a16:creationId xmlns="" xmlns:a16="http://schemas.microsoft.com/office/drawing/2014/main" id="{6D8D9106-8780-461D-9091-E074B0A3C956}"/>
              </a:ext>
              <a:ext uri="{C183D7F6-B498-43B3-948B-1728B52AA6E4}">
                <adec:decorative xmlns="" xmlns:adec="http://schemas.microsoft.com/office/drawing/2017/decorative" val="1"/>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terruzione di sezione">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rtlCol="0" anchor="ctr">
            <a:noAutofit/>
          </a:bodyPr>
          <a:lstStyle>
            <a:lvl1pPr algn="l">
              <a:defRPr sz="3600" spc="150" baseline="0">
                <a:solidFill>
                  <a:schemeClr val="tx1">
                    <a:lumMod val="75000"/>
                    <a:lumOff val="25000"/>
                  </a:schemeClr>
                </a:solidFill>
              </a:defRPr>
            </a:lvl1pPr>
          </a:lstStyle>
          <a:p>
            <a:pPr rtl="0"/>
            <a:r>
              <a:rPr lang="it-IT" noProof="0"/>
              <a:t>FAI CLIC PER MODIFICARE LO STILE DEL TITOLO DELLO SCHEMA</a:t>
            </a:r>
          </a:p>
        </p:txBody>
      </p:sp>
      <p:pic>
        <p:nvPicPr>
          <p:cNvPr id="5" name="Elemento grafico 4">
            <a:extLst>
              <a:ext uri="{FF2B5EF4-FFF2-40B4-BE49-F238E27FC236}">
                <a16:creationId xmlns="" xmlns:a16="http://schemas.microsoft.com/office/drawing/2014/main" id="{F05D2CCB-CCFC-4A8A-ADA9-C1E4D13B9681}"/>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itazione">
    <p:spTree>
      <p:nvGrpSpPr>
        <p:cNvPr id="1" name=""/>
        <p:cNvGrpSpPr/>
        <p:nvPr/>
      </p:nvGrpSpPr>
      <p:grpSpPr>
        <a:xfrm>
          <a:off x="0" y="0"/>
          <a:ext cx="0" cy="0"/>
          <a:chOff x="0" y="0"/>
          <a:chExt cx="0" cy="0"/>
        </a:xfrm>
      </p:grpSpPr>
      <p:pic>
        <p:nvPicPr>
          <p:cNvPr id="7" name="Elemento grafico 6">
            <a:extLst>
              <a:ext uri="{FF2B5EF4-FFF2-40B4-BE49-F238E27FC236}">
                <a16:creationId xmlns="" xmlns:a16="http://schemas.microsoft.com/office/drawing/2014/main" id="{AEE644D4-F9A4-4237-BD5C-4B97ABA9337E}"/>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0" y="0"/>
            <a:ext cx="5581650" cy="6858000"/>
          </a:xfrm>
          <a:prstGeom prst="rect">
            <a:avLst/>
          </a:prstGeom>
        </p:spPr>
      </p:pic>
      <p:sp>
        <p:nvSpPr>
          <p:cNvPr id="2" name="Titolo 1">
            <a:extLst>
              <a:ext uri="{FF2B5EF4-FFF2-40B4-BE49-F238E27FC236}">
                <a16:creationId xmlns=""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it-IT" noProof="0"/>
              <a:t>FARE CLIC PER MODIFICARE LO STILE DEL TITOLO</a:t>
            </a:r>
          </a:p>
        </p:txBody>
      </p:sp>
      <p:cxnSp>
        <p:nvCxnSpPr>
          <p:cNvPr id="9" name="Connettore diritto 8">
            <a:extLst>
              <a:ext uri="{FF2B5EF4-FFF2-40B4-BE49-F238E27FC236}">
                <a16:creationId xmlns=""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Segnaposto testo 15">
            <a:extLst>
              <a:ext uri="{FF2B5EF4-FFF2-40B4-BE49-F238E27FC236}">
                <a16:creationId xmlns=""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2" name="Segnaposto testo 18">
            <a:extLst>
              <a:ext uri="{FF2B5EF4-FFF2-40B4-BE49-F238E27FC236}">
                <a16:creationId xmlns=""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3" name="Segnaposto testo 15">
            <a:extLst>
              <a:ext uri="{FF2B5EF4-FFF2-40B4-BE49-F238E27FC236}">
                <a16:creationId xmlns=""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4" name="Segnaposto testo 18">
            <a:extLst>
              <a:ext uri="{FF2B5EF4-FFF2-40B4-BE49-F238E27FC236}">
                <a16:creationId xmlns=""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5" name="Segnaposto testo 15">
            <a:extLst>
              <a:ext uri="{FF2B5EF4-FFF2-40B4-BE49-F238E27FC236}">
                <a16:creationId xmlns=""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6" name="Segnaposto testo 18">
            <a:extLst>
              <a:ext uri="{FF2B5EF4-FFF2-40B4-BE49-F238E27FC236}">
                <a16:creationId xmlns=""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7" name="Segnaposto data 2">
            <a:extLst>
              <a:ext uri="{FF2B5EF4-FFF2-40B4-BE49-F238E27FC236}">
                <a16:creationId xmlns="" xmlns:a16="http://schemas.microsoft.com/office/drawing/2014/main" id="{1E25EFF1-65C7-4F93-8740-46885C6BEA57}"/>
              </a:ext>
            </a:extLst>
          </p:cNvPr>
          <p:cNvSpPr>
            <a:spLocks noGrp="1"/>
          </p:cNvSpPr>
          <p:nvPr>
            <p:ph type="dt" sz="half" idx="20"/>
          </p:nvPr>
        </p:nvSpPr>
        <p:spPr>
          <a:xfrm>
            <a:off x="5919680" y="6356350"/>
            <a:ext cx="947516" cy="365125"/>
          </a:xfrm>
        </p:spPr>
        <p:txBody>
          <a:bodyPr rtlCol="0"/>
          <a:lstStyle>
            <a:lvl1pPr>
              <a:defRPr sz="900"/>
            </a:lvl1pPr>
          </a:lstStyle>
          <a:p>
            <a:pPr rtl="0"/>
            <a:r>
              <a:rPr lang="it-IT" noProof="0"/>
              <a:t>20XX</a:t>
            </a:r>
          </a:p>
        </p:txBody>
      </p:sp>
      <p:sp>
        <p:nvSpPr>
          <p:cNvPr id="18" name="Segnaposto piè di pagina 3">
            <a:extLst>
              <a:ext uri="{FF2B5EF4-FFF2-40B4-BE49-F238E27FC236}">
                <a16:creationId xmlns="" xmlns:a16="http://schemas.microsoft.com/office/drawing/2014/main" id="{C16D80BF-B599-4FC0-ABD5-98777872FE5F}"/>
              </a:ext>
            </a:extLst>
          </p:cNvPr>
          <p:cNvSpPr>
            <a:spLocks noGrp="1"/>
          </p:cNvSpPr>
          <p:nvPr>
            <p:ph type="ftr" sz="quarter" idx="21"/>
          </p:nvPr>
        </p:nvSpPr>
        <p:spPr>
          <a:xfrm>
            <a:off x="7161955" y="6356350"/>
            <a:ext cx="3243942" cy="365125"/>
          </a:xfrm>
        </p:spPr>
        <p:txBody>
          <a:bodyPr rtlCol="0"/>
          <a:lstStyle>
            <a:lvl1pPr>
              <a:defRPr sz="900"/>
            </a:lvl1pPr>
          </a:lstStyle>
          <a:p>
            <a:pPr rtl="0"/>
            <a:r>
              <a:rPr lang="it-IT" noProof="0"/>
              <a:t>Presentazione</a:t>
            </a:r>
          </a:p>
        </p:txBody>
      </p:sp>
      <p:sp>
        <p:nvSpPr>
          <p:cNvPr id="19" name="Segnaposto numero diapositiva 4">
            <a:extLst>
              <a:ext uri="{FF2B5EF4-FFF2-40B4-BE49-F238E27FC236}">
                <a16:creationId xmlns=""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it-IT" noProof="0" smtClean="0"/>
              <a:pPr rtl="0"/>
              <a:t>‹n.›</a:t>
            </a:fld>
            <a:endParaRPr lang="it-IT" noProof="0"/>
          </a:p>
        </p:txBody>
      </p:sp>
    </p:spTree>
    <p:extLst>
      <p:ext uri="{BB962C8B-B14F-4D97-AF65-F5344CB8AC3E}">
        <p14:creationId xmlns:p14="http://schemas.microsoft.com/office/powerpoint/2010/main" val="264798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fronto di mercato">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pPr rtl="0"/>
            <a:r>
              <a:rPr lang="it-IT" noProof="0"/>
              <a:t>FARE CLIC PER MODIFICARE LO STILE DEL TITOLO</a:t>
            </a:r>
          </a:p>
        </p:txBody>
      </p:sp>
      <p:sp>
        <p:nvSpPr>
          <p:cNvPr id="3" name="Segnaposto testo 2">
            <a:extLst>
              <a:ext uri="{FF2B5EF4-FFF2-40B4-BE49-F238E27FC236}">
                <a16:creationId xmlns=""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23" name="Segnaposto testo 2">
            <a:extLst>
              <a:ext uri="{FF2B5EF4-FFF2-40B4-BE49-F238E27FC236}">
                <a16:creationId xmlns=""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24" name="Segnaposto testo 2">
            <a:extLst>
              <a:ext uri="{FF2B5EF4-FFF2-40B4-BE49-F238E27FC236}">
                <a16:creationId xmlns=""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4" name="Segnaposto contenuto 3">
            <a:extLst>
              <a:ext uri="{FF2B5EF4-FFF2-40B4-BE49-F238E27FC236}">
                <a16:creationId xmlns="" xmlns:a16="http://schemas.microsoft.com/office/drawing/2014/main" id="{AC9B20CF-6B91-4562-B799-0ABDAEBC0D2A}"/>
              </a:ext>
            </a:extLst>
          </p:cNvPr>
          <p:cNvSpPr>
            <a:spLocks noGrp="1"/>
          </p:cNvSpPr>
          <p:nvPr>
            <p:ph sz="half" idx="2" hasCustomPrompt="1"/>
          </p:nvPr>
        </p:nvSpPr>
        <p:spPr>
          <a:xfrm>
            <a:off x="1129698"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Fai clic per modificare</a:t>
            </a:r>
          </a:p>
        </p:txBody>
      </p:sp>
      <p:sp>
        <p:nvSpPr>
          <p:cNvPr id="6" name="Segnaposto contenuto 5">
            <a:extLst>
              <a:ext uri="{FF2B5EF4-FFF2-40B4-BE49-F238E27FC236}">
                <a16:creationId xmlns="" xmlns:a16="http://schemas.microsoft.com/office/drawing/2014/main" id="{B36EE64B-44BF-4634-97BC-5ED74C6DF280}"/>
              </a:ext>
            </a:extLst>
          </p:cNvPr>
          <p:cNvSpPr>
            <a:spLocks noGrp="1"/>
          </p:cNvSpPr>
          <p:nvPr>
            <p:ph sz="quarter" idx="4" hasCustomPrompt="1"/>
          </p:nvPr>
        </p:nvSpPr>
        <p:spPr>
          <a:xfrm>
            <a:off x="4526261" y="4824188"/>
            <a:ext cx="3139479" cy="462927"/>
          </a:xfrm>
        </p:spPr>
        <p:txBody>
          <a:bodyPr rtlCol="0">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Fai clic per modificare</a:t>
            </a:r>
          </a:p>
        </p:txBody>
      </p:sp>
      <p:sp>
        <p:nvSpPr>
          <p:cNvPr id="22" name="Segnaposto contenuto 3">
            <a:extLst>
              <a:ext uri="{FF2B5EF4-FFF2-40B4-BE49-F238E27FC236}">
                <a16:creationId xmlns="" xmlns:a16="http://schemas.microsoft.com/office/drawing/2014/main" id="{C464A9BD-B815-4632-8F54-6EB70E48BAFF}"/>
              </a:ext>
            </a:extLst>
          </p:cNvPr>
          <p:cNvSpPr>
            <a:spLocks noGrp="1"/>
          </p:cNvSpPr>
          <p:nvPr>
            <p:ph sz="half" idx="14"/>
          </p:nvPr>
        </p:nvSpPr>
        <p:spPr>
          <a:xfrm>
            <a:off x="7938210"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Fare clic per modificare gli stili del testo dello schema</a:t>
            </a:r>
          </a:p>
        </p:txBody>
      </p:sp>
      <p:pic>
        <p:nvPicPr>
          <p:cNvPr id="11" name="Elemento grafico 10">
            <a:extLst>
              <a:ext uri="{FF2B5EF4-FFF2-40B4-BE49-F238E27FC236}">
                <a16:creationId xmlns="" xmlns:a16="http://schemas.microsoft.com/office/drawing/2014/main" id="{B38B0D13-BD5F-460B-B337-F4A9342026D0}"/>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465141" y="2358007"/>
            <a:ext cx="2438400" cy="2019300"/>
          </a:xfrm>
          <a:prstGeom prst="rect">
            <a:avLst/>
          </a:prstGeom>
        </p:spPr>
      </p:pic>
      <p:pic>
        <p:nvPicPr>
          <p:cNvPr id="13" name="Elemento grafico 12">
            <a:extLst>
              <a:ext uri="{FF2B5EF4-FFF2-40B4-BE49-F238E27FC236}">
                <a16:creationId xmlns="" xmlns:a16="http://schemas.microsoft.com/office/drawing/2014/main" id="{BE72876B-D3DA-4462-9E24-3354D8D02A27}"/>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5000625" y="2531837"/>
            <a:ext cx="2190750" cy="1943100"/>
          </a:xfrm>
          <a:prstGeom prst="rect">
            <a:avLst/>
          </a:prstGeom>
        </p:spPr>
      </p:pic>
      <p:pic>
        <p:nvPicPr>
          <p:cNvPr id="15" name="Elemento grafico 14">
            <a:extLst>
              <a:ext uri="{FF2B5EF4-FFF2-40B4-BE49-F238E27FC236}">
                <a16:creationId xmlns="" xmlns:a16="http://schemas.microsoft.com/office/drawing/2014/main" id="{14A539B6-6E3F-41BA-ACE2-76E8BB651636}"/>
              </a:ext>
              <a:ext uri="{C183D7F6-B498-43B3-948B-1728B52AA6E4}">
                <adec:decorative xmlns="" xmlns:adec="http://schemas.microsoft.com/office/drawing/2017/decorative" val="1"/>
              </a:ext>
            </a:extLst>
          </p:cNvPr>
          <p:cNvPicPr>
            <a:picLocks noChangeAspect="1"/>
          </p:cNvPicPr>
          <p:nvPr userDrawn="1"/>
        </p:nvPicPr>
        <p:blipFill>
          <a:blip r:embed="rId6">
            <a:extLst>
              <a:ext uri="{96DAC541-7B7A-43D3-8B79-37D633B846F1}">
                <asvg:svgBlip xmlns="" xmlns:asvg="http://schemas.microsoft.com/office/drawing/2016/SVG/main" r:embed="rId7"/>
              </a:ext>
            </a:extLst>
          </a:blip>
          <a:stretch>
            <a:fillRect/>
          </a:stretch>
        </p:blipFill>
        <p:spPr>
          <a:xfrm>
            <a:off x="8345608" y="2421056"/>
            <a:ext cx="2324100" cy="2057400"/>
          </a:xfrm>
          <a:prstGeom prst="rect">
            <a:avLst/>
          </a:prstGeom>
        </p:spPr>
      </p:pic>
      <p:sp>
        <p:nvSpPr>
          <p:cNvPr id="25" name="Segnaposto contenuto 3">
            <a:extLst>
              <a:ext uri="{FF2B5EF4-FFF2-40B4-BE49-F238E27FC236}">
                <a16:creationId xmlns="" xmlns:a16="http://schemas.microsoft.com/office/drawing/2014/main" id="{82D8880F-3EAC-45C9-91F2-19A193791A18}"/>
              </a:ext>
            </a:extLst>
          </p:cNvPr>
          <p:cNvSpPr>
            <a:spLocks noGrp="1"/>
          </p:cNvSpPr>
          <p:nvPr>
            <p:ph sz="half" idx="17" hasCustomPrompt="1"/>
          </p:nvPr>
        </p:nvSpPr>
        <p:spPr>
          <a:xfrm>
            <a:off x="1129698"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Fare clic per modificare lo stile del titolo</a:t>
            </a:r>
          </a:p>
        </p:txBody>
      </p:sp>
      <p:sp>
        <p:nvSpPr>
          <p:cNvPr id="26" name="Segnaposto contenuto 5">
            <a:extLst>
              <a:ext uri="{FF2B5EF4-FFF2-40B4-BE49-F238E27FC236}">
                <a16:creationId xmlns="" xmlns:a16="http://schemas.microsoft.com/office/drawing/2014/main" id="{9019518E-E850-403D-A5B5-4B53F8C4A56B}"/>
              </a:ext>
            </a:extLst>
          </p:cNvPr>
          <p:cNvSpPr>
            <a:spLocks noGrp="1"/>
          </p:cNvSpPr>
          <p:nvPr>
            <p:ph sz="quarter" idx="18" hasCustomPrompt="1"/>
          </p:nvPr>
        </p:nvSpPr>
        <p:spPr>
          <a:xfrm>
            <a:off x="4526261" y="5280763"/>
            <a:ext cx="3139479"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Fare clic per modificare lo stile del titolo</a:t>
            </a:r>
          </a:p>
          <a:p>
            <a:pPr lvl="1" rtl="0"/>
            <a:endParaRPr lang="it-IT" noProof="0"/>
          </a:p>
        </p:txBody>
      </p:sp>
      <p:sp>
        <p:nvSpPr>
          <p:cNvPr id="27" name="Segnaposto contenuto 3">
            <a:extLst>
              <a:ext uri="{FF2B5EF4-FFF2-40B4-BE49-F238E27FC236}">
                <a16:creationId xmlns="" xmlns:a16="http://schemas.microsoft.com/office/drawing/2014/main" id="{A8058154-45E5-403E-B714-AC85774F391F}"/>
              </a:ext>
            </a:extLst>
          </p:cNvPr>
          <p:cNvSpPr>
            <a:spLocks noGrp="1"/>
          </p:cNvSpPr>
          <p:nvPr>
            <p:ph sz="half" idx="19" hasCustomPrompt="1"/>
          </p:nvPr>
        </p:nvSpPr>
        <p:spPr>
          <a:xfrm>
            <a:off x="7938210"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Fare clic per modificare lo stile del titolo</a:t>
            </a:r>
          </a:p>
        </p:txBody>
      </p:sp>
      <p:sp>
        <p:nvSpPr>
          <p:cNvPr id="7" name="Segnaposto data 6">
            <a:extLst>
              <a:ext uri="{FF2B5EF4-FFF2-40B4-BE49-F238E27FC236}">
                <a16:creationId xmlns=""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it-IT" noProof="0"/>
              <a:t>20XX</a:t>
            </a:r>
          </a:p>
        </p:txBody>
      </p:sp>
      <p:sp>
        <p:nvSpPr>
          <p:cNvPr id="8" name="Segnaposto piè di pagina 7">
            <a:extLst>
              <a:ext uri="{FF2B5EF4-FFF2-40B4-BE49-F238E27FC236}">
                <a16:creationId xmlns=""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it-IT" noProof="0"/>
              <a:t>Presentazione</a:t>
            </a:r>
          </a:p>
        </p:txBody>
      </p:sp>
      <p:sp>
        <p:nvSpPr>
          <p:cNvPr id="9" name="Segnaposto numero diapositiva 8">
            <a:extLst>
              <a:ext uri="{FF2B5EF4-FFF2-40B4-BE49-F238E27FC236}">
                <a16:creationId xmlns=""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it-IT" noProof="0" smtClean="0"/>
              <a:t>‹n.›</a:t>
            </a:fld>
            <a:endParaRPr lang="it-IT" noProof="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uto">
    <p:spTree>
      <p:nvGrpSpPr>
        <p:cNvPr id="1" name=""/>
        <p:cNvGrpSpPr/>
        <p:nvPr/>
      </p:nvGrpSpPr>
      <p:grpSpPr>
        <a:xfrm>
          <a:off x="0" y="0"/>
          <a:ext cx="0" cy="0"/>
          <a:chOff x="0" y="0"/>
          <a:chExt cx="0" cy="0"/>
        </a:xfrm>
      </p:grpSpPr>
      <p:pic>
        <p:nvPicPr>
          <p:cNvPr id="14" name="Elemento grafico 13">
            <a:extLst>
              <a:ext uri="{FF2B5EF4-FFF2-40B4-BE49-F238E27FC236}">
                <a16:creationId xmlns="" xmlns:a16="http://schemas.microsoft.com/office/drawing/2014/main" id="{AE202E03-5C65-4305-B969-65220AD41002}"/>
              </a:ext>
              <a:ext uri="{C183D7F6-B498-43B3-948B-1728B52AA6E4}">
                <adec:decorative xmlns="" xmlns:adec="http://schemas.microsoft.com/office/drawing/2017/decorative" val="1"/>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olo 1">
            <a:extLst>
              <a:ext uri="{FF2B5EF4-FFF2-40B4-BE49-F238E27FC236}">
                <a16:creationId xmlns=""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20" name="Segnaposto testo 15">
            <a:extLst>
              <a:ext uri="{FF2B5EF4-FFF2-40B4-BE49-F238E27FC236}">
                <a16:creationId xmlns=""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5" name="Segnaposto testo 18">
            <a:extLst>
              <a:ext uri="{FF2B5EF4-FFF2-40B4-BE49-F238E27FC236}">
                <a16:creationId xmlns=""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26" name="Segnaposto testo 15">
            <a:extLst>
              <a:ext uri="{FF2B5EF4-FFF2-40B4-BE49-F238E27FC236}">
                <a16:creationId xmlns=""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7" name="Segnaposto testo 18">
            <a:extLst>
              <a:ext uri="{FF2B5EF4-FFF2-40B4-BE49-F238E27FC236}">
                <a16:creationId xmlns=""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28" name="Segnaposto testo 15">
            <a:extLst>
              <a:ext uri="{FF2B5EF4-FFF2-40B4-BE49-F238E27FC236}">
                <a16:creationId xmlns=""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9" name="Segnaposto testo 18">
            <a:extLst>
              <a:ext uri="{FF2B5EF4-FFF2-40B4-BE49-F238E27FC236}">
                <a16:creationId xmlns=""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21" name="Segnaposto data 6">
            <a:extLst>
              <a:ext uri="{FF2B5EF4-FFF2-40B4-BE49-F238E27FC236}">
                <a16:creationId xmlns=""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it-IT" noProof="0"/>
              <a:t>20XX</a:t>
            </a:r>
          </a:p>
        </p:txBody>
      </p:sp>
      <p:sp>
        <p:nvSpPr>
          <p:cNvPr id="22" name="Segnaposto piè di pagina 7">
            <a:extLst>
              <a:ext uri="{FF2B5EF4-FFF2-40B4-BE49-F238E27FC236}">
                <a16:creationId xmlns=""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it-IT" noProof="0"/>
              <a:t>Presentazione</a:t>
            </a:r>
          </a:p>
        </p:txBody>
      </p:sp>
      <p:sp>
        <p:nvSpPr>
          <p:cNvPr id="24" name="Segnaposto numero diapositiva 8">
            <a:extLst>
              <a:ext uri="{FF2B5EF4-FFF2-40B4-BE49-F238E27FC236}">
                <a16:creationId xmlns=""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it-IT" noProof="0" smtClean="0"/>
              <a:t>‹n.›</a:t>
            </a:fld>
            <a:endParaRPr lang="it-IT" noProof="0"/>
          </a:p>
        </p:txBody>
      </p:sp>
    </p:spTree>
    <p:extLst>
      <p:ext uri="{BB962C8B-B14F-4D97-AF65-F5344CB8AC3E}">
        <p14:creationId xmlns:p14="http://schemas.microsoft.com/office/powerpoint/2010/main" val="2376933483"/>
      </p:ext>
    </p:extLst>
  </p:cSld>
  <p:clrMapOvr>
    <a:masterClrMapping/>
  </p:clrMapOvr>
  <p:extLst mod="1">
    <p:ext uri="{DCECCB84-F9BA-43D5-87BE-67443E8EF086}">
      <p15:sldGuideLst xmlns:p15="http://schemas.microsoft.com/office/powerpoint/2012/main">
        <p15:guide id="1" pos="300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quenza temporale 2">
    <p:spTree>
      <p:nvGrpSpPr>
        <p:cNvPr id="1" name=""/>
        <p:cNvGrpSpPr/>
        <p:nvPr/>
      </p:nvGrpSpPr>
      <p:grpSpPr>
        <a:xfrm>
          <a:off x="0" y="0"/>
          <a:ext cx="0" cy="0"/>
          <a:chOff x="0" y="0"/>
          <a:chExt cx="0" cy="0"/>
        </a:xfrm>
      </p:grpSpPr>
      <p:sp>
        <p:nvSpPr>
          <p:cNvPr id="4" name="Rettangolo 3">
            <a:extLst>
              <a:ext uri="{FF2B5EF4-FFF2-40B4-BE49-F238E27FC236}">
                <a16:creationId xmlns=""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solidFill>
                <a:schemeClr val="tx1">
                  <a:lumMod val="75000"/>
                  <a:lumOff val="25000"/>
                </a:schemeClr>
              </a:solidFill>
            </a:endParaRPr>
          </a:p>
        </p:txBody>
      </p:sp>
      <p:sp>
        <p:nvSpPr>
          <p:cNvPr id="2" name="Titolo 1">
            <a:extLst>
              <a:ext uri="{FF2B5EF4-FFF2-40B4-BE49-F238E27FC236}">
                <a16:creationId xmlns="" xmlns:a16="http://schemas.microsoft.com/office/drawing/2014/main" id="{A1F8C642-49FB-4E16-A3A0-B2ACBEABFFD6}"/>
              </a:ext>
            </a:extLst>
          </p:cNvPr>
          <p:cNvSpPr>
            <a:spLocks noGrp="1"/>
          </p:cNvSpPr>
          <p:nvPr>
            <p:ph type="title" hasCustomPrompt="1"/>
          </p:nvPr>
        </p:nvSpPr>
        <p:spPr/>
        <p:txBody>
          <a:bodyPr rtlCol="0">
            <a:normAutofit/>
          </a:bodyPr>
          <a:lstStyle>
            <a:lvl1pPr algn="l">
              <a:defRPr lang="en-US" sz="2800" kern="1200" spc="150" baseline="0" dirty="0">
                <a:solidFill>
                  <a:schemeClr val="tx1">
                    <a:lumMod val="75000"/>
                    <a:lumOff val="25000"/>
                  </a:schemeClr>
                </a:solidFill>
                <a:latin typeface="+mj-lt"/>
                <a:ea typeface="+mj-ea"/>
                <a:cs typeface="+mj-cs"/>
              </a:defRPr>
            </a:lvl1pPr>
          </a:lstStyle>
          <a:p>
            <a:pPr rtl="0"/>
            <a:r>
              <a:rPr lang="it-IT" noProof="0"/>
              <a:t>FARE CLIC PER MODIFICARE LO STILE DEL TITOLO DELLO SCHEMA</a:t>
            </a:r>
          </a:p>
        </p:txBody>
      </p:sp>
      <p:sp>
        <p:nvSpPr>
          <p:cNvPr id="6" name="Segnaposto testo 10">
            <a:extLst>
              <a:ext uri="{FF2B5EF4-FFF2-40B4-BE49-F238E27FC236}">
                <a16:creationId xmlns=""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rtlCol="0" anchor="ctr"/>
          <a:lstStyle>
            <a:lvl1pPr marL="0" indent="0" algn="l">
              <a:buNone/>
              <a:defRPr sz="1400" b="1">
                <a:solidFill>
                  <a:schemeClr val="tx1">
                    <a:lumMod val="75000"/>
                    <a:lumOff val="25000"/>
                  </a:schemeClr>
                </a:solidFill>
                <a:latin typeface="+mj-lt"/>
              </a:defRPr>
            </a:lvl1pPr>
          </a:lstStyle>
          <a:p>
            <a:pPr lvl="0" rtl="0"/>
            <a:r>
              <a:rPr lang="it-IT" noProof="0"/>
              <a:t>Anno</a:t>
            </a:r>
          </a:p>
        </p:txBody>
      </p:sp>
      <p:sp>
        <p:nvSpPr>
          <p:cNvPr id="7" name="Segnaposto testo 10">
            <a:extLst>
              <a:ext uri="{FF2B5EF4-FFF2-40B4-BE49-F238E27FC236}">
                <a16:creationId xmlns=""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8" name="Segnaposto testo 10">
            <a:extLst>
              <a:ext uri="{FF2B5EF4-FFF2-40B4-BE49-F238E27FC236}">
                <a16:creationId xmlns=""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9" name="Segnaposto testo 10">
            <a:extLst>
              <a:ext uri="{FF2B5EF4-FFF2-40B4-BE49-F238E27FC236}">
                <a16:creationId xmlns=""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0" name="Segnaposto testo 10">
            <a:extLst>
              <a:ext uri="{FF2B5EF4-FFF2-40B4-BE49-F238E27FC236}">
                <a16:creationId xmlns=""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1" name="Segnaposto testo 10">
            <a:extLst>
              <a:ext uri="{FF2B5EF4-FFF2-40B4-BE49-F238E27FC236}">
                <a16:creationId xmlns=""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rtlCol="0" anchor="ctr"/>
          <a:lstStyle>
            <a:lvl1pPr marL="0" indent="0" algn="l">
              <a:buNone/>
              <a:defRPr sz="1400" b="1">
                <a:solidFill>
                  <a:schemeClr val="tx1">
                    <a:lumMod val="75000"/>
                    <a:lumOff val="25000"/>
                  </a:schemeClr>
                </a:solidFill>
                <a:latin typeface="+mj-lt"/>
              </a:defRPr>
            </a:lvl1pPr>
          </a:lstStyle>
          <a:p>
            <a:pPr lvl="0" rtl="0"/>
            <a:r>
              <a:rPr lang="it-IT" noProof="0"/>
              <a:t>Anno</a:t>
            </a:r>
          </a:p>
        </p:txBody>
      </p:sp>
      <p:sp>
        <p:nvSpPr>
          <p:cNvPr id="12" name="Segnaposto testo 10">
            <a:extLst>
              <a:ext uri="{FF2B5EF4-FFF2-40B4-BE49-F238E27FC236}">
                <a16:creationId xmlns=""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3" name="Segnaposto testo 10">
            <a:extLst>
              <a:ext uri="{FF2B5EF4-FFF2-40B4-BE49-F238E27FC236}">
                <a16:creationId xmlns=""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4" name="Segnaposto testo 10">
            <a:extLst>
              <a:ext uri="{FF2B5EF4-FFF2-40B4-BE49-F238E27FC236}">
                <a16:creationId xmlns=""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5" name="Segnaposto testo 10">
            <a:extLst>
              <a:ext uri="{FF2B5EF4-FFF2-40B4-BE49-F238E27FC236}">
                <a16:creationId xmlns=""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6" name="Segnaposto testo 10">
            <a:extLst>
              <a:ext uri="{FF2B5EF4-FFF2-40B4-BE49-F238E27FC236}">
                <a16:creationId xmlns=""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7" name="Segnaposto testo 10">
            <a:extLst>
              <a:ext uri="{FF2B5EF4-FFF2-40B4-BE49-F238E27FC236}">
                <a16:creationId xmlns=""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8" name="Segnaposto testo 10">
            <a:extLst>
              <a:ext uri="{FF2B5EF4-FFF2-40B4-BE49-F238E27FC236}">
                <a16:creationId xmlns=""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9" name="Segnaposto testo 10">
            <a:extLst>
              <a:ext uri="{FF2B5EF4-FFF2-40B4-BE49-F238E27FC236}">
                <a16:creationId xmlns=""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0" name="Segnaposto testo 10">
            <a:extLst>
              <a:ext uri="{FF2B5EF4-FFF2-40B4-BE49-F238E27FC236}">
                <a16:creationId xmlns=""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1" name="Segnaposto testo 10">
            <a:extLst>
              <a:ext uri="{FF2B5EF4-FFF2-40B4-BE49-F238E27FC236}">
                <a16:creationId xmlns=""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2" name="Segnaposto testo 10">
            <a:extLst>
              <a:ext uri="{FF2B5EF4-FFF2-40B4-BE49-F238E27FC236}">
                <a16:creationId xmlns=""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3" name="Segnaposto testo 10">
            <a:extLst>
              <a:ext uri="{FF2B5EF4-FFF2-40B4-BE49-F238E27FC236}">
                <a16:creationId xmlns=""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4" name="Segnaposto testo 10">
            <a:extLst>
              <a:ext uri="{FF2B5EF4-FFF2-40B4-BE49-F238E27FC236}">
                <a16:creationId xmlns=""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5" name="Segnaposto testo 10">
            <a:extLst>
              <a:ext uri="{FF2B5EF4-FFF2-40B4-BE49-F238E27FC236}">
                <a16:creationId xmlns=""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6" name="Segnaposto testo 10">
            <a:extLst>
              <a:ext uri="{FF2B5EF4-FFF2-40B4-BE49-F238E27FC236}">
                <a16:creationId xmlns=""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7" name="Segnaposto testo 10">
            <a:extLst>
              <a:ext uri="{FF2B5EF4-FFF2-40B4-BE49-F238E27FC236}">
                <a16:creationId xmlns=""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8" name="Segnaposto testo 10">
            <a:extLst>
              <a:ext uri="{FF2B5EF4-FFF2-40B4-BE49-F238E27FC236}">
                <a16:creationId xmlns=""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9" name="Segnaposto testo 10">
            <a:extLst>
              <a:ext uri="{FF2B5EF4-FFF2-40B4-BE49-F238E27FC236}">
                <a16:creationId xmlns=""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30" name="Segnaposto testo 10">
            <a:extLst>
              <a:ext uri="{FF2B5EF4-FFF2-40B4-BE49-F238E27FC236}">
                <a16:creationId xmlns=""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31" name="Segnaposto testo 10">
            <a:extLst>
              <a:ext uri="{FF2B5EF4-FFF2-40B4-BE49-F238E27FC236}">
                <a16:creationId xmlns=""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32" name="Rettangolo 31">
            <a:extLst>
              <a:ext uri="{FF2B5EF4-FFF2-40B4-BE49-F238E27FC236}">
                <a16:creationId xmlns=""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solidFill>
                <a:schemeClr val="tx1">
                  <a:lumMod val="75000"/>
                  <a:lumOff val="25000"/>
                </a:schemeClr>
              </a:solidFill>
            </a:endParaRPr>
          </a:p>
        </p:txBody>
      </p:sp>
      <p:sp>
        <p:nvSpPr>
          <p:cNvPr id="36" name="Segnaposto data 2">
            <a:extLst>
              <a:ext uri="{FF2B5EF4-FFF2-40B4-BE49-F238E27FC236}">
                <a16:creationId xmlns="" xmlns:a16="http://schemas.microsoft.com/office/drawing/2014/main" id="{1CDC588F-73BC-4108-974B-0EAAB8213CE0}"/>
              </a:ext>
            </a:extLst>
          </p:cNvPr>
          <p:cNvSpPr>
            <a:spLocks noGrp="1"/>
          </p:cNvSpPr>
          <p:nvPr>
            <p:ph type="dt" sz="half" idx="10"/>
          </p:nvPr>
        </p:nvSpPr>
        <p:spPr>
          <a:xfrm>
            <a:off x="838200" y="6356350"/>
            <a:ext cx="2743200" cy="365125"/>
          </a:xfrm>
        </p:spPr>
        <p:txBody>
          <a:bodyPr rtlCol="0"/>
          <a:lstStyle>
            <a:lvl1pPr>
              <a:defRPr sz="900"/>
            </a:lvl1pPr>
          </a:lstStyle>
          <a:p>
            <a:pPr rtl="0"/>
            <a:r>
              <a:rPr lang="it-IT" noProof="0"/>
              <a:t>20XX</a:t>
            </a:r>
          </a:p>
        </p:txBody>
      </p:sp>
      <p:sp>
        <p:nvSpPr>
          <p:cNvPr id="37" name="Segnaposto piè di pagina 3">
            <a:extLst>
              <a:ext uri="{FF2B5EF4-FFF2-40B4-BE49-F238E27FC236}">
                <a16:creationId xmlns="" xmlns:a16="http://schemas.microsoft.com/office/drawing/2014/main" id="{B2AC1EB2-9B8F-4077-8B66-64F9549F2C99}"/>
              </a:ext>
            </a:extLst>
          </p:cNvPr>
          <p:cNvSpPr>
            <a:spLocks noGrp="1"/>
          </p:cNvSpPr>
          <p:nvPr>
            <p:ph type="ftr" sz="quarter" idx="11"/>
          </p:nvPr>
        </p:nvSpPr>
        <p:spPr>
          <a:xfrm>
            <a:off x="4038600" y="6356350"/>
            <a:ext cx="4114800" cy="365125"/>
          </a:xfrm>
        </p:spPr>
        <p:txBody>
          <a:bodyPr rtlCol="0"/>
          <a:lstStyle>
            <a:lvl1pPr>
              <a:defRPr sz="900"/>
            </a:lvl1pPr>
          </a:lstStyle>
          <a:p>
            <a:pPr rtl="0"/>
            <a:r>
              <a:rPr lang="it-IT" noProof="0"/>
              <a:t>Presentazione</a:t>
            </a:r>
          </a:p>
        </p:txBody>
      </p:sp>
      <p:sp>
        <p:nvSpPr>
          <p:cNvPr id="38" name="Segnaposto numero diapositiva 4">
            <a:extLst>
              <a:ext uri="{FF2B5EF4-FFF2-40B4-BE49-F238E27FC236}">
                <a16:creationId xmlns=""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it-IT" noProof="0" smtClean="0"/>
              <a:t>‹n.›</a:t>
            </a:fld>
            <a:endParaRPr lang="it-IT" noProof="0"/>
          </a:p>
        </p:txBody>
      </p:sp>
    </p:spTree>
    <p:extLst>
      <p:ext uri="{BB962C8B-B14F-4D97-AF65-F5344CB8AC3E}">
        <p14:creationId xmlns:p14="http://schemas.microsoft.com/office/powerpoint/2010/main" val="20563234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martArt">
    <p:spTree>
      <p:nvGrpSpPr>
        <p:cNvPr id="1" name=""/>
        <p:cNvGrpSpPr/>
        <p:nvPr/>
      </p:nvGrpSpPr>
      <p:grpSpPr>
        <a:xfrm>
          <a:off x="0" y="0"/>
          <a:ext cx="0" cy="0"/>
          <a:chOff x="0" y="0"/>
          <a:chExt cx="0" cy="0"/>
        </a:xfrm>
      </p:grpSpPr>
      <p:sp>
        <p:nvSpPr>
          <p:cNvPr id="7" name="SmartArt Placeholder 6">
            <a:extLst>
              <a:ext uri="{FF2B5EF4-FFF2-40B4-BE49-F238E27FC236}">
                <a16:creationId xmlns="" xmlns:a16="http://schemas.microsoft.com/office/drawing/2014/main" id="{156CA116-0F6E-4EE9-B34F-03BA07161A7A}"/>
              </a:ext>
            </a:extLst>
          </p:cNvPr>
          <p:cNvSpPr>
            <a:spLocks noGrp="1"/>
          </p:cNvSpPr>
          <p:nvPr>
            <p:ph type="dgm" sz="quarter" idx="15" hasCustomPrompt="1"/>
          </p:nvPr>
        </p:nvSpPr>
        <p:spPr>
          <a:xfrm>
            <a:off x="838200" y="2136776"/>
            <a:ext cx="10515600" cy="3697645"/>
          </a:xfrm>
        </p:spPr>
        <p:txBody>
          <a:bodyPr rtlCol="0"/>
          <a:lstStyle>
            <a:lvl1pPr>
              <a:defRPr>
                <a:solidFill>
                  <a:schemeClr val="tx1">
                    <a:lumMod val="75000"/>
                    <a:lumOff val="25000"/>
                  </a:schemeClr>
                </a:solidFill>
              </a:defRPr>
            </a:lvl1pPr>
          </a:lstStyle>
          <a:p>
            <a:pPr rtl="0"/>
            <a:r>
              <a:rPr lang="it-IT" noProof="0"/>
              <a:t>Fai clic sull'icona per aggiungere l'elemento grafico SmartArt</a:t>
            </a:r>
          </a:p>
        </p:txBody>
      </p:sp>
      <p:sp>
        <p:nvSpPr>
          <p:cNvPr id="2" name="Titolo 1">
            <a:extLst>
              <a:ext uri="{FF2B5EF4-FFF2-40B4-BE49-F238E27FC236}">
                <a16:creationId xmlns=""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3" name="Segnaposto data 2">
            <a:extLst>
              <a:ext uri="{FF2B5EF4-FFF2-40B4-BE49-F238E27FC236}">
                <a16:creationId xmlns=""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it-IT" noProof="0"/>
              <a:t>20XX</a:t>
            </a:r>
          </a:p>
        </p:txBody>
      </p:sp>
      <p:sp>
        <p:nvSpPr>
          <p:cNvPr id="4" name="Segnaposto piè di pagina 3">
            <a:extLst>
              <a:ext uri="{FF2B5EF4-FFF2-40B4-BE49-F238E27FC236}">
                <a16:creationId xmlns=""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it-IT" noProof="0"/>
              <a:t>Presentazione</a:t>
            </a:r>
          </a:p>
        </p:txBody>
      </p:sp>
      <p:cxnSp>
        <p:nvCxnSpPr>
          <p:cNvPr id="10" name="Connettore diritto 9">
            <a:extLst>
              <a:ext uri="{FF2B5EF4-FFF2-40B4-BE49-F238E27FC236}">
                <a16:creationId xmlns=""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Connettore diritto 11">
            <a:extLst>
              <a:ext uri="{FF2B5EF4-FFF2-40B4-BE49-F238E27FC236}">
                <a16:creationId xmlns=""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egnaposto numero diapositiva 4">
            <a:extLst>
              <a:ext uri="{FF2B5EF4-FFF2-40B4-BE49-F238E27FC236}">
                <a16:creationId xmlns=""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it-IT" noProof="0" smtClean="0"/>
              <a:t>‹n.›</a:t>
            </a:fld>
            <a:endParaRPr lang="it-IT" noProof="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64A2939-6CDF-3701-A515-896464B1D2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27F1B803-7CA2-77A2-66FF-DB7E2F9A26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F78397FD-4F10-69B9-446A-4918A16E557B}"/>
              </a:ext>
            </a:extLst>
          </p:cNvPr>
          <p:cNvSpPr>
            <a:spLocks noGrp="1"/>
          </p:cNvSpPr>
          <p:nvPr>
            <p:ph type="dt" sz="half" idx="10"/>
          </p:nvPr>
        </p:nvSpPr>
        <p:spPr/>
        <p:txBody>
          <a:bodyPr/>
          <a:lstStyle/>
          <a:p>
            <a:pPr rtl="0"/>
            <a:r>
              <a:rPr lang="it-IT" noProof="0"/>
              <a:t>20XX</a:t>
            </a:r>
          </a:p>
        </p:txBody>
      </p:sp>
      <p:sp>
        <p:nvSpPr>
          <p:cNvPr id="5" name="Footer Placeholder 4">
            <a:extLst>
              <a:ext uri="{FF2B5EF4-FFF2-40B4-BE49-F238E27FC236}">
                <a16:creationId xmlns="" xmlns:a16="http://schemas.microsoft.com/office/drawing/2014/main" id="{5F67CD67-6479-55EE-DE67-89684ED690BD}"/>
              </a:ext>
            </a:extLst>
          </p:cNvPr>
          <p:cNvSpPr>
            <a:spLocks noGrp="1"/>
          </p:cNvSpPr>
          <p:nvPr>
            <p:ph type="ftr" sz="quarter" idx="11"/>
          </p:nvPr>
        </p:nvSpPr>
        <p:spPr/>
        <p:txBody>
          <a:bodyPr/>
          <a:lstStyle/>
          <a:p>
            <a:pPr rtl="0"/>
            <a:r>
              <a:rPr lang="it-IT" noProof="0"/>
              <a:t>Presentazione</a:t>
            </a:r>
          </a:p>
        </p:txBody>
      </p:sp>
      <p:sp>
        <p:nvSpPr>
          <p:cNvPr id="6" name="Slide Number Placeholder 5">
            <a:extLst>
              <a:ext uri="{FF2B5EF4-FFF2-40B4-BE49-F238E27FC236}">
                <a16:creationId xmlns="" xmlns:a16="http://schemas.microsoft.com/office/drawing/2014/main" id="{9F9B70DC-AD4F-EA61-7692-41407D020D26}"/>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a:p>
        </p:txBody>
      </p:sp>
    </p:spTree>
    <p:extLst>
      <p:ext uri="{BB962C8B-B14F-4D97-AF65-F5344CB8AC3E}">
        <p14:creationId xmlns:p14="http://schemas.microsoft.com/office/powerpoint/2010/main" val="160270340"/>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uto 3">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11" name="Segnaposto contenuto 10">
            <a:extLst>
              <a:ext uri="{FF2B5EF4-FFF2-40B4-BE49-F238E27FC236}">
                <a16:creationId xmlns=""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it-IT" noProof="0"/>
              <a:t>Fai clic per aggiungere contenuto</a:t>
            </a:r>
          </a:p>
        </p:txBody>
      </p:sp>
      <p:sp>
        <p:nvSpPr>
          <p:cNvPr id="3" name="Segnaposto testo 2">
            <a:extLst>
              <a:ext uri="{FF2B5EF4-FFF2-40B4-BE49-F238E27FC236}">
                <a16:creationId xmlns=""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17" name="Segnaposto testo 2">
            <a:extLst>
              <a:ext uri="{FF2B5EF4-FFF2-40B4-BE49-F238E27FC236}">
                <a16:creationId xmlns=""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sp>
        <p:nvSpPr>
          <p:cNvPr id="4" name="Segnaposto contenuto 3">
            <a:extLst>
              <a:ext uri="{FF2B5EF4-FFF2-40B4-BE49-F238E27FC236}">
                <a16:creationId xmlns="" xmlns:a16="http://schemas.microsoft.com/office/drawing/2014/main" id="{AC9B20CF-6B91-4562-B799-0ABDAEBC0D2A}"/>
              </a:ext>
            </a:extLst>
          </p:cNvPr>
          <p:cNvSpPr>
            <a:spLocks noGrp="1"/>
          </p:cNvSpPr>
          <p:nvPr>
            <p:ph sz="half" idx="2" hasCustomPrompt="1"/>
          </p:nvPr>
        </p:nvSpPr>
        <p:spPr>
          <a:xfrm>
            <a:off x="838200"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it-IT" noProof="0"/>
              <a:t>Fare clic per modificare lo stile del titolo</a:t>
            </a:r>
          </a:p>
        </p:txBody>
      </p:sp>
      <p:sp>
        <p:nvSpPr>
          <p:cNvPr id="24" name="Segnaposto contenuto 10">
            <a:extLst>
              <a:ext uri="{FF2B5EF4-FFF2-40B4-BE49-F238E27FC236}">
                <a16:creationId xmlns=""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it-IT" noProof="0"/>
              <a:t>Fai clic per aggiungere contenuto</a:t>
            </a:r>
          </a:p>
        </p:txBody>
      </p:sp>
      <p:sp>
        <p:nvSpPr>
          <p:cNvPr id="5" name="Segnaposto testo 4">
            <a:extLst>
              <a:ext uri="{FF2B5EF4-FFF2-40B4-BE49-F238E27FC236}">
                <a16:creationId xmlns=""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18" name="Segnaposto testo 4">
            <a:extLst>
              <a:ext uri="{FF2B5EF4-FFF2-40B4-BE49-F238E27FC236}">
                <a16:creationId xmlns=""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FARE CLIC PER MODIFICARE</a:t>
            </a:r>
          </a:p>
        </p:txBody>
      </p:sp>
      <p:sp>
        <p:nvSpPr>
          <p:cNvPr id="6" name="Segnaposto contenuto 5">
            <a:extLst>
              <a:ext uri="{FF2B5EF4-FFF2-40B4-BE49-F238E27FC236}">
                <a16:creationId xmlns="" xmlns:a16="http://schemas.microsoft.com/office/drawing/2014/main" id="{B36EE64B-44BF-4634-97BC-5ED74C6DF280}"/>
              </a:ext>
            </a:extLst>
          </p:cNvPr>
          <p:cNvSpPr>
            <a:spLocks noGrp="1"/>
          </p:cNvSpPr>
          <p:nvPr>
            <p:ph sz="quarter" idx="4" hasCustomPrompt="1"/>
          </p:nvPr>
        </p:nvSpPr>
        <p:spPr>
          <a:xfrm>
            <a:off x="3562665" y="5120722"/>
            <a:ext cx="2342205"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it-IT" noProof="0"/>
              <a:t>Fare clic per modificare lo stile del titolo</a:t>
            </a:r>
          </a:p>
        </p:txBody>
      </p:sp>
      <p:sp>
        <p:nvSpPr>
          <p:cNvPr id="25" name="Segnaposto contenuto 10">
            <a:extLst>
              <a:ext uri="{FF2B5EF4-FFF2-40B4-BE49-F238E27FC236}">
                <a16:creationId xmlns=""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it-IT" noProof="0"/>
              <a:t>Fai clic per aggiungere contenuto</a:t>
            </a:r>
          </a:p>
        </p:txBody>
      </p:sp>
      <p:sp>
        <p:nvSpPr>
          <p:cNvPr id="21" name="Segnaposto testo 2">
            <a:extLst>
              <a:ext uri="{FF2B5EF4-FFF2-40B4-BE49-F238E27FC236}">
                <a16:creationId xmlns=""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19" name="Segnaposto testo 2">
            <a:extLst>
              <a:ext uri="{FF2B5EF4-FFF2-40B4-BE49-F238E27FC236}">
                <a16:creationId xmlns=""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sp>
        <p:nvSpPr>
          <p:cNvPr id="22" name="Segnaposto contenuto 3">
            <a:extLst>
              <a:ext uri="{FF2B5EF4-FFF2-40B4-BE49-F238E27FC236}">
                <a16:creationId xmlns="" xmlns:a16="http://schemas.microsoft.com/office/drawing/2014/main" id="{C464A9BD-B815-4632-8F54-6EB70E48BAFF}"/>
              </a:ext>
            </a:extLst>
          </p:cNvPr>
          <p:cNvSpPr>
            <a:spLocks noGrp="1"/>
          </p:cNvSpPr>
          <p:nvPr>
            <p:ph sz="half" idx="14" hasCustomPrompt="1"/>
          </p:nvPr>
        </p:nvSpPr>
        <p:spPr>
          <a:xfrm>
            <a:off x="6298609"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it-IT" noProof="0"/>
              <a:t>Fare clic per modificare lo stile del titolo</a:t>
            </a:r>
          </a:p>
        </p:txBody>
      </p:sp>
      <p:sp>
        <p:nvSpPr>
          <p:cNvPr id="26" name="Segnaposto contenuto 10">
            <a:extLst>
              <a:ext uri="{FF2B5EF4-FFF2-40B4-BE49-F238E27FC236}">
                <a16:creationId xmlns=""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it-IT" noProof="0"/>
              <a:t>Fai clic per aggiungere contenuto</a:t>
            </a:r>
          </a:p>
        </p:txBody>
      </p:sp>
      <p:sp>
        <p:nvSpPr>
          <p:cNvPr id="14" name="Segnaposto testo 2">
            <a:extLst>
              <a:ext uri="{FF2B5EF4-FFF2-40B4-BE49-F238E27FC236}">
                <a16:creationId xmlns=""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23" name="Segnaposto testo 2">
            <a:extLst>
              <a:ext uri="{FF2B5EF4-FFF2-40B4-BE49-F238E27FC236}">
                <a16:creationId xmlns=""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cxnSp>
        <p:nvCxnSpPr>
          <p:cNvPr id="16" name="Connettore diritto 15">
            <a:extLst>
              <a:ext uri="{FF2B5EF4-FFF2-40B4-BE49-F238E27FC236}">
                <a16:creationId xmlns="" xmlns:a16="http://schemas.microsoft.com/office/drawing/2014/main" id="{463D7850-C2A6-43CE-BBE4-8E81A0A593BF}"/>
              </a:ext>
              <a:ext uri="{C183D7F6-B498-43B3-948B-1728B52AA6E4}">
                <adec:decorative xmlns=""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Connettore diritto 19">
            <a:extLst>
              <a:ext uri="{FF2B5EF4-FFF2-40B4-BE49-F238E27FC236}">
                <a16:creationId xmlns="" xmlns:a16="http://schemas.microsoft.com/office/drawing/2014/main" id="{EBAD3E03-2E3B-440C-9105-6F9D33006D66}"/>
              </a:ext>
              <a:ext uri="{C183D7F6-B498-43B3-948B-1728B52AA6E4}">
                <adec:decorative xmlns=""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Segnaposto contenuto 3">
            <a:extLst>
              <a:ext uri="{FF2B5EF4-FFF2-40B4-BE49-F238E27FC236}">
                <a16:creationId xmlns="" xmlns:a16="http://schemas.microsoft.com/office/drawing/2014/main" id="{492F9083-A886-4EEB-94D6-1FAE6DC33000}"/>
              </a:ext>
            </a:extLst>
          </p:cNvPr>
          <p:cNvSpPr>
            <a:spLocks noGrp="1"/>
          </p:cNvSpPr>
          <p:nvPr>
            <p:ph sz="half" idx="16" hasCustomPrompt="1"/>
          </p:nvPr>
        </p:nvSpPr>
        <p:spPr>
          <a:xfrm>
            <a:off x="9023074" y="5120366"/>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it-IT" noProof="0"/>
              <a:t>Fare clic per modificare lo stile del titolo</a:t>
            </a:r>
          </a:p>
        </p:txBody>
      </p:sp>
      <p:sp>
        <p:nvSpPr>
          <p:cNvPr id="7" name="Segnaposto data 6">
            <a:extLst>
              <a:ext uri="{FF2B5EF4-FFF2-40B4-BE49-F238E27FC236}">
                <a16:creationId xmlns=""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it-IT" noProof="0"/>
              <a:t>20XX</a:t>
            </a:r>
          </a:p>
        </p:txBody>
      </p:sp>
      <p:sp>
        <p:nvSpPr>
          <p:cNvPr id="8" name="Segnaposto piè di pagina 7">
            <a:extLst>
              <a:ext uri="{FF2B5EF4-FFF2-40B4-BE49-F238E27FC236}">
                <a16:creationId xmlns=""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it-IT" noProof="0"/>
              <a:t>Presentazione</a:t>
            </a:r>
          </a:p>
        </p:txBody>
      </p:sp>
      <p:sp>
        <p:nvSpPr>
          <p:cNvPr id="9" name="Segnaposto numero diapositiva 8">
            <a:extLst>
              <a:ext uri="{FF2B5EF4-FFF2-40B4-BE49-F238E27FC236}">
                <a16:creationId xmlns=""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it-IT" noProof="0" smtClean="0"/>
              <a:t>‹n.›</a:t>
            </a:fld>
            <a:endParaRPr lang="it-IT" noProof="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A125B5-A762-EB53-F897-59DF53228C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D23EA8A6-5963-F9FE-1B65-79541D0022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4E795A9D-0374-D5FB-92B4-C2D7FFBD616C}"/>
              </a:ext>
            </a:extLst>
          </p:cNvPr>
          <p:cNvSpPr>
            <a:spLocks noGrp="1"/>
          </p:cNvSpPr>
          <p:nvPr>
            <p:ph type="dt" sz="half" idx="10"/>
          </p:nvPr>
        </p:nvSpPr>
        <p:spPr/>
        <p:txBody>
          <a:bodyPr/>
          <a:lstStyle/>
          <a:p>
            <a:pPr rtl="0"/>
            <a:r>
              <a:rPr lang="it-IT" noProof="0"/>
              <a:t>20XX</a:t>
            </a:r>
          </a:p>
        </p:txBody>
      </p:sp>
      <p:sp>
        <p:nvSpPr>
          <p:cNvPr id="5" name="Footer Placeholder 4">
            <a:extLst>
              <a:ext uri="{FF2B5EF4-FFF2-40B4-BE49-F238E27FC236}">
                <a16:creationId xmlns="" xmlns:a16="http://schemas.microsoft.com/office/drawing/2014/main" id="{8A59922F-C742-92AD-5A16-12AA0872CE3C}"/>
              </a:ext>
            </a:extLst>
          </p:cNvPr>
          <p:cNvSpPr>
            <a:spLocks noGrp="1"/>
          </p:cNvSpPr>
          <p:nvPr>
            <p:ph type="ftr" sz="quarter" idx="11"/>
          </p:nvPr>
        </p:nvSpPr>
        <p:spPr/>
        <p:txBody>
          <a:bodyPr/>
          <a:lstStyle/>
          <a:p>
            <a:pPr rtl="0"/>
            <a:r>
              <a:rPr lang="it-IT" noProof="0"/>
              <a:t>Presentazione</a:t>
            </a:r>
          </a:p>
        </p:txBody>
      </p:sp>
      <p:sp>
        <p:nvSpPr>
          <p:cNvPr id="6" name="Slide Number Placeholder 5">
            <a:extLst>
              <a:ext uri="{FF2B5EF4-FFF2-40B4-BE49-F238E27FC236}">
                <a16:creationId xmlns="" xmlns:a16="http://schemas.microsoft.com/office/drawing/2014/main" id="{8FD8FE65-20BB-FBE0-B54E-C8764A4B30E7}"/>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a:p>
        </p:txBody>
      </p:sp>
    </p:spTree>
    <p:extLst>
      <p:ext uri="{BB962C8B-B14F-4D97-AF65-F5344CB8AC3E}">
        <p14:creationId xmlns:p14="http://schemas.microsoft.com/office/powerpoint/2010/main" val="1415359929"/>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0B77B9-27D3-6ED4-5264-EA693566BA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2A7627F1-2F9A-B292-0D5E-E27E5406E3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9235EA06-74ED-5C31-2A5F-372B3C4BA3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C9EE9A62-3EF1-2625-F0C3-7E93279D5815}"/>
              </a:ext>
            </a:extLst>
          </p:cNvPr>
          <p:cNvSpPr>
            <a:spLocks noGrp="1"/>
          </p:cNvSpPr>
          <p:nvPr>
            <p:ph type="dt" sz="half" idx="10"/>
          </p:nvPr>
        </p:nvSpPr>
        <p:spPr/>
        <p:txBody>
          <a:bodyPr/>
          <a:lstStyle/>
          <a:p>
            <a:pPr rtl="0"/>
            <a:r>
              <a:rPr lang="it-IT" noProof="0"/>
              <a:t>20XX</a:t>
            </a:r>
          </a:p>
        </p:txBody>
      </p:sp>
      <p:sp>
        <p:nvSpPr>
          <p:cNvPr id="6" name="Footer Placeholder 5">
            <a:extLst>
              <a:ext uri="{FF2B5EF4-FFF2-40B4-BE49-F238E27FC236}">
                <a16:creationId xmlns="" xmlns:a16="http://schemas.microsoft.com/office/drawing/2014/main" id="{CD386FD4-540E-306A-6F2B-5286DEC812B0}"/>
              </a:ext>
            </a:extLst>
          </p:cNvPr>
          <p:cNvSpPr>
            <a:spLocks noGrp="1"/>
          </p:cNvSpPr>
          <p:nvPr>
            <p:ph type="ftr" sz="quarter" idx="11"/>
          </p:nvPr>
        </p:nvSpPr>
        <p:spPr/>
        <p:txBody>
          <a:bodyPr/>
          <a:lstStyle/>
          <a:p>
            <a:pPr rtl="0"/>
            <a:r>
              <a:rPr lang="it-IT" noProof="0"/>
              <a:t>Presentazione</a:t>
            </a:r>
          </a:p>
        </p:txBody>
      </p:sp>
      <p:sp>
        <p:nvSpPr>
          <p:cNvPr id="7" name="Slide Number Placeholder 6">
            <a:extLst>
              <a:ext uri="{FF2B5EF4-FFF2-40B4-BE49-F238E27FC236}">
                <a16:creationId xmlns="" xmlns:a16="http://schemas.microsoft.com/office/drawing/2014/main" id="{1E176DBA-117C-F6B0-A1B6-E1E207E8FCAD}"/>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a:p>
        </p:txBody>
      </p:sp>
    </p:spTree>
    <p:extLst>
      <p:ext uri="{BB962C8B-B14F-4D97-AF65-F5344CB8AC3E}">
        <p14:creationId xmlns:p14="http://schemas.microsoft.com/office/powerpoint/2010/main" val="4135138254"/>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6469029-E548-D864-4B47-C6A9D6D429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4FACC418-FB2B-FC44-5319-3BA2E686F8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D806A10A-E476-E502-C698-8BE7CB6C75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55250D04-DA3D-6846-3FF4-F0ECA70BE2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205FCD54-CF41-4987-7461-DF0870DE71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D4EB7794-ED5A-AAE9-BB48-6A984A2E3F79}"/>
              </a:ext>
            </a:extLst>
          </p:cNvPr>
          <p:cNvSpPr>
            <a:spLocks noGrp="1"/>
          </p:cNvSpPr>
          <p:nvPr>
            <p:ph type="dt" sz="half" idx="10"/>
          </p:nvPr>
        </p:nvSpPr>
        <p:spPr/>
        <p:txBody>
          <a:bodyPr/>
          <a:lstStyle/>
          <a:p>
            <a:pPr rtl="0"/>
            <a:r>
              <a:rPr lang="it-IT" noProof="0"/>
              <a:t>20XX</a:t>
            </a:r>
          </a:p>
        </p:txBody>
      </p:sp>
      <p:sp>
        <p:nvSpPr>
          <p:cNvPr id="8" name="Footer Placeholder 7">
            <a:extLst>
              <a:ext uri="{FF2B5EF4-FFF2-40B4-BE49-F238E27FC236}">
                <a16:creationId xmlns="" xmlns:a16="http://schemas.microsoft.com/office/drawing/2014/main" id="{AEC2FAA1-6EEA-3F84-86B8-CF6E2CADA30B}"/>
              </a:ext>
            </a:extLst>
          </p:cNvPr>
          <p:cNvSpPr>
            <a:spLocks noGrp="1"/>
          </p:cNvSpPr>
          <p:nvPr>
            <p:ph type="ftr" sz="quarter" idx="11"/>
          </p:nvPr>
        </p:nvSpPr>
        <p:spPr/>
        <p:txBody>
          <a:bodyPr/>
          <a:lstStyle/>
          <a:p>
            <a:pPr rtl="0"/>
            <a:r>
              <a:rPr lang="it-IT" noProof="0"/>
              <a:t>Presentazione</a:t>
            </a:r>
          </a:p>
        </p:txBody>
      </p:sp>
      <p:sp>
        <p:nvSpPr>
          <p:cNvPr id="9" name="Slide Number Placeholder 8">
            <a:extLst>
              <a:ext uri="{FF2B5EF4-FFF2-40B4-BE49-F238E27FC236}">
                <a16:creationId xmlns="" xmlns:a16="http://schemas.microsoft.com/office/drawing/2014/main" id="{E0582037-7CFF-7C40-2E83-E42A4C1F78E6}"/>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a:p>
        </p:txBody>
      </p:sp>
    </p:spTree>
    <p:extLst>
      <p:ext uri="{BB962C8B-B14F-4D97-AF65-F5344CB8AC3E}">
        <p14:creationId xmlns:p14="http://schemas.microsoft.com/office/powerpoint/2010/main" val="1839582223"/>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E604CF-5265-CE08-F505-A4BE39948F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3F0AA7FF-3997-5FC5-C974-128708F2C718}"/>
              </a:ext>
            </a:extLst>
          </p:cNvPr>
          <p:cNvSpPr>
            <a:spLocks noGrp="1"/>
          </p:cNvSpPr>
          <p:nvPr>
            <p:ph type="dt" sz="half" idx="10"/>
          </p:nvPr>
        </p:nvSpPr>
        <p:spPr/>
        <p:txBody>
          <a:bodyPr/>
          <a:lstStyle/>
          <a:p>
            <a:pPr rtl="0"/>
            <a:r>
              <a:rPr lang="it-IT" noProof="0"/>
              <a:t>20XX</a:t>
            </a:r>
          </a:p>
        </p:txBody>
      </p:sp>
      <p:sp>
        <p:nvSpPr>
          <p:cNvPr id="4" name="Footer Placeholder 3">
            <a:extLst>
              <a:ext uri="{FF2B5EF4-FFF2-40B4-BE49-F238E27FC236}">
                <a16:creationId xmlns="" xmlns:a16="http://schemas.microsoft.com/office/drawing/2014/main" id="{86CCE444-963A-801A-195F-45F1A4FBEFB3}"/>
              </a:ext>
            </a:extLst>
          </p:cNvPr>
          <p:cNvSpPr>
            <a:spLocks noGrp="1"/>
          </p:cNvSpPr>
          <p:nvPr>
            <p:ph type="ftr" sz="quarter" idx="11"/>
          </p:nvPr>
        </p:nvSpPr>
        <p:spPr/>
        <p:txBody>
          <a:bodyPr/>
          <a:lstStyle/>
          <a:p>
            <a:pPr rtl="0"/>
            <a:r>
              <a:rPr lang="it-IT" noProof="0"/>
              <a:t>Presentazione</a:t>
            </a:r>
          </a:p>
        </p:txBody>
      </p:sp>
      <p:sp>
        <p:nvSpPr>
          <p:cNvPr id="5" name="Slide Number Placeholder 4">
            <a:extLst>
              <a:ext uri="{FF2B5EF4-FFF2-40B4-BE49-F238E27FC236}">
                <a16:creationId xmlns="" xmlns:a16="http://schemas.microsoft.com/office/drawing/2014/main" id="{FAE6DE96-E056-EC6E-10D1-440452958483}"/>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a:p>
        </p:txBody>
      </p:sp>
    </p:spTree>
    <p:extLst>
      <p:ext uri="{BB962C8B-B14F-4D97-AF65-F5344CB8AC3E}">
        <p14:creationId xmlns:p14="http://schemas.microsoft.com/office/powerpoint/2010/main" val="2894742492"/>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56E0225F-3213-B64D-155A-491CC11C87D4}"/>
              </a:ext>
            </a:extLst>
          </p:cNvPr>
          <p:cNvSpPr>
            <a:spLocks noGrp="1"/>
          </p:cNvSpPr>
          <p:nvPr>
            <p:ph type="dt" sz="half" idx="10"/>
          </p:nvPr>
        </p:nvSpPr>
        <p:spPr/>
        <p:txBody>
          <a:bodyPr/>
          <a:lstStyle/>
          <a:p>
            <a:pPr rtl="0"/>
            <a:r>
              <a:rPr lang="it-IT" noProof="0"/>
              <a:t>20XX</a:t>
            </a:r>
          </a:p>
        </p:txBody>
      </p:sp>
      <p:sp>
        <p:nvSpPr>
          <p:cNvPr id="3" name="Footer Placeholder 2">
            <a:extLst>
              <a:ext uri="{FF2B5EF4-FFF2-40B4-BE49-F238E27FC236}">
                <a16:creationId xmlns="" xmlns:a16="http://schemas.microsoft.com/office/drawing/2014/main" id="{350AE588-DF15-E493-EB21-C955D039FC06}"/>
              </a:ext>
            </a:extLst>
          </p:cNvPr>
          <p:cNvSpPr>
            <a:spLocks noGrp="1"/>
          </p:cNvSpPr>
          <p:nvPr>
            <p:ph type="ftr" sz="quarter" idx="11"/>
          </p:nvPr>
        </p:nvSpPr>
        <p:spPr/>
        <p:txBody>
          <a:bodyPr/>
          <a:lstStyle/>
          <a:p>
            <a:pPr rtl="0"/>
            <a:r>
              <a:rPr lang="it-IT" noProof="0"/>
              <a:t>Presentazione</a:t>
            </a:r>
          </a:p>
        </p:txBody>
      </p:sp>
      <p:sp>
        <p:nvSpPr>
          <p:cNvPr id="4" name="Slide Number Placeholder 3">
            <a:extLst>
              <a:ext uri="{FF2B5EF4-FFF2-40B4-BE49-F238E27FC236}">
                <a16:creationId xmlns="" xmlns:a16="http://schemas.microsoft.com/office/drawing/2014/main" id="{4140BE23-C8FD-68FC-BEC7-9123D255B9E8}"/>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a:p>
        </p:txBody>
      </p:sp>
    </p:spTree>
    <p:extLst>
      <p:ext uri="{BB962C8B-B14F-4D97-AF65-F5344CB8AC3E}">
        <p14:creationId xmlns:p14="http://schemas.microsoft.com/office/powerpoint/2010/main" val="732142784"/>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4AFB36-F54B-5DF6-815E-D14DCECB2C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B7860857-A7D8-73A2-040B-268A16DD80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C54408CC-65E1-8FF3-A56F-EF40780D63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17390958-1DF8-C979-BAFB-2FBF6E7BCD56}"/>
              </a:ext>
            </a:extLst>
          </p:cNvPr>
          <p:cNvSpPr>
            <a:spLocks noGrp="1"/>
          </p:cNvSpPr>
          <p:nvPr>
            <p:ph type="dt" sz="half" idx="10"/>
          </p:nvPr>
        </p:nvSpPr>
        <p:spPr/>
        <p:txBody>
          <a:bodyPr/>
          <a:lstStyle/>
          <a:p>
            <a:pPr rtl="0"/>
            <a:r>
              <a:rPr lang="it-IT" noProof="0"/>
              <a:t>20XX</a:t>
            </a:r>
          </a:p>
        </p:txBody>
      </p:sp>
      <p:sp>
        <p:nvSpPr>
          <p:cNvPr id="6" name="Footer Placeholder 5">
            <a:extLst>
              <a:ext uri="{FF2B5EF4-FFF2-40B4-BE49-F238E27FC236}">
                <a16:creationId xmlns="" xmlns:a16="http://schemas.microsoft.com/office/drawing/2014/main" id="{04385E42-4F01-B107-28DB-E4D53252D16E}"/>
              </a:ext>
            </a:extLst>
          </p:cNvPr>
          <p:cNvSpPr>
            <a:spLocks noGrp="1"/>
          </p:cNvSpPr>
          <p:nvPr>
            <p:ph type="ftr" sz="quarter" idx="11"/>
          </p:nvPr>
        </p:nvSpPr>
        <p:spPr/>
        <p:txBody>
          <a:bodyPr/>
          <a:lstStyle/>
          <a:p>
            <a:pPr rtl="0"/>
            <a:r>
              <a:rPr lang="it-IT" noProof="0"/>
              <a:t>Presentazione</a:t>
            </a:r>
          </a:p>
        </p:txBody>
      </p:sp>
      <p:sp>
        <p:nvSpPr>
          <p:cNvPr id="7" name="Slide Number Placeholder 6">
            <a:extLst>
              <a:ext uri="{FF2B5EF4-FFF2-40B4-BE49-F238E27FC236}">
                <a16:creationId xmlns="" xmlns:a16="http://schemas.microsoft.com/office/drawing/2014/main" id="{F0357894-4EC5-EAC0-6FD8-A82D293770AE}"/>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a:p>
        </p:txBody>
      </p:sp>
    </p:spTree>
    <p:extLst>
      <p:ext uri="{BB962C8B-B14F-4D97-AF65-F5344CB8AC3E}">
        <p14:creationId xmlns:p14="http://schemas.microsoft.com/office/powerpoint/2010/main" val="2194068047"/>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D86DB3-4D2B-DCCA-A5F1-A222D2352E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A9FCFBF5-E748-64A1-27E3-17D11FD423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35444C07-7B9B-2583-BB7B-D8AD7252EA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2AAF7A75-74A6-12F3-E7D2-C265D7953A16}"/>
              </a:ext>
            </a:extLst>
          </p:cNvPr>
          <p:cNvSpPr>
            <a:spLocks noGrp="1"/>
          </p:cNvSpPr>
          <p:nvPr>
            <p:ph type="dt" sz="half" idx="10"/>
          </p:nvPr>
        </p:nvSpPr>
        <p:spPr/>
        <p:txBody>
          <a:bodyPr/>
          <a:lstStyle/>
          <a:p>
            <a:pPr rtl="0"/>
            <a:r>
              <a:rPr lang="it-IT" noProof="0"/>
              <a:t>20XX</a:t>
            </a:r>
          </a:p>
        </p:txBody>
      </p:sp>
      <p:sp>
        <p:nvSpPr>
          <p:cNvPr id="6" name="Footer Placeholder 5">
            <a:extLst>
              <a:ext uri="{FF2B5EF4-FFF2-40B4-BE49-F238E27FC236}">
                <a16:creationId xmlns="" xmlns:a16="http://schemas.microsoft.com/office/drawing/2014/main" id="{9949D1E5-F676-9B1E-F125-D1FB1642706C}"/>
              </a:ext>
            </a:extLst>
          </p:cNvPr>
          <p:cNvSpPr>
            <a:spLocks noGrp="1"/>
          </p:cNvSpPr>
          <p:nvPr>
            <p:ph type="ftr" sz="quarter" idx="11"/>
          </p:nvPr>
        </p:nvSpPr>
        <p:spPr/>
        <p:txBody>
          <a:bodyPr/>
          <a:lstStyle/>
          <a:p>
            <a:pPr rtl="0"/>
            <a:r>
              <a:rPr lang="it-IT" noProof="0"/>
              <a:t>Presentazione</a:t>
            </a:r>
          </a:p>
        </p:txBody>
      </p:sp>
      <p:sp>
        <p:nvSpPr>
          <p:cNvPr id="7" name="Slide Number Placeholder 6">
            <a:extLst>
              <a:ext uri="{FF2B5EF4-FFF2-40B4-BE49-F238E27FC236}">
                <a16:creationId xmlns="" xmlns:a16="http://schemas.microsoft.com/office/drawing/2014/main" id="{BF4D9DD1-C8FD-DD9A-7C93-C92D8A14A5D1}"/>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a:p>
        </p:txBody>
      </p:sp>
    </p:spTree>
    <p:extLst>
      <p:ext uri="{BB962C8B-B14F-4D97-AF65-F5344CB8AC3E}">
        <p14:creationId xmlns:p14="http://schemas.microsoft.com/office/powerpoint/2010/main" val="3365165466"/>
      </p:ext>
    </p:extLst>
  </p:cSld>
  <p:clrMapOvr>
    <a:masterClrMapping/>
  </p:clrMapOvr>
  <p:hf hd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BA17C9FD-8234-F667-A606-5F2D313F3C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8161DD76-9C5A-909F-2AC1-B30FFF6209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53319A17-5861-460C-6921-7BAB60891D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r>
              <a:rPr lang="it-IT" noProof="0"/>
              <a:t>20XX</a:t>
            </a:r>
          </a:p>
        </p:txBody>
      </p:sp>
      <p:sp>
        <p:nvSpPr>
          <p:cNvPr id="5" name="Footer Placeholder 4">
            <a:extLst>
              <a:ext uri="{FF2B5EF4-FFF2-40B4-BE49-F238E27FC236}">
                <a16:creationId xmlns="" xmlns:a16="http://schemas.microsoft.com/office/drawing/2014/main" id="{B0098177-32E5-CFFA-4954-BCC5D137E1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r>
              <a:rPr lang="it-IT" noProof="0"/>
              <a:t>Presentazione</a:t>
            </a:r>
          </a:p>
        </p:txBody>
      </p:sp>
      <p:sp>
        <p:nvSpPr>
          <p:cNvPr id="6" name="Slide Number Placeholder 5">
            <a:extLst>
              <a:ext uri="{FF2B5EF4-FFF2-40B4-BE49-F238E27FC236}">
                <a16:creationId xmlns="" xmlns:a16="http://schemas.microsoft.com/office/drawing/2014/main" id="{D71AC519-401C-FB1B-027D-24E496E230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B5CEABB6-07DC-46E8-9B57-56EC44A396E5}" type="slidenum">
              <a:rPr lang="it-IT" noProof="0" smtClean="0"/>
              <a:pPr rtl="0"/>
              <a:t>‹n.›</a:t>
            </a:fld>
            <a:endParaRPr lang="it-IT" noProof="0"/>
          </a:p>
        </p:txBody>
      </p:sp>
    </p:spTree>
    <p:extLst>
      <p:ext uri="{BB962C8B-B14F-4D97-AF65-F5344CB8AC3E}">
        <p14:creationId xmlns:p14="http://schemas.microsoft.com/office/powerpoint/2010/main" val="21845590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694" r:id="rId13"/>
    <p:sldLayoutId id="2147483673" r:id="rId14"/>
    <p:sldLayoutId id="2147483676" r:id="rId15"/>
    <p:sldLayoutId id="2147483699" r:id="rId16"/>
    <p:sldLayoutId id="2147483700" r:id="rId17"/>
    <p:sldLayoutId id="2147483692" r:id="rId18"/>
    <p:sldLayoutId id="2147483681" r:id="rId19"/>
    <p:sldLayoutId id="2147483696" r:id="rId20"/>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216815C6-3AD0-46E6-A74A-1967BD91AF50}"/>
              </a:ext>
            </a:extLst>
          </p:cNvPr>
          <p:cNvSpPr>
            <a:spLocks noGrp="1"/>
          </p:cNvSpPr>
          <p:nvPr>
            <p:ph type="ctrTitle"/>
          </p:nvPr>
        </p:nvSpPr>
        <p:spPr/>
        <p:txBody>
          <a:bodyPr rtlCol="0">
            <a:normAutofit/>
          </a:bodyPr>
          <a:lstStyle/>
          <a:p>
            <a:pPr rtl="0"/>
            <a:r>
              <a:rPr lang="it-IT" b="1" dirty="0"/>
              <a:t>Progetto ingegneria del software</a:t>
            </a:r>
            <a:r>
              <a:rPr lang="it-IT" dirty="0"/>
              <a:t/>
            </a:r>
            <a:br>
              <a:rPr lang="it-IT" dirty="0"/>
            </a:br>
            <a:r>
              <a:rPr lang="it-IT" sz="2800" i="1" dirty="0" err="1" smtClean="0"/>
              <a:t>Aranea</a:t>
            </a:r>
            <a:endParaRPr lang="it-IT" i="1" dirty="0"/>
          </a:p>
        </p:txBody>
      </p:sp>
      <p:sp>
        <p:nvSpPr>
          <p:cNvPr id="3" name="Sottotitolo 2">
            <a:extLst>
              <a:ext uri="{FF2B5EF4-FFF2-40B4-BE49-F238E27FC236}">
                <a16:creationId xmlns="" xmlns:a16="http://schemas.microsoft.com/office/drawing/2014/main" id="{1901B20D-4C28-4DA3-ABBD-718C22A5E58B}"/>
              </a:ext>
            </a:extLst>
          </p:cNvPr>
          <p:cNvSpPr>
            <a:spLocks noGrp="1"/>
          </p:cNvSpPr>
          <p:nvPr>
            <p:ph type="subTitle" idx="1"/>
          </p:nvPr>
        </p:nvSpPr>
        <p:spPr/>
        <p:txBody>
          <a:bodyPr rtlCol="0">
            <a:normAutofit/>
          </a:bodyPr>
          <a:lstStyle/>
          <a:p>
            <a:pPr rtl="0"/>
            <a:r>
              <a:rPr lang="it-IT" dirty="0" smtClean="0"/>
              <a:t>Componenti progetto: Araujo Pier Luigi</a:t>
            </a:r>
            <a:endParaRPr lang="it-IT" dirty="0"/>
          </a:p>
        </p:txBody>
      </p:sp>
    </p:spTree>
    <p:extLst>
      <p:ext uri="{BB962C8B-B14F-4D97-AF65-F5344CB8AC3E}">
        <p14:creationId xmlns:p14="http://schemas.microsoft.com/office/powerpoint/2010/main" val="1642425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DB7800B-90D1-8C4B-56B7-FA1626BB1375}"/>
              </a:ext>
            </a:extLst>
          </p:cNvPr>
          <p:cNvSpPr>
            <a:spLocks noGrp="1"/>
          </p:cNvSpPr>
          <p:nvPr>
            <p:ph type="title"/>
          </p:nvPr>
        </p:nvSpPr>
        <p:spPr/>
        <p:txBody>
          <a:bodyPr/>
          <a:lstStyle/>
          <a:p>
            <a:r>
              <a:rPr lang="it-IT" b="1" dirty="0"/>
              <a:t>Modellazione</a:t>
            </a:r>
            <a:endParaRPr lang="en-US" b="1" dirty="0"/>
          </a:p>
        </p:txBody>
      </p:sp>
      <p:sp>
        <p:nvSpPr>
          <p:cNvPr id="3" name="Content Placeholder 2">
            <a:extLst>
              <a:ext uri="{FF2B5EF4-FFF2-40B4-BE49-F238E27FC236}">
                <a16:creationId xmlns="" xmlns:a16="http://schemas.microsoft.com/office/drawing/2014/main" id="{A07BF9D8-A7CB-D3F1-7E12-AD682B8F05A3}"/>
              </a:ext>
            </a:extLst>
          </p:cNvPr>
          <p:cNvSpPr>
            <a:spLocks noGrp="1"/>
          </p:cNvSpPr>
          <p:nvPr>
            <p:ph idx="1"/>
          </p:nvPr>
        </p:nvSpPr>
        <p:spPr/>
        <p:txBody>
          <a:bodyPr/>
          <a:lstStyle/>
          <a:p>
            <a:pPr marL="0" indent="0">
              <a:buNone/>
            </a:pPr>
            <a:r>
              <a:rPr lang="en-US" dirty="0" err="1" smtClean="0"/>
              <a:t>Sono</a:t>
            </a:r>
            <a:r>
              <a:rPr lang="en-US" dirty="0" smtClean="0"/>
              <a:t> </a:t>
            </a:r>
            <a:r>
              <a:rPr lang="en-US" dirty="0" err="1" smtClean="0"/>
              <a:t>stati</a:t>
            </a:r>
            <a:r>
              <a:rPr lang="en-US" dirty="0" smtClean="0"/>
              <a:t> </a:t>
            </a:r>
            <a:r>
              <a:rPr lang="en-US" dirty="0" err="1" smtClean="0"/>
              <a:t>realizzati</a:t>
            </a:r>
            <a:r>
              <a:rPr lang="en-US" dirty="0" smtClean="0"/>
              <a:t> </a:t>
            </a:r>
            <a:r>
              <a:rPr lang="en-US" dirty="0" err="1" smtClean="0"/>
              <a:t>i</a:t>
            </a:r>
            <a:r>
              <a:rPr lang="en-US" dirty="0" smtClean="0"/>
              <a:t> </a:t>
            </a:r>
            <a:r>
              <a:rPr lang="en-US" dirty="0" err="1" smtClean="0"/>
              <a:t>seguenti</a:t>
            </a:r>
            <a:r>
              <a:rPr lang="en-US" dirty="0" smtClean="0"/>
              <a:t> </a:t>
            </a:r>
            <a:r>
              <a:rPr lang="en-US" dirty="0" err="1" smtClean="0"/>
              <a:t>modelli</a:t>
            </a:r>
            <a:r>
              <a:rPr lang="en-US" dirty="0" smtClean="0"/>
              <a:t> UML:</a:t>
            </a:r>
          </a:p>
          <a:p>
            <a:r>
              <a:rPr lang="en-US" dirty="0" smtClean="0"/>
              <a:t>Use Case </a:t>
            </a:r>
            <a:r>
              <a:rPr lang="en-US" dirty="0"/>
              <a:t>D</a:t>
            </a:r>
            <a:r>
              <a:rPr lang="en-US" dirty="0" smtClean="0"/>
              <a:t>iagram</a:t>
            </a:r>
          </a:p>
          <a:p>
            <a:r>
              <a:rPr lang="en-US" dirty="0" smtClean="0"/>
              <a:t>Class Diagram</a:t>
            </a:r>
          </a:p>
          <a:p>
            <a:r>
              <a:rPr lang="en-US" dirty="0" smtClean="0"/>
              <a:t>State Machine Diagram</a:t>
            </a:r>
          </a:p>
          <a:p>
            <a:r>
              <a:rPr lang="en-US" dirty="0" smtClean="0"/>
              <a:t>Sequence Diagram</a:t>
            </a:r>
          </a:p>
          <a:p>
            <a:r>
              <a:rPr lang="en-US" dirty="0" smtClean="0"/>
              <a:t>Activity Diagram</a:t>
            </a:r>
            <a:endParaRPr lang="en-US" dirty="0"/>
          </a:p>
        </p:txBody>
      </p:sp>
      <p:sp>
        <p:nvSpPr>
          <p:cNvPr id="4" name="Date Placeholder 3">
            <a:extLst>
              <a:ext uri="{FF2B5EF4-FFF2-40B4-BE49-F238E27FC236}">
                <a16:creationId xmlns="" xmlns:a16="http://schemas.microsoft.com/office/drawing/2014/main" id="{E013A60F-D1E1-C885-25BD-E37FE9AEAE64}"/>
              </a:ext>
            </a:extLst>
          </p:cNvPr>
          <p:cNvSpPr>
            <a:spLocks noGrp="1"/>
          </p:cNvSpPr>
          <p:nvPr>
            <p:ph type="dt" sz="half" idx="10"/>
          </p:nvPr>
        </p:nvSpPr>
        <p:spPr/>
        <p:txBody>
          <a:bodyPr/>
          <a:lstStyle/>
          <a:p>
            <a:pPr rtl="0"/>
            <a:r>
              <a:rPr lang="it-IT" noProof="0" dirty="0" smtClean="0"/>
              <a:t>2022</a:t>
            </a:r>
            <a:endParaRPr lang="it-IT" noProof="0" dirty="0"/>
          </a:p>
        </p:txBody>
      </p:sp>
      <p:sp>
        <p:nvSpPr>
          <p:cNvPr id="5" name="Footer Placeholder 4">
            <a:extLst>
              <a:ext uri="{FF2B5EF4-FFF2-40B4-BE49-F238E27FC236}">
                <a16:creationId xmlns="" xmlns:a16="http://schemas.microsoft.com/office/drawing/2014/main" id="{D19A487B-30BB-D7A9-541E-E171339D4CAA}"/>
              </a:ext>
            </a:extLst>
          </p:cNvPr>
          <p:cNvSpPr>
            <a:spLocks noGrp="1"/>
          </p:cNvSpPr>
          <p:nvPr>
            <p:ph type="ftr" sz="quarter" idx="11"/>
          </p:nvPr>
        </p:nvSpPr>
        <p:spPr/>
        <p:txBody>
          <a:bodyPr/>
          <a:lstStyle/>
          <a:p>
            <a:pPr rtl="0"/>
            <a:r>
              <a:rPr lang="it-IT" noProof="0"/>
              <a:t>Presentazione</a:t>
            </a:r>
          </a:p>
        </p:txBody>
      </p:sp>
      <p:sp>
        <p:nvSpPr>
          <p:cNvPr id="6" name="Slide Number Placeholder 5">
            <a:extLst>
              <a:ext uri="{FF2B5EF4-FFF2-40B4-BE49-F238E27FC236}">
                <a16:creationId xmlns="" xmlns:a16="http://schemas.microsoft.com/office/drawing/2014/main" id="{07D5F90B-A703-3979-44A8-9125B7AA3463}"/>
              </a:ext>
            </a:extLst>
          </p:cNvPr>
          <p:cNvSpPr>
            <a:spLocks noGrp="1"/>
          </p:cNvSpPr>
          <p:nvPr>
            <p:ph type="sldNum" sz="quarter" idx="12"/>
          </p:nvPr>
        </p:nvSpPr>
        <p:spPr/>
        <p:txBody>
          <a:bodyPr/>
          <a:lstStyle/>
          <a:p>
            <a:pPr rtl="0"/>
            <a:fld id="{B5CEABB6-07DC-46E8-9B57-56EC44A396E5}" type="slidenum">
              <a:rPr lang="it-IT" noProof="0" smtClean="0"/>
              <a:pPr rtl="0"/>
              <a:t>10</a:t>
            </a:fld>
            <a:endParaRPr lang="it-IT" noProof="0"/>
          </a:p>
        </p:txBody>
      </p:sp>
    </p:spTree>
    <p:extLst>
      <p:ext uri="{BB962C8B-B14F-4D97-AF65-F5344CB8AC3E}">
        <p14:creationId xmlns:p14="http://schemas.microsoft.com/office/powerpoint/2010/main" val="421367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75031FE9-9059-4FE8-B4AC-9771F23A1B89}"/>
              </a:ext>
            </a:extLst>
          </p:cNvPr>
          <p:cNvSpPr>
            <a:spLocks noGrp="1"/>
          </p:cNvSpPr>
          <p:nvPr>
            <p:ph type="title"/>
          </p:nvPr>
        </p:nvSpPr>
        <p:spPr/>
        <p:txBody>
          <a:bodyPr rtlCol="0">
            <a:normAutofit/>
          </a:bodyPr>
          <a:lstStyle/>
          <a:p>
            <a:pPr rtl="0"/>
            <a:r>
              <a:rPr lang="it-IT" sz="4400" b="1" dirty="0"/>
              <a:t>Implementazione</a:t>
            </a:r>
          </a:p>
        </p:txBody>
      </p:sp>
      <p:sp>
        <p:nvSpPr>
          <p:cNvPr id="4" name="Content Placeholder 3">
            <a:extLst>
              <a:ext uri="{FF2B5EF4-FFF2-40B4-BE49-F238E27FC236}">
                <a16:creationId xmlns="" xmlns:a16="http://schemas.microsoft.com/office/drawing/2014/main" id="{E45B50AB-E09E-377A-4B46-AFA47F523EAB}"/>
              </a:ext>
            </a:extLst>
          </p:cNvPr>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err="1" smtClean="0"/>
              <a:t>L’implementazione</a:t>
            </a:r>
            <a:r>
              <a:rPr lang="en-US" dirty="0" smtClean="0"/>
              <a:t> </a:t>
            </a:r>
            <a:r>
              <a:rPr lang="en-US" dirty="0" err="1" smtClean="0"/>
              <a:t>è</a:t>
            </a:r>
            <a:r>
              <a:rPr lang="en-US" dirty="0" smtClean="0"/>
              <a:t> </a:t>
            </a:r>
            <a:r>
              <a:rPr lang="en-US" dirty="0" err="1" smtClean="0"/>
              <a:t>stata</a:t>
            </a:r>
            <a:r>
              <a:rPr lang="en-US" dirty="0" smtClean="0"/>
              <a:t> </a:t>
            </a:r>
            <a:r>
              <a:rPr lang="en-US" dirty="0" err="1" smtClean="0"/>
              <a:t>effettuata</a:t>
            </a:r>
            <a:r>
              <a:rPr lang="en-US" dirty="0" smtClean="0"/>
              <a:t> </a:t>
            </a:r>
            <a:r>
              <a:rPr lang="en-US" dirty="0" err="1" smtClean="0"/>
              <a:t>manualmente</a:t>
            </a:r>
            <a:r>
              <a:rPr lang="en-US" dirty="0" smtClean="0"/>
              <a:t> </a:t>
            </a:r>
            <a:r>
              <a:rPr lang="en-US" dirty="0" err="1" smtClean="0"/>
              <a:t>senza</a:t>
            </a:r>
            <a:r>
              <a:rPr lang="en-US" dirty="0" smtClean="0"/>
              <a:t> </a:t>
            </a:r>
            <a:r>
              <a:rPr lang="en-US" dirty="0" err="1" smtClean="0"/>
              <a:t>l’uso</a:t>
            </a:r>
            <a:r>
              <a:rPr lang="en-US" dirty="0" smtClean="0"/>
              <a:t> di </a:t>
            </a:r>
            <a:r>
              <a:rPr lang="en-US" dirty="0" err="1" smtClean="0"/>
              <a:t>nessun</a:t>
            </a:r>
            <a:r>
              <a:rPr lang="en-US" dirty="0" smtClean="0"/>
              <a:t> tool </a:t>
            </a:r>
            <a:r>
              <a:rPr lang="en-US" dirty="0" err="1" smtClean="0"/>
              <a:t>automatico</a:t>
            </a:r>
            <a:r>
              <a:rPr lang="en-US" dirty="0"/>
              <a:t> </a:t>
            </a:r>
            <a:r>
              <a:rPr lang="en-US" dirty="0" smtClean="0"/>
              <a:t>e </a:t>
            </a:r>
            <a:r>
              <a:rPr lang="en-US" dirty="0" err="1" smtClean="0"/>
              <a:t>ogni</a:t>
            </a:r>
            <a:r>
              <a:rPr lang="en-US" dirty="0" smtClean="0"/>
              <a:t> </a:t>
            </a:r>
            <a:r>
              <a:rPr lang="en-US" dirty="0" err="1" smtClean="0"/>
              <a:t>requisito</a:t>
            </a:r>
            <a:r>
              <a:rPr lang="en-US" dirty="0" smtClean="0"/>
              <a:t> </a:t>
            </a:r>
            <a:r>
              <a:rPr lang="en-US" dirty="0" err="1" smtClean="0"/>
              <a:t>è</a:t>
            </a:r>
            <a:r>
              <a:rPr lang="en-US" dirty="0" smtClean="0"/>
              <a:t> </a:t>
            </a:r>
            <a:r>
              <a:rPr lang="en-US" dirty="0" err="1" smtClean="0"/>
              <a:t>stato</a:t>
            </a:r>
            <a:r>
              <a:rPr lang="en-US" dirty="0" smtClean="0"/>
              <a:t> </a:t>
            </a:r>
            <a:r>
              <a:rPr lang="en-US" dirty="0" err="1" smtClean="0"/>
              <a:t>implementato</a:t>
            </a:r>
            <a:r>
              <a:rPr lang="en-US" dirty="0" smtClean="0"/>
              <a:t> </a:t>
            </a:r>
            <a:r>
              <a:rPr lang="en-US" dirty="0" err="1" smtClean="0"/>
              <a:t>correttamente</a:t>
            </a:r>
            <a:r>
              <a:rPr lang="en-US" dirty="0" smtClean="0"/>
              <a:t> e </a:t>
            </a:r>
            <a:r>
              <a:rPr lang="en-US" dirty="0" err="1" smtClean="0"/>
              <a:t>nella</a:t>
            </a:r>
            <a:r>
              <a:rPr lang="en-US" dirty="0" smtClean="0"/>
              <a:t> </a:t>
            </a:r>
            <a:r>
              <a:rPr lang="en-US" dirty="0" err="1" smtClean="0"/>
              <a:t>sua</a:t>
            </a:r>
            <a:r>
              <a:rPr lang="en-US" dirty="0" smtClean="0"/>
              <a:t> </a:t>
            </a:r>
            <a:r>
              <a:rPr lang="en-US" dirty="0" err="1" smtClean="0"/>
              <a:t>completezza</a:t>
            </a:r>
            <a:r>
              <a:rPr lang="en-US" dirty="0" smtClean="0"/>
              <a:t>.</a:t>
            </a:r>
            <a:endParaRPr lang="en-US" dirty="0"/>
          </a:p>
        </p:txBody>
      </p:sp>
      <p:sp>
        <p:nvSpPr>
          <p:cNvPr id="82" name="Segnaposto numero diapositiva 81">
            <a:extLst>
              <a:ext uri="{FF2B5EF4-FFF2-40B4-BE49-F238E27FC236}">
                <a16:creationId xmlns="" xmlns:a16="http://schemas.microsoft.com/office/drawing/2014/main" id="{CE36A058-BEC2-4BC5-A467-F2EB2A365051}"/>
              </a:ext>
            </a:extLst>
          </p:cNvPr>
          <p:cNvSpPr>
            <a:spLocks noGrp="1"/>
          </p:cNvSpPr>
          <p:nvPr>
            <p:ph type="sldNum" sz="quarter" idx="12"/>
          </p:nvPr>
        </p:nvSpPr>
        <p:spPr/>
        <p:txBody>
          <a:bodyPr rtlCol="0"/>
          <a:lstStyle/>
          <a:p>
            <a:pPr rtl="0"/>
            <a:fld id="{B5CEABB6-07DC-46E8-9B57-56EC44A396E5}" type="slidenum">
              <a:rPr lang="it-IT" sz="1800" b="1" smtClean="0"/>
              <a:pPr rtl="0"/>
              <a:t>11</a:t>
            </a:fld>
            <a:endParaRPr lang="it-IT" sz="1800" b="1"/>
          </a:p>
        </p:txBody>
      </p:sp>
    </p:spTree>
    <p:extLst>
      <p:ext uri="{BB962C8B-B14F-4D97-AF65-F5344CB8AC3E}">
        <p14:creationId xmlns:p14="http://schemas.microsoft.com/office/powerpoint/2010/main" val="27283479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75031FE9-9059-4FE8-B4AC-9771F23A1B89}"/>
              </a:ext>
            </a:extLst>
          </p:cNvPr>
          <p:cNvSpPr>
            <a:spLocks noGrp="1"/>
          </p:cNvSpPr>
          <p:nvPr>
            <p:ph type="title"/>
          </p:nvPr>
        </p:nvSpPr>
        <p:spPr/>
        <p:txBody>
          <a:bodyPr rtlCol="0">
            <a:normAutofit/>
          </a:bodyPr>
          <a:lstStyle/>
          <a:p>
            <a:pPr rtl="0"/>
            <a:r>
              <a:rPr lang="it-IT" sz="4400" b="1" dirty="0"/>
              <a:t>Testing</a:t>
            </a:r>
          </a:p>
        </p:txBody>
      </p:sp>
      <p:sp>
        <p:nvSpPr>
          <p:cNvPr id="4" name="Content Placeholder 3">
            <a:extLst>
              <a:ext uri="{FF2B5EF4-FFF2-40B4-BE49-F238E27FC236}">
                <a16:creationId xmlns="" xmlns:a16="http://schemas.microsoft.com/office/drawing/2014/main" id="{E45B50AB-E09E-377A-4B46-AFA47F523EAB}"/>
              </a:ext>
            </a:extLst>
          </p:cNvPr>
          <p:cNvSpPr>
            <a:spLocks noGrp="1"/>
          </p:cNvSpPr>
          <p:nvPr>
            <p:ph idx="1"/>
          </p:nvPr>
        </p:nvSpPr>
        <p:spPr/>
        <p:txBody>
          <a:bodyPr/>
          <a:lstStyle/>
          <a:p>
            <a:r>
              <a:rPr lang="it-IT" dirty="0" smtClean="0"/>
              <a:t>Il </a:t>
            </a:r>
            <a:r>
              <a:rPr lang="it-IT" dirty="0" err="1" smtClean="0"/>
              <a:t>Testing</a:t>
            </a:r>
            <a:r>
              <a:rPr lang="it-IT" dirty="0" smtClean="0"/>
              <a:t> è stato effettuato manualmente. Più nello specifico nel nostro progetto il </a:t>
            </a:r>
            <a:r>
              <a:rPr lang="it-IT" dirty="0" err="1" smtClean="0"/>
              <a:t>testing</a:t>
            </a:r>
            <a:r>
              <a:rPr lang="it-IT" dirty="0" smtClean="0"/>
              <a:t> si è diviso in Unit </a:t>
            </a:r>
            <a:r>
              <a:rPr lang="it-IT" dirty="0" err="1" smtClean="0"/>
              <a:t>Testing</a:t>
            </a:r>
            <a:r>
              <a:rPr lang="it-IT" dirty="0" smtClean="0"/>
              <a:t> e </a:t>
            </a:r>
            <a:r>
              <a:rPr lang="it-IT" dirty="0" err="1" smtClean="0"/>
              <a:t>Widget</a:t>
            </a:r>
            <a:r>
              <a:rPr lang="it-IT" dirty="0" smtClean="0"/>
              <a:t> </a:t>
            </a:r>
            <a:r>
              <a:rPr lang="it-IT" dirty="0" err="1" smtClean="0"/>
              <a:t>testing</a:t>
            </a:r>
            <a:r>
              <a:rPr lang="it-IT" dirty="0" smtClean="0"/>
              <a:t>. Per quanto riguarda il Unit </a:t>
            </a:r>
            <a:r>
              <a:rPr lang="it-IT" dirty="0" err="1" smtClean="0"/>
              <a:t>testing</a:t>
            </a:r>
            <a:r>
              <a:rPr lang="it-IT" dirty="0" smtClean="0"/>
              <a:t> si è testato il corretto funzionamento delle classi e delle funzioni, mentre con il </a:t>
            </a:r>
            <a:r>
              <a:rPr lang="it-IT" dirty="0" err="1"/>
              <a:t>W</a:t>
            </a:r>
            <a:r>
              <a:rPr lang="it-IT" dirty="0" err="1" smtClean="0"/>
              <a:t>idget</a:t>
            </a:r>
            <a:r>
              <a:rPr lang="it-IT" dirty="0" smtClean="0"/>
              <a:t> </a:t>
            </a:r>
            <a:r>
              <a:rPr lang="it-IT" dirty="0" err="1" smtClean="0"/>
              <a:t>testing</a:t>
            </a:r>
            <a:r>
              <a:rPr lang="it-IT" dirty="0" smtClean="0"/>
              <a:t> si è testata la corretta creazione dei </a:t>
            </a:r>
            <a:r>
              <a:rPr lang="it-IT" dirty="0" err="1" smtClean="0"/>
              <a:t>widget</a:t>
            </a:r>
            <a:r>
              <a:rPr lang="it-IT" dirty="0" smtClean="0"/>
              <a:t>.</a:t>
            </a:r>
            <a:endParaRPr lang="it-IT" dirty="0"/>
          </a:p>
          <a:p>
            <a:r>
              <a:rPr lang="it-IT" dirty="0" smtClean="0"/>
              <a:t>I risultati che abbiamo ottenuto da questa attività di </a:t>
            </a:r>
            <a:r>
              <a:rPr lang="it-IT" dirty="0" err="1" smtClean="0"/>
              <a:t>testing</a:t>
            </a:r>
            <a:r>
              <a:rPr lang="it-IT" dirty="0" smtClean="0"/>
              <a:t> hanno avuto tutti esito positivo e la copertura è stata del 100%.</a:t>
            </a:r>
            <a:endParaRPr lang="it-IT" dirty="0"/>
          </a:p>
          <a:p>
            <a:pPr lvl="1"/>
            <a:endParaRPr lang="en-US" dirty="0"/>
          </a:p>
        </p:txBody>
      </p:sp>
      <p:sp>
        <p:nvSpPr>
          <p:cNvPr id="82" name="Segnaposto numero diapositiva 81">
            <a:extLst>
              <a:ext uri="{FF2B5EF4-FFF2-40B4-BE49-F238E27FC236}">
                <a16:creationId xmlns="" xmlns:a16="http://schemas.microsoft.com/office/drawing/2014/main" id="{CE36A058-BEC2-4BC5-A467-F2EB2A365051}"/>
              </a:ext>
            </a:extLst>
          </p:cNvPr>
          <p:cNvSpPr>
            <a:spLocks noGrp="1"/>
          </p:cNvSpPr>
          <p:nvPr>
            <p:ph type="sldNum" sz="quarter" idx="12"/>
          </p:nvPr>
        </p:nvSpPr>
        <p:spPr/>
        <p:txBody>
          <a:bodyPr rtlCol="0"/>
          <a:lstStyle/>
          <a:p>
            <a:pPr rtl="0"/>
            <a:fld id="{B5CEABB6-07DC-46E8-9B57-56EC44A396E5}" type="slidenum">
              <a:rPr lang="it-IT" sz="1800" b="1" smtClean="0"/>
              <a:pPr rtl="0"/>
              <a:t>12</a:t>
            </a:fld>
            <a:endParaRPr lang="it-IT" sz="1800" b="1"/>
          </a:p>
        </p:txBody>
      </p:sp>
    </p:spTree>
    <p:extLst>
      <p:ext uri="{BB962C8B-B14F-4D97-AF65-F5344CB8AC3E}">
        <p14:creationId xmlns:p14="http://schemas.microsoft.com/office/powerpoint/2010/main" val="22147901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6A85A7-2359-50AF-B2C8-F8FBFA3E2B3C}"/>
              </a:ext>
            </a:extLst>
          </p:cNvPr>
          <p:cNvSpPr>
            <a:spLocks noGrp="1"/>
          </p:cNvSpPr>
          <p:nvPr>
            <p:ph type="title"/>
          </p:nvPr>
        </p:nvSpPr>
        <p:spPr/>
        <p:txBody>
          <a:bodyPr/>
          <a:lstStyle/>
          <a:p>
            <a:r>
              <a:rPr lang="en-US" dirty="0"/>
              <a:t>DEMO</a:t>
            </a:r>
          </a:p>
        </p:txBody>
      </p:sp>
      <p:pic>
        <p:nvPicPr>
          <p:cNvPr id="7" name="Segnaposto contenuto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33030" y="365125"/>
            <a:ext cx="2662970" cy="5646484"/>
          </a:xfrm>
        </p:spPr>
      </p:pic>
      <p:sp>
        <p:nvSpPr>
          <p:cNvPr id="4" name="Date Placeholder 3">
            <a:extLst>
              <a:ext uri="{FF2B5EF4-FFF2-40B4-BE49-F238E27FC236}">
                <a16:creationId xmlns="" xmlns:a16="http://schemas.microsoft.com/office/drawing/2014/main" id="{94ABEDDF-102F-B18E-CB96-5A4E69301686}"/>
              </a:ext>
            </a:extLst>
          </p:cNvPr>
          <p:cNvSpPr>
            <a:spLocks noGrp="1"/>
          </p:cNvSpPr>
          <p:nvPr>
            <p:ph type="dt" sz="half" idx="10"/>
          </p:nvPr>
        </p:nvSpPr>
        <p:spPr/>
        <p:txBody>
          <a:bodyPr/>
          <a:lstStyle/>
          <a:p>
            <a:pPr rtl="0"/>
            <a:r>
              <a:rPr lang="it-IT" noProof="0" dirty="0" smtClean="0"/>
              <a:t>2022</a:t>
            </a:r>
            <a:endParaRPr lang="it-IT" noProof="0" dirty="0"/>
          </a:p>
        </p:txBody>
      </p:sp>
      <p:sp>
        <p:nvSpPr>
          <p:cNvPr id="5" name="Footer Placeholder 4">
            <a:extLst>
              <a:ext uri="{FF2B5EF4-FFF2-40B4-BE49-F238E27FC236}">
                <a16:creationId xmlns="" xmlns:a16="http://schemas.microsoft.com/office/drawing/2014/main" id="{E8C4B4D0-88FC-634D-417C-360F7583225D}"/>
              </a:ext>
            </a:extLst>
          </p:cNvPr>
          <p:cNvSpPr>
            <a:spLocks noGrp="1"/>
          </p:cNvSpPr>
          <p:nvPr>
            <p:ph type="ftr" sz="quarter" idx="11"/>
          </p:nvPr>
        </p:nvSpPr>
        <p:spPr/>
        <p:txBody>
          <a:bodyPr/>
          <a:lstStyle/>
          <a:p>
            <a:pPr rtl="0"/>
            <a:r>
              <a:rPr lang="it-IT" noProof="0"/>
              <a:t>Presentazione</a:t>
            </a:r>
          </a:p>
        </p:txBody>
      </p:sp>
      <p:sp>
        <p:nvSpPr>
          <p:cNvPr id="6" name="Slide Number Placeholder 5">
            <a:extLst>
              <a:ext uri="{FF2B5EF4-FFF2-40B4-BE49-F238E27FC236}">
                <a16:creationId xmlns="" xmlns:a16="http://schemas.microsoft.com/office/drawing/2014/main" id="{366879AD-ECAF-DDDE-26DC-9DD0D10F9AC4}"/>
              </a:ext>
            </a:extLst>
          </p:cNvPr>
          <p:cNvSpPr>
            <a:spLocks noGrp="1"/>
          </p:cNvSpPr>
          <p:nvPr>
            <p:ph type="sldNum" sz="quarter" idx="12"/>
          </p:nvPr>
        </p:nvSpPr>
        <p:spPr/>
        <p:txBody>
          <a:bodyPr/>
          <a:lstStyle/>
          <a:p>
            <a:pPr rtl="0"/>
            <a:fld id="{B5CEABB6-07DC-46E8-9B57-56EC44A396E5}" type="slidenum">
              <a:rPr lang="it-IT" noProof="0" smtClean="0"/>
              <a:pPr rtl="0"/>
              <a:t>13</a:t>
            </a:fld>
            <a:endParaRPr lang="it-IT" noProof="0"/>
          </a:p>
        </p:txBody>
      </p:sp>
      <p:pic>
        <p:nvPicPr>
          <p:cNvPr id="8" name="Immagin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8289" y="365125"/>
            <a:ext cx="2616200" cy="5641181"/>
          </a:xfrm>
          <a:prstGeom prst="rect">
            <a:avLst/>
          </a:prstGeom>
        </p:spPr>
      </p:pic>
    </p:spTree>
    <p:extLst>
      <p:ext uri="{BB962C8B-B14F-4D97-AF65-F5344CB8AC3E}">
        <p14:creationId xmlns:p14="http://schemas.microsoft.com/office/powerpoint/2010/main" val="35687664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75031FE9-9059-4FE8-B4AC-9771F23A1B89}"/>
              </a:ext>
            </a:extLst>
          </p:cNvPr>
          <p:cNvSpPr>
            <a:spLocks noGrp="1"/>
          </p:cNvSpPr>
          <p:nvPr>
            <p:ph type="title"/>
          </p:nvPr>
        </p:nvSpPr>
        <p:spPr/>
        <p:txBody>
          <a:bodyPr rtlCol="0">
            <a:normAutofit/>
          </a:bodyPr>
          <a:lstStyle/>
          <a:p>
            <a:pPr rtl="0"/>
            <a:r>
              <a:rPr lang="it-IT" sz="4400" b="1" dirty="0"/>
              <a:t>Obiettivo</a:t>
            </a:r>
          </a:p>
        </p:txBody>
      </p:sp>
      <p:sp>
        <p:nvSpPr>
          <p:cNvPr id="4" name="Content Placeholder 3">
            <a:extLst>
              <a:ext uri="{FF2B5EF4-FFF2-40B4-BE49-F238E27FC236}">
                <a16:creationId xmlns="" xmlns:a16="http://schemas.microsoft.com/office/drawing/2014/main" id="{6EADD32B-2BED-B9CD-8880-5933A888D00B}"/>
              </a:ext>
            </a:extLst>
          </p:cNvPr>
          <p:cNvSpPr>
            <a:spLocks noGrp="1"/>
          </p:cNvSpPr>
          <p:nvPr>
            <p:ph idx="1"/>
          </p:nvPr>
        </p:nvSpPr>
        <p:spPr/>
        <p:txBody>
          <a:bodyPr>
            <a:normAutofit/>
          </a:bodyPr>
          <a:lstStyle/>
          <a:p>
            <a:pPr marL="0" indent="0">
              <a:buNone/>
            </a:pPr>
            <a:r>
              <a:rPr lang="it-IT" dirty="0" smtClean="0"/>
              <a:t>L’obiettivo della nostra applicazione è aiutare tutte quelle persone che vorrebbero allevare una specie particolare di ragno ma non hanno abbastanza conoscenze in merito. La nostra applicazione infatti darà dei consigli mirati su come allevare quella specie e anche una descrizione della specie per far si che l’utente si assicuri di aver selezionato la specie di ragno che fa al caso suo.</a:t>
            </a:r>
            <a:endParaRPr lang="en-US" dirty="0"/>
          </a:p>
        </p:txBody>
      </p:sp>
      <p:sp>
        <p:nvSpPr>
          <p:cNvPr id="82" name="Segnaposto numero diapositiva 81">
            <a:extLst>
              <a:ext uri="{FF2B5EF4-FFF2-40B4-BE49-F238E27FC236}">
                <a16:creationId xmlns="" xmlns:a16="http://schemas.microsoft.com/office/drawing/2014/main" id="{CE36A058-BEC2-4BC5-A467-F2EB2A365051}"/>
              </a:ext>
            </a:extLst>
          </p:cNvPr>
          <p:cNvSpPr>
            <a:spLocks noGrp="1"/>
          </p:cNvSpPr>
          <p:nvPr>
            <p:ph type="sldNum" sz="quarter" idx="12"/>
          </p:nvPr>
        </p:nvSpPr>
        <p:spPr/>
        <p:txBody>
          <a:bodyPr rtlCol="0"/>
          <a:lstStyle/>
          <a:p>
            <a:pPr rtl="0"/>
            <a:fld id="{B5CEABB6-07DC-46E8-9B57-56EC44A396E5}" type="slidenum">
              <a:rPr lang="it-IT" sz="1800" b="1" smtClean="0"/>
              <a:pPr rtl="0"/>
              <a:t>2</a:t>
            </a:fld>
            <a:endParaRPr lang="it-IT" sz="1800" b="1"/>
          </a:p>
        </p:txBody>
      </p:sp>
    </p:spTree>
    <p:extLst>
      <p:ext uri="{BB962C8B-B14F-4D97-AF65-F5344CB8AC3E}">
        <p14:creationId xmlns:p14="http://schemas.microsoft.com/office/powerpoint/2010/main" val="32507681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75031FE9-9059-4FE8-B4AC-9771F23A1B89}"/>
              </a:ext>
            </a:extLst>
          </p:cNvPr>
          <p:cNvSpPr>
            <a:spLocks noGrp="1"/>
          </p:cNvSpPr>
          <p:nvPr>
            <p:ph type="title"/>
          </p:nvPr>
        </p:nvSpPr>
        <p:spPr/>
        <p:txBody>
          <a:bodyPr rtlCol="0">
            <a:normAutofit/>
          </a:bodyPr>
          <a:lstStyle/>
          <a:p>
            <a:pPr rtl="0"/>
            <a:r>
              <a:rPr lang="it-IT" sz="4400" b="1" dirty="0"/>
              <a:t>Difficoltà incontrate</a:t>
            </a:r>
          </a:p>
        </p:txBody>
      </p:sp>
      <p:sp>
        <p:nvSpPr>
          <p:cNvPr id="4" name="Content Placeholder 3">
            <a:extLst>
              <a:ext uri="{FF2B5EF4-FFF2-40B4-BE49-F238E27FC236}">
                <a16:creationId xmlns="" xmlns:a16="http://schemas.microsoft.com/office/drawing/2014/main" id="{0B9BE06A-2A10-766E-30FB-68BA1AE33F20}"/>
              </a:ext>
            </a:extLst>
          </p:cNvPr>
          <p:cNvSpPr>
            <a:spLocks noGrp="1"/>
          </p:cNvSpPr>
          <p:nvPr>
            <p:ph idx="1"/>
          </p:nvPr>
        </p:nvSpPr>
        <p:spPr/>
        <p:txBody>
          <a:bodyPr/>
          <a:lstStyle/>
          <a:p>
            <a:r>
              <a:rPr lang="it-IT" dirty="0" smtClean="0"/>
              <a:t>Conoscenza linguaggio di programmazione Dart</a:t>
            </a:r>
          </a:p>
          <a:p>
            <a:r>
              <a:rPr lang="it-IT" dirty="0" smtClean="0"/>
              <a:t>Organizzazione del lavoro</a:t>
            </a:r>
          </a:p>
        </p:txBody>
      </p:sp>
      <p:sp>
        <p:nvSpPr>
          <p:cNvPr id="82" name="Segnaposto numero diapositiva 81">
            <a:extLst>
              <a:ext uri="{FF2B5EF4-FFF2-40B4-BE49-F238E27FC236}">
                <a16:creationId xmlns="" xmlns:a16="http://schemas.microsoft.com/office/drawing/2014/main" id="{CE36A058-BEC2-4BC5-A467-F2EB2A365051}"/>
              </a:ext>
            </a:extLst>
          </p:cNvPr>
          <p:cNvSpPr>
            <a:spLocks noGrp="1"/>
          </p:cNvSpPr>
          <p:nvPr>
            <p:ph type="sldNum" sz="quarter" idx="12"/>
          </p:nvPr>
        </p:nvSpPr>
        <p:spPr/>
        <p:txBody>
          <a:bodyPr rtlCol="0"/>
          <a:lstStyle/>
          <a:p>
            <a:pPr rtl="0"/>
            <a:fld id="{B5CEABB6-07DC-46E8-9B57-56EC44A396E5}" type="slidenum">
              <a:rPr lang="it-IT" sz="1800" b="1" smtClean="0"/>
              <a:pPr rtl="0"/>
              <a:t>3</a:t>
            </a:fld>
            <a:endParaRPr lang="it-IT" sz="1800" b="1"/>
          </a:p>
        </p:txBody>
      </p:sp>
    </p:spTree>
    <p:extLst>
      <p:ext uri="{BB962C8B-B14F-4D97-AF65-F5344CB8AC3E}">
        <p14:creationId xmlns:p14="http://schemas.microsoft.com/office/powerpoint/2010/main" val="12496126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75031FE9-9059-4FE8-B4AC-9771F23A1B89}"/>
              </a:ext>
            </a:extLst>
          </p:cNvPr>
          <p:cNvSpPr>
            <a:spLocks noGrp="1"/>
          </p:cNvSpPr>
          <p:nvPr>
            <p:ph type="title"/>
          </p:nvPr>
        </p:nvSpPr>
        <p:spPr/>
        <p:txBody>
          <a:bodyPr rtlCol="0">
            <a:normAutofit/>
          </a:bodyPr>
          <a:lstStyle/>
          <a:p>
            <a:pPr rtl="0"/>
            <a:r>
              <a:rPr lang="it-IT" sz="4400" b="1" dirty="0"/>
              <a:t>Paradigma di programmazione/modellazione utilizzato e tools</a:t>
            </a:r>
          </a:p>
        </p:txBody>
      </p:sp>
      <p:sp>
        <p:nvSpPr>
          <p:cNvPr id="6" name="Content Placeholder 5">
            <a:extLst>
              <a:ext uri="{FF2B5EF4-FFF2-40B4-BE49-F238E27FC236}">
                <a16:creationId xmlns="" xmlns:a16="http://schemas.microsoft.com/office/drawing/2014/main" id="{C7EED8C2-BF86-0679-9809-36A68E5A29A3}"/>
              </a:ext>
            </a:extLst>
          </p:cNvPr>
          <p:cNvSpPr>
            <a:spLocks noGrp="1"/>
          </p:cNvSpPr>
          <p:nvPr>
            <p:ph idx="1"/>
          </p:nvPr>
        </p:nvSpPr>
        <p:spPr/>
        <p:txBody>
          <a:bodyPr/>
          <a:lstStyle/>
          <a:p>
            <a:r>
              <a:rPr lang="it-IT" dirty="0" smtClean="0"/>
              <a:t>Per questo progetto è stato utilizzato un tipo di programmazione orientata agli oggetti, mentre per la modellazione è stato scelto di utilizzare i modelli UML.</a:t>
            </a:r>
          </a:p>
          <a:p>
            <a:r>
              <a:rPr lang="it-IT" dirty="0" smtClean="0"/>
              <a:t> Linguaggio </a:t>
            </a:r>
            <a:r>
              <a:rPr lang="it-IT" dirty="0"/>
              <a:t>di programmazione </a:t>
            </a:r>
            <a:r>
              <a:rPr lang="it-IT" dirty="0" smtClean="0"/>
              <a:t>usato: </a:t>
            </a:r>
          </a:p>
          <a:p>
            <a:pPr marL="914400" lvl="1" indent="-457200">
              <a:buFont typeface="+mj-lt"/>
              <a:buAutoNum type="arabicPeriod"/>
            </a:pPr>
            <a:r>
              <a:rPr lang="it-IT" dirty="0" smtClean="0"/>
              <a:t>Dart e </a:t>
            </a:r>
            <a:r>
              <a:rPr lang="it-IT" dirty="0" err="1" smtClean="0"/>
              <a:t>Flutter</a:t>
            </a:r>
            <a:endParaRPr lang="it-IT" dirty="0"/>
          </a:p>
          <a:p>
            <a:r>
              <a:rPr lang="it-IT" dirty="0" err="1"/>
              <a:t>T</a:t>
            </a:r>
            <a:r>
              <a:rPr lang="it-IT" dirty="0" err="1" smtClean="0"/>
              <a:t>ool</a:t>
            </a:r>
            <a:r>
              <a:rPr lang="it-IT" dirty="0" smtClean="0"/>
              <a:t> </a:t>
            </a:r>
            <a:r>
              <a:rPr lang="it-IT" dirty="0"/>
              <a:t>utilizzati durante il </a:t>
            </a:r>
            <a:r>
              <a:rPr lang="it-IT" dirty="0" smtClean="0"/>
              <a:t>progetto: </a:t>
            </a:r>
          </a:p>
          <a:p>
            <a:pPr marL="914400" lvl="1" indent="-457200">
              <a:buFont typeface="+mj-lt"/>
              <a:buAutoNum type="arabicPeriod"/>
            </a:pPr>
            <a:r>
              <a:rPr lang="it-IT" dirty="0" err="1" smtClean="0"/>
              <a:t>Github</a:t>
            </a:r>
            <a:endParaRPr lang="it-IT" dirty="0" smtClean="0"/>
          </a:p>
          <a:p>
            <a:pPr marL="914400" lvl="1" indent="-457200">
              <a:buFont typeface="+mj-lt"/>
              <a:buAutoNum type="arabicPeriod"/>
            </a:pPr>
            <a:r>
              <a:rPr lang="it-IT" dirty="0" err="1" smtClean="0"/>
              <a:t>StarUML</a:t>
            </a:r>
            <a:endParaRPr lang="it-IT" dirty="0" smtClean="0"/>
          </a:p>
          <a:p>
            <a:endParaRPr lang="en-US" dirty="0"/>
          </a:p>
        </p:txBody>
      </p:sp>
      <p:sp>
        <p:nvSpPr>
          <p:cNvPr id="82" name="Segnaposto numero diapositiva 81">
            <a:extLst>
              <a:ext uri="{FF2B5EF4-FFF2-40B4-BE49-F238E27FC236}">
                <a16:creationId xmlns="" xmlns:a16="http://schemas.microsoft.com/office/drawing/2014/main" id="{CE36A058-BEC2-4BC5-A467-F2EB2A365051}"/>
              </a:ext>
            </a:extLst>
          </p:cNvPr>
          <p:cNvSpPr>
            <a:spLocks noGrp="1"/>
          </p:cNvSpPr>
          <p:nvPr>
            <p:ph type="sldNum" sz="quarter" idx="12"/>
          </p:nvPr>
        </p:nvSpPr>
        <p:spPr/>
        <p:txBody>
          <a:bodyPr rtlCol="0"/>
          <a:lstStyle/>
          <a:p>
            <a:pPr rtl="0"/>
            <a:fld id="{B5CEABB6-07DC-46E8-9B57-56EC44A396E5}" type="slidenum">
              <a:rPr lang="it-IT" sz="1800" b="1" smtClean="0"/>
              <a:pPr rtl="0"/>
              <a:t>4</a:t>
            </a:fld>
            <a:endParaRPr lang="it-IT" sz="1800" b="1"/>
          </a:p>
        </p:txBody>
      </p:sp>
    </p:spTree>
    <p:extLst>
      <p:ext uri="{BB962C8B-B14F-4D97-AF65-F5344CB8AC3E}">
        <p14:creationId xmlns:p14="http://schemas.microsoft.com/office/powerpoint/2010/main" val="13060034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75031FE9-9059-4FE8-B4AC-9771F23A1B89}"/>
              </a:ext>
            </a:extLst>
          </p:cNvPr>
          <p:cNvSpPr>
            <a:spLocks noGrp="1"/>
          </p:cNvSpPr>
          <p:nvPr>
            <p:ph type="title"/>
          </p:nvPr>
        </p:nvSpPr>
        <p:spPr/>
        <p:txBody>
          <a:bodyPr rtlCol="0">
            <a:normAutofit/>
          </a:bodyPr>
          <a:lstStyle/>
          <a:p>
            <a:pPr rtl="0"/>
            <a:r>
              <a:rPr lang="it-IT" sz="4400" b="1" dirty="0"/>
              <a:t>Software configuration management</a:t>
            </a:r>
          </a:p>
        </p:txBody>
      </p:sp>
      <p:sp>
        <p:nvSpPr>
          <p:cNvPr id="4" name="Content Placeholder 3">
            <a:extLst>
              <a:ext uri="{FF2B5EF4-FFF2-40B4-BE49-F238E27FC236}">
                <a16:creationId xmlns="" xmlns:a16="http://schemas.microsoft.com/office/drawing/2014/main" id="{747F007E-FE0A-2A87-17AB-DD88FD1E8115}"/>
              </a:ext>
            </a:extLst>
          </p:cNvPr>
          <p:cNvSpPr>
            <a:spLocks noGrp="1"/>
          </p:cNvSpPr>
          <p:nvPr>
            <p:ph idx="1"/>
          </p:nvPr>
        </p:nvSpPr>
        <p:spPr/>
        <p:txBody>
          <a:bodyPr/>
          <a:lstStyle/>
          <a:p>
            <a:pPr marL="0" indent="0">
              <a:buNone/>
            </a:pPr>
            <a:r>
              <a:rPr lang="it-IT" dirty="0" smtClean="0"/>
              <a:t>Per il software </a:t>
            </a:r>
            <a:r>
              <a:rPr lang="it-IT" dirty="0" err="1" smtClean="0"/>
              <a:t>configuration</a:t>
            </a:r>
            <a:r>
              <a:rPr lang="it-IT" dirty="0" smtClean="0"/>
              <a:t> management abbiamo utilizzato </a:t>
            </a:r>
            <a:r>
              <a:rPr lang="it-IT" dirty="0" err="1" smtClean="0"/>
              <a:t>Github</a:t>
            </a:r>
            <a:r>
              <a:rPr lang="it-IT" dirty="0" smtClean="0"/>
              <a:t>. Con </a:t>
            </a:r>
            <a:r>
              <a:rPr lang="it-IT" dirty="0" err="1" smtClean="0"/>
              <a:t>Github</a:t>
            </a:r>
            <a:r>
              <a:rPr lang="it-IT" dirty="0" smtClean="0"/>
              <a:t> siamo stati in grado di gestire al meglio il lavoro su questo progetto con l’uso di </a:t>
            </a:r>
            <a:r>
              <a:rPr lang="it-IT" dirty="0" err="1" smtClean="0"/>
              <a:t>issue</a:t>
            </a:r>
            <a:r>
              <a:rPr lang="it-IT" dirty="0"/>
              <a:t> </a:t>
            </a:r>
            <a:r>
              <a:rPr lang="it-IT" dirty="0" smtClean="0"/>
              <a:t>e altre funzionalità che </a:t>
            </a:r>
            <a:r>
              <a:rPr lang="it-IT" dirty="0" err="1" smtClean="0"/>
              <a:t>Github</a:t>
            </a:r>
            <a:r>
              <a:rPr lang="it-IT" dirty="0" smtClean="0"/>
              <a:t> mette a disposizione.</a:t>
            </a:r>
            <a:endParaRPr lang="en-US" dirty="0"/>
          </a:p>
        </p:txBody>
      </p:sp>
      <p:sp>
        <p:nvSpPr>
          <p:cNvPr id="82" name="Segnaposto numero diapositiva 81">
            <a:extLst>
              <a:ext uri="{FF2B5EF4-FFF2-40B4-BE49-F238E27FC236}">
                <a16:creationId xmlns="" xmlns:a16="http://schemas.microsoft.com/office/drawing/2014/main" id="{CE36A058-BEC2-4BC5-A467-F2EB2A365051}"/>
              </a:ext>
            </a:extLst>
          </p:cNvPr>
          <p:cNvSpPr>
            <a:spLocks noGrp="1"/>
          </p:cNvSpPr>
          <p:nvPr>
            <p:ph type="sldNum" sz="quarter" idx="12"/>
          </p:nvPr>
        </p:nvSpPr>
        <p:spPr/>
        <p:txBody>
          <a:bodyPr rtlCol="0"/>
          <a:lstStyle/>
          <a:p>
            <a:pPr rtl="0"/>
            <a:fld id="{B5CEABB6-07DC-46E8-9B57-56EC44A396E5}" type="slidenum">
              <a:rPr lang="it-IT" sz="1800" b="1" smtClean="0"/>
              <a:pPr rtl="0"/>
              <a:t>5</a:t>
            </a:fld>
            <a:endParaRPr lang="it-IT" sz="1800" b="1"/>
          </a:p>
        </p:txBody>
      </p:sp>
    </p:spTree>
    <p:extLst>
      <p:ext uri="{BB962C8B-B14F-4D97-AF65-F5344CB8AC3E}">
        <p14:creationId xmlns:p14="http://schemas.microsoft.com/office/powerpoint/2010/main" val="39969993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75031FE9-9059-4FE8-B4AC-9771F23A1B89}"/>
              </a:ext>
            </a:extLst>
          </p:cNvPr>
          <p:cNvSpPr>
            <a:spLocks noGrp="1"/>
          </p:cNvSpPr>
          <p:nvPr>
            <p:ph type="title"/>
          </p:nvPr>
        </p:nvSpPr>
        <p:spPr/>
        <p:txBody>
          <a:bodyPr rtlCol="0">
            <a:normAutofit/>
          </a:bodyPr>
          <a:lstStyle/>
          <a:p>
            <a:pPr rtl="0"/>
            <a:r>
              <a:rPr lang="it-IT" sz="4400" b="1" dirty="0"/>
              <a:t>Software life </a:t>
            </a:r>
            <a:r>
              <a:rPr lang="it-IT" sz="4400" b="1" dirty="0" err="1"/>
              <a:t>cycle</a:t>
            </a:r>
            <a:endParaRPr lang="it-IT" sz="4400" b="1" dirty="0"/>
          </a:p>
        </p:txBody>
      </p:sp>
      <p:sp>
        <p:nvSpPr>
          <p:cNvPr id="5" name="Content Placeholder 4">
            <a:extLst>
              <a:ext uri="{FF2B5EF4-FFF2-40B4-BE49-F238E27FC236}">
                <a16:creationId xmlns="" xmlns:a16="http://schemas.microsoft.com/office/drawing/2014/main" id="{BE1F23F2-64C7-BE07-E80F-A34081568AA8}"/>
              </a:ext>
            </a:extLst>
          </p:cNvPr>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it-IT" dirty="0" smtClean="0"/>
              <a:t>Per questo progetto si è deciso di scegliere come software life </a:t>
            </a:r>
            <a:r>
              <a:rPr lang="it-IT" dirty="0" err="1" smtClean="0"/>
              <a:t>cycle</a:t>
            </a:r>
            <a:r>
              <a:rPr lang="it-IT" dirty="0" smtClean="0"/>
              <a:t> l’approccio agile con sviluppo incrementale e </a:t>
            </a:r>
            <a:r>
              <a:rPr lang="it-IT" dirty="0" err="1" smtClean="0"/>
              <a:t>prototyping</a:t>
            </a:r>
            <a:r>
              <a:rPr lang="it-IT" dirty="0" smtClean="0"/>
              <a:t>. L’approccio agile si basa su 4 principi:</a:t>
            </a:r>
          </a:p>
          <a:p>
            <a:pPr marL="514350" marR="0" lvl="0" indent="-514350" defTabSz="914400" eaLnBrk="1" fontAlgn="auto" latinLnBrk="0" hangingPunct="1">
              <a:lnSpc>
                <a:spcPct val="100000"/>
              </a:lnSpc>
              <a:spcBef>
                <a:spcPts val="0"/>
              </a:spcBef>
              <a:spcAft>
                <a:spcPts val="0"/>
              </a:spcAft>
              <a:buClrTx/>
              <a:buSzTx/>
              <a:buFont typeface="+mj-lt"/>
              <a:buAutoNum type="arabicPeriod"/>
              <a:tabLst/>
              <a:defRPr/>
            </a:pPr>
            <a:r>
              <a:rPr lang="it-IT" dirty="0" smtClean="0"/>
              <a:t>Individui e Interazioni: individui &gt; processi.</a:t>
            </a:r>
          </a:p>
          <a:p>
            <a:pPr marL="514350" marR="0" lvl="0" indent="-514350" defTabSz="914400" eaLnBrk="1" fontAlgn="auto" latinLnBrk="0" hangingPunct="1">
              <a:lnSpc>
                <a:spcPct val="100000"/>
              </a:lnSpc>
              <a:spcBef>
                <a:spcPts val="0"/>
              </a:spcBef>
              <a:spcAft>
                <a:spcPts val="0"/>
              </a:spcAft>
              <a:buClrTx/>
              <a:buSzTx/>
              <a:buFont typeface="+mj-lt"/>
              <a:buAutoNum type="arabicPeriod"/>
              <a:tabLst/>
              <a:defRPr/>
            </a:pPr>
            <a:r>
              <a:rPr lang="it-IT" dirty="0" smtClean="0"/>
              <a:t>Software funzionante: software &gt; documentazione.</a:t>
            </a:r>
          </a:p>
          <a:p>
            <a:pPr marL="514350" marR="0" lvl="0" indent="-514350" defTabSz="914400" eaLnBrk="1" fontAlgn="auto" latinLnBrk="0" hangingPunct="1">
              <a:lnSpc>
                <a:spcPct val="100000"/>
              </a:lnSpc>
              <a:spcBef>
                <a:spcPts val="0"/>
              </a:spcBef>
              <a:spcAft>
                <a:spcPts val="0"/>
              </a:spcAft>
              <a:buClrTx/>
              <a:buSzTx/>
              <a:buFont typeface="+mj-lt"/>
              <a:buAutoNum type="arabicPeriod"/>
              <a:tabLst/>
              <a:defRPr/>
            </a:pPr>
            <a:r>
              <a:rPr lang="it-IT" dirty="0" smtClean="0"/>
              <a:t>Collaborazione con i clienti: collaborazione &gt; negoziazione.</a:t>
            </a:r>
          </a:p>
          <a:p>
            <a:pPr marL="514350" marR="0" lvl="0" indent="-514350" defTabSz="914400" eaLnBrk="1" fontAlgn="auto" latinLnBrk="0" hangingPunct="1">
              <a:lnSpc>
                <a:spcPct val="100000"/>
              </a:lnSpc>
              <a:spcBef>
                <a:spcPts val="0"/>
              </a:spcBef>
              <a:spcAft>
                <a:spcPts val="0"/>
              </a:spcAft>
              <a:buClrTx/>
              <a:buSzTx/>
              <a:buFont typeface="+mj-lt"/>
              <a:buAutoNum type="arabicPeriod"/>
              <a:tabLst/>
              <a:defRPr/>
            </a:pPr>
            <a:r>
              <a:rPr lang="it-IT" dirty="0" smtClean="0"/>
              <a:t>Rispondere al cambiamento: cambiamento &gt; seguire il </a:t>
            </a:r>
            <a:r>
              <a:rPr lang="it-IT" dirty="0" err="1" smtClean="0"/>
              <a:t>plan</a:t>
            </a:r>
            <a:r>
              <a:rPr lang="it-IT" dirty="0"/>
              <a:t>.</a:t>
            </a:r>
            <a:endParaRPr lang="en-US" dirty="0"/>
          </a:p>
        </p:txBody>
      </p:sp>
      <p:sp>
        <p:nvSpPr>
          <p:cNvPr id="82" name="Segnaposto numero diapositiva 81">
            <a:extLst>
              <a:ext uri="{FF2B5EF4-FFF2-40B4-BE49-F238E27FC236}">
                <a16:creationId xmlns="" xmlns:a16="http://schemas.microsoft.com/office/drawing/2014/main" id="{CE36A058-BEC2-4BC5-A467-F2EB2A365051}"/>
              </a:ext>
            </a:extLst>
          </p:cNvPr>
          <p:cNvSpPr>
            <a:spLocks noGrp="1"/>
          </p:cNvSpPr>
          <p:nvPr>
            <p:ph type="sldNum" sz="quarter" idx="12"/>
          </p:nvPr>
        </p:nvSpPr>
        <p:spPr/>
        <p:txBody>
          <a:bodyPr rtlCol="0"/>
          <a:lstStyle/>
          <a:p>
            <a:pPr rtl="0"/>
            <a:fld id="{B5CEABB6-07DC-46E8-9B57-56EC44A396E5}" type="slidenum">
              <a:rPr lang="it-IT" sz="1800" b="1" smtClean="0"/>
              <a:pPr rtl="0"/>
              <a:t>6</a:t>
            </a:fld>
            <a:endParaRPr lang="it-IT" sz="1800" b="1"/>
          </a:p>
        </p:txBody>
      </p:sp>
    </p:spTree>
    <p:extLst>
      <p:ext uri="{BB962C8B-B14F-4D97-AF65-F5344CB8AC3E}">
        <p14:creationId xmlns:p14="http://schemas.microsoft.com/office/powerpoint/2010/main" val="9308246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75031FE9-9059-4FE8-B4AC-9771F23A1B89}"/>
              </a:ext>
            </a:extLst>
          </p:cNvPr>
          <p:cNvSpPr>
            <a:spLocks noGrp="1"/>
          </p:cNvSpPr>
          <p:nvPr>
            <p:ph type="title"/>
          </p:nvPr>
        </p:nvSpPr>
        <p:spPr/>
        <p:txBody>
          <a:bodyPr rtlCol="0">
            <a:normAutofit/>
          </a:bodyPr>
          <a:lstStyle/>
          <a:p>
            <a:pPr rtl="0"/>
            <a:r>
              <a:rPr lang="it-IT" sz="4400" b="1" dirty="0"/>
              <a:t>Requisiti</a:t>
            </a:r>
          </a:p>
        </p:txBody>
      </p:sp>
      <p:sp>
        <p:nvSpPr>
          <p:cNvPr id="5" name="Content Placeholder 4">
            <a:extLst>
              <a:ext uri="{FF2B5EF4-FFF2-40B4-BE49-F238E27FC236}">
                <a16:creationId xmlns="" xmlns:a16="http://schemas.microsoft.com/office/drawing/2014/main" id="{BE1F23F2-64C7-BE07-E80F-A34081568AA8}"/>
              </a:ext>
            </a:extLst>
          </p:cNvPr>
          <p:cNvSpPr>
            <a:spLocks noGrp="1"/>
          </p:cNvSpPr>
          <p:nvPr>
            <p:ph idx="1"/>
          </p:nvPr>
        </p:nvSpPr>
        <p:spPr/>
        <p:txBody>
          <a:bodyPr/>
          <a:lstStyle/>
          <a:p>
            <a:pPr marL="0" indent="0">
              <a:buNone/>
            </a:pPr>
            <a:r>
              <a:rPr lang="it-IT" dirty="0" smtClean="0"/>
              <a:t>I requisiti per il nostro progetto sono stati estratti attraverso l’uso dei prototipi in quanto non esisteva un vero e proprio cliente. </a:t>
            </a:r>
            <a:r>
              <a:rPr lang="it-IT" dirty="0" smtClean="0"/>
              <a:t>Tali requisiti una volta estratti sono stati documentati nella specifica dei requisiti.</a:t>
            </a:r>
            <a:endParaRPr lang="en-US" dirty="0"/>
          </a:p>
        </p:txBody>
      </p:sp>
      <p:sp>
        <p:nvSpPr>
          <p:cNvPr id="82" name="Segnaposto numero diapositiva 81">
            <a:extLst>
              <a:ext uri="{FF2B5EF4-FFF2-40B4-BE49-F238E27FC236}">
                <a16:creationId xmlns="" xmlns:a16="http://schemas.microsoft.com/office/drawing/2014/main" id="{CE36A058-BEC2-4BC5-A467-F2EB2A365051}"/>
              </a:ext>
            </a:extLst>
          </p:cNvPr>
          <p:cNvSpPr>
            <a:spLocks noGrp="1"/>
          </p:cNvSpPr>
          <p:nvPr>
            <p:ph type="sldNum" sz="quarter" idx="12"/>
          </p:nvPr>
        </p:nvSpPr>
        <p:spPr/>
        <p:txBody>
          <a:bodyPr rtlCol="0"/>
          <a:lstStyle/>
          <a:p>
            <a:pPr rtl="0"/>
            <a:fld id="{B5CEABB6-07DC-46E8-9B57-56EC44A396E5}" type="slidenum">
              <a:rPr lang="it-IT" sz="1800" b="1" smtClean="0"/>
              <a:pPr rtl="0"/>
              <a:t>7</a:t>
            </a:fld>
            <a:endParaRPr lang="it-IT" sz="1800" b="1"/>
          </a:p>
        </p:txBody>
      </p:sp>
    </p:spTree>
    <p:extLst>
      <p:ext uri="{BB962C8B-B14F-4D97-AF65-F5344CB8AC3E}">
        <p14:creationId xmlns:p14="http://schemas.microsoft.com/office/powerpoint/2010/main" val="15819402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75031FE9-9059-4FE8-B4AC-9771F23A1B89}"/>
              </a:ext>
            </a:extLst>
          </p:cNvPr>
          <p:cNvSpPr>
            <a:spLocks noGrp="1"/>
          </p:cNvSpPr>
          <p:nvPr>
            <p:ph type="title"/>
          </p:nvPr>
        </p:nvSpPr>
        <p:spPr/>
        <p:txBody>
          <a:bodyPr rtlCol="0">
            <a:normAutofit/>
          </a:bodyPr>
          <a:lstStyle/>
          <a:p>
            <a:pPr rtl="0"/>
            <a:r>
              <a:rPr lang="it-IT" sz="4400" b="1" dirty="0"/>
              <a:t>Architettura</a:t>
            </a:r>
          </a:p>
        </p:txBody>
      </p:sp>
      <p:sp>
        <p:nvSpPr>
          <p:cNvPr id="4" name="Content Placeholder 3">
            <a:extLst>
              <a:ext uri="{FF2B5EF4-FFF2-40B4-BE49-F238E27FC236}">
                <a16:creationId xmlns="" xmlns:a16="http://schemas.microsoft.com/office/drawing/2014/main" id="{49E5AF19-2813-23F3-53D8-44D5983D20DA}"/>
              </a:ext>
            </a:extLst>
          </p:cNvPr>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Lo stile </a:t>
            </a:r>
            <a:r>
              <a:rPr lang="en-US" dirty="0" err="1" smtClean="0"/>
              <a:t>architetturale</a:t>
            </a:r>
            <a:r>
              <a:rPr lang="en-US" dirty="0" smtClean="0"/>
              <a:t> </a:t>
            </a:r>
            <a:r>
              <a:rPr lang="en-US" dirty="0" err="1" smtClean="0"/>
              <a:t>utilizzato</a:t>
            </a:r>
            <a:r>
              <a:rPr lang="en-US" dirty="0" smtClean="0"/>
              <a:t> per </a:t>
            </a:r>
            <a:r>
              <a:rPr lang="en-US" dirty="0" err="1" smtClean="0"/>
              <a:t>il</a:t>
            </a:r>
            <a:r>
              <a:rPr lang="en-US" dirty="0" smtClean="0"/>
              <a:t> </a:t>
            </a:r>
            <a:r>
              <a:rPr lang="en-US" dirty="0" err="1" smtClean="0"/>
              <a:t>nostro</a:t>
            </a:r>
            <a:r>
              <a:rPr lang="en-US" dirty="0" smtClean="0"/>
              <a:t> </a:t>
            </a:r>
            <a:r>
              <a:rPr lang="en-US" dirty="0" err="1" smtClean="0"/>
              <a:t>progetto</a:t>
            </a:r>
            <a:r>
              <a:rPr lang="en-US" dirty="0" smtClean="0"/>
              <a:t> </a:t>
            </a:r>
            <a:r>
              <a:rPr lang="en-US" dirty="0" err="1" smtClean="0"/>
              <a:t>è</a:t>
            </a:r>
            <a:r>
              <a:rPr lang="en-US" dirty="0" smtClean="0"/>
              <a:t> </a:t>
            </a:r>
            <a:r>
              <a:rPr lang="en-US" dirty="0" err="1" smtClean="0"/>
              <a:t>stato</a:t>
            </a:r>
            <a:r>
              <a:rPr lang="en-US" dirty="0" smtClean="0"/>
              <a:t> </a:t>
            </a:r>
            <a:r>
              <a:rPr lang="en-US" dirty="0" err="1" smtClean="0"/>
              <a:t>il</a:t>
            </a:r>
            <a:r>
              <a:rPr lang="en-US" dirty="0" smtClean="0"/>
              <a:t> “main program with subroutines style”, </a:t>
            </a:r>
            <a:r>
              <a:rPr lang="en-US" dirty="0" err="1" smtClean="0"/>
              <a:t>che</a:t>
            </a:r>
            <a:r>
              <a:rPr lang="en-US" dirty="0" smtClean="0"/>
              <a:t> </a:t>
            </a:r>
            <a:r>
              <a:rPr lang="en-US" dirty="0" err="1" smtClean="0"/>
              <a:t>consiste</a:t>
            </a:r>
            <a:r>
              <a:rPr lang="en-US" dirty="0" smtClean="0"/>
              <a:t> </a:t>
            </a:r>
            <a:r>
              <a:rPr lang="en-US" dirty="0" err="1" smtClean="0"/>
              <a:t>nella</a:t>
            </a:r>
            <a:r>
              <a:rPr lang="en-US" dirty="0" smtClean="0"/>
              <a:t> </a:t>
            </a:r>
            <a:r>
              <a:rPr lang="en-US" dirty="0" err="1" smtClean="0"/>
              <a:t>decomposizione</a:t>
            </a:r>
            <a:r>
              <a:rPr lang="en-US" dirty="0" smtClean="0"/>
              <a:t> di un </a:t>
            </a:r>
            <a:r>
              <a:rPr lang="en-US" dirty="0" err="1" smtClean="0"/>
              <a:t>problema</a:t>
            </a:r>
            <a:r>
              <a:rPr lang="en-US" dirty="0" smtClean="0"/>
              <a:t> </a:t>
            </a:r>
            <a:r>
              <a:rPr lang="en-US" dirty="0" err="1" smtClean="0"/>
              <a:t>complesso</a:t>
            </a:r>
            <a:r>
              <a:rPr lang="en-US" dirty="0" smtClean="0"/>
              <a:t> in </a:t>
            </a:r>
            <a:r>
              <a:rPr lang="en-US" dirty="0" err="1" smtClean="0"/>
              <a:t>diversi</a:t>
            </a:r>
            <a:r>
              <a:rPr lang="en-US" dirty="0" smtClean="0"/>
              <a:t> </a:t>
            </a:r>
            <a:r>
              <a:rPr lang="en-US" dirty="0" err="1" smtClean="0"/>
              <a:t>problemi</a:t>
            </a:r>
            <a:r>
              <a:rPr lang="en-US" dirty="0" smtClean="0"/>
              <a:t> </a:t>
            </a:r>
            <a:r>
              <a:rPr lang="en-US" dirty="0" err="1" smtClean="0"/>
              <a:t>più</a:t>
            </a:r>
            <a:r>
              <a:rPr lang="en-US" dirty="0" smtClean="0"/>
              <a:t> </a:t>
            </a:r>
            <a:r>
              <a:rPr lang="en-US" dirty="0" err="1" smtClean="0"/>
              <a:t>semplici</a:t>
            </a:r>
            <a:r>
              <a:rPr lang="en-US" dirty="0" smtClean="0"/>
              <a:t>.</a:t>
            </a:r>
            <a:endParaRPr lang="en-US" dirty="0"/>
          </a:p>
        </p:txBody>
      </p:sp>
      <p:sp>
        <p:nvSpPr>
          <p:cNvPr id="82" name="Segnaposto numero diapositiva 81">
            <a:extLst>
              <a:ext uri="{FF2B5EF4-FFF2-40B4-BE49-F238E27FC236}">
                <a16:creationId xmlns="" xmlns:a16="http://schemas.microsoft.com/office/drawing/2014/main" id="{CE36A058-BEC2-4BC5-A467-F2EB2A365051}"/>
              </a:ext>
            </a:extLst>
          </p:cNvPr>
          <p:cNvSpPr>
            <a:spLocks noGrp="1"/>
          </p:cNvSpPr>
          <p:nvPr>
            <p:ph type="sldNum" sz="quarter" idx="12"/>
          </p:nvPr>
        </p:nvSpPr>
        <p:spPr/>
        <p:txBody>
          <a:bodyPr rtlCol="0"/>
          <a:lstStyle/>
          <a:p>
            <a:pPr rtl="0"/>
            <a:fld id="{B5CEABB6-07DC-46E8-9B57-56EC44A396E5}" type="slidenum">
              <a:rPr lang="it-IT" sz="1800" b="1" smtClean="0"/>
              <a:pPr rtl="0"/>
              <a:t>8</a:t>
            </a:fld>
            <a:endParaRPr lang="it-IT" sz="1800" b="1"/>
          </a:p>
        </p:txBody>
      </p:sp>
    </p:spTree>
    <p:extLst>
      <p:ext uri="{BB962C8B-B14F-4D97-AF65-F5344CB8AC3E}">
        <p14:creationId xmlns:p14="http://schemas.microsoft.com/office/powerpoint/2010/main" val="1412010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75031FE9-9059-4FE8-B4AC-9771F23A1B89}"/>
              </a:ext>
            </a:extLst>
          </p:cNvPr>
          <p:cNvSpPr>
            <a:spLocks noGrp="1"/>
          </p:cNvSpPr>
          <p:nvPr>
            <p:ph type="title"/>
          </p:nvPr>
        </p:nvSpPr>
        <p:spPr/>
        <p:txBody>
          <a:bodyPr rtlCol="0">
            <a:normAutofit/>
          </a:bodyPr>
          <a:lstStyle/>
          <a:p>
            <a:pPr rtl="0"/>
            <a:r>
              <a:rPr lang="it-IT" b="1" dirty="0"/>
              <a:t>D</a:t>
            </a:r>
            <a:r>
              <a:rPr lang="it-IT" sz="4400" b="1" dirty="0"/>
              <a:t>esign pattern</a:t>
            </a:r>
          </a:p>
        </p:txBody>
      </p:sp>
      <p:sp>
        <p:nvSpPr>
          <p:cNvPr id="4" name="Content Placeholder 3">
            <a:extLst>
              <a:ext uri="{FF2B5EF4-FFF2-40B4-BE49-F238E27FC236}">
                <a16:creationId xmlns="" xmlns:a16="http://schemas.microsoft.com/office/drawing/2014/main" id="{834029E2-3A07-28E1-FE72-E1D9FA770926}"/>
              </a:ext>
            </a:extLst>
          </p:cNvPr>
          <p:cNvSpPr>
            <a:spLocks noGrp="1"/>
          </p:cNvSpPr>
          <p:nvPr>
            <p:ph idx="1"/>
          </p:nvPr>
        </p:nvSpPr>
        <p:spPr/>
        <p:txBody>
          <a:bodyPr/>
          <a:lstStyle/>
          <a:p>
            <a:r>
              <a:rPr lang="it-IT" dirty="0" smtClean="0"/>
              <a:t>E</a:t>
            </a:r>
            <a:r>
              <a:rPr lang="it-IT" dirty="0" smtClean="0"/>
              <a:t>’ stato utilizzato il seguente design pattern per il nostro progetto</a:t>
            </a:r>
            <a:r>
              <a:rPr lang="it-IT" dirty="0" smtClean="0"/>
              <a:t>: </a:t>
            </a:r>
            <a:r>
              <a:rPr lang="it-IT" dirty="0" err="1" smtClean="0"/>
              <a:t>Factory</a:t>
            </a:r>
            <a:r>
              <a:rPr lang="it-IT" dirty="0" smtClean="0"/>
              <a:t> Pattern. Abbiamo scelto questo pattern perché era quello che meglio si adattava alle nostre esigenze in quanto avevamo un oggetto Spider di diversi tipi.</a:t>
            </a:r>
          </a:p>
          <a:p>
            <a:pPr lvl="1"/>
            <a:endParaRPr lang="it-IT" dirty="0"/>
          </a:p>
          <a:p>
            <a:r>
              <a:rPr lang="it-IT" dirty="0" smtClean="0"/>
              <a:t>Per la qualità del </a:t>
            </a:r>
            <a:r>
              <a:rPr lang="it-IT" dirty="0" smtClean="0"/>
              <a:t>progetto </a:t>
            </a:r>
            <a:r>
              <a:rPr lang="it-IT" dirty="0" smtClean="0"/>
              <a:t>si è deciso di seguire lo standard ISO9126</a:t>
            </a:r>
            <a:endParaRPr lang="en-US" dirty="0"/>
          </a:p>
        </p:txBody>
      </p:sp>
      <p:sp>
        <p:nvSpPr>
          <p:cNvPr id="82" name="Segnaposto numero diapositiva 81">
            <a:extLst>
              <a:ext uri="{FF2B5EF4-FFF2-40B4-BE49-F238E27FC236}">
                <a16:creationId xmlns="" xmlns:a16="http://schemas.microsoft.com/office/drawing/2014/main" id="{CE36A058-BEC2-4BC5-A467-F2EB2A365051}"/>
              </a:ext>
            </a:extLst>
          </p:cNvPr>
          <p:cNvSpPr>
            <a:spLocks noGrp="1"/>
          </p:cNvSpPr>
          <p:nvPr>
            <p:ph type="sldNum" sz="quarter" idx="12"/>
          </p:nvPr>
        </p:nvSpPr>
        <p:spPr/>
        <p:txBody>
          <a:bodyPr rtlCol="0"/>
          <a:lstStyle/>
          <a:p>
            <a:pPr rtl="0"/>
            <a:fld id="{B5CEABB6-07DC-46E8-9B57-56EC44A396E5}" type="slidenum">
              <a:rPr lang="it-IT" sz="1800" b="1" smtClean="0"/>
              <a:pPr rtl="0"/>
              <a:t>9</a:t>
            </a:fld>
            <a:endParaRPr lang="it-IT" sz="1800" b="1"/>
          </a:p>
        </p:txBody>
      </p:sp>
    </p:spTree>
    <p:extLst>
      <p:ext uri="{BB962C8B-B14F-4D97-AF65-F5344CB8AC3E}">
        <p14:creationId xmlns:p14="http://schemas.microsoft.com/office/powerpoint/2010/main" val="29444796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D38291D0B6A0B4F876ADAB3182D3E9F" ma:contentTypeVersion="12" ma:contentTypeDescription="Create a new document." ma:contentTypeScope="" ma:versionID="edf5c33c84f80473a5fc0841c284fe07">
  <xsd:schema xmlns:xsd="http://www.w3.org/2001/XMLSchema" xmlns:xs="http://www.w3.org/2001/XMLSchema" xmlns:p="http://schemas.microsoft.com/office/2006/metadata/properties" xmlns:ns2="36d25196-f32b-43e1-8250-558e57115123" xmlns:ns3="ebc603f1-ec20-4f4d-b061-13224f8f2a67" targetNamespace="http://schemas.microsoft.com/office/2006/metadata/properties" ma:root="true" ma:fieldsID="bb9f757a4d06b1d0c60dfa3df3fcb58e" ns2:_="" ns3:_="">
    <xsd:import namespace="36d25196-f32b-43e1-8250-558e57115123"/>
    <xsd:import namespace="ebc603f1-ec20-4f4d-b061-13224f8f2a6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6d25196-f32b-43e1-8250-558e571151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bc603f1-ec20-4f4d-b061-13224f8f2a67"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36d25196-f32b-43e1-8250-558e57115123" xsi:nil="true"/>
  </documentManagement>
</p:properties>
</file>

<file path=customXml/itemProps1.xml><?xml version="1.0" encoding="utf-8"?>
<ds:datastoreItem xmlns:ds="http://schemas.openxmlformats.org/officeDocument/2006/customXml" ds:itemID="{42BC90D6-94CF-42F7-AAC4-9CF6824C54D5}">
  <ds:schemaRefs>
    <ds:schemaRef ds:uri="http://schemas.microsoft.com/sharepoint/v3/contenttype/forms"/>
  </ds:schemaRefs>
</ds:datastoreItem>
</file>

<file path=customXml/itemProps2.xml><?xml version="1.0" encoding="utf-8"?>
<ds:datastoreItem xmlns:ds="http://schemas.openxmlformats.org/officeDocument/2006/customXml" ds:itemID="{F2665B02-5825-4E54-86B1-CF2C881768D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6d25196-f32b-43e1-8250-558e57115123"/>
    <ds:schemaRef ds:uri="ebc603f1-ec20-4f4d-b061-13224f8f2a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 ds:uri="36d25196-f32b-43e1-8250-558e57115123"/>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261</TotalTime>
  <Words>519</Words>
  <Application>Microsoft Macintosh PowerPoint</Application>
  <PresentationFormat>Widescreen</PresentationFormat>
  <Paragraphs>70</Paragraphs>
  <Slides>13</Slides>
  <Notes>11</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13</vt:i4>
      </vt:variant>
    </vt:vector>
  </HeadingPairs>
  <TitlesOfParts>
    <vt:vector size="17" baseType="lpstr">
      <vt:lpstr>Calibri</vt:lpstr>
      <vt:lpstr>Calibri Light</vt:lpstr>
      <vt:lpstr>Arial</vt:lpstr>
      <vt:lpstr>Office Theme</vt:lpstr>
      <vt:lpstr>Progetto ingegneria del software Aranea</vt:lpstr>
      <vt:lpstr>Obiettivo</vt:lpstr>
      <vt:lpstr>Difficoltà incontrate</vt:lpstr>
      <vt:lpstr>Paradigma di programmazione/modellazione utilizzato e tools</vt:lpstr>
      <vt:lpstr>Software configuration management</vt:lpstr>
      <vt:lpstr>Software life cycle</vt:lpstr>
      <vt:lpstr>Requisiti</vt:lpstr>
      <vt:lpstr>Architettura</vt:lpstr>
      <vt:lpstr>Design pattern</vt:lpstr>
      <vt:lpstr>Modellazione</vt:lpstr>
      <vt:lpstr>Implementazione</vt:lpstr>
      <vt:lpstr>Testing</vt:lpstr>
      <vt:lpstr>DEMO</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ingegneria del software concessionaria</dc:title>
  <dc:creator>365 Pro Plus</dc:creator>
  <cp:lastModifiedBy>Pierluigi Araujo</cp:lastModifiedBy>
  <cp:revision>27</cp:revision>
  <dcterms:created xsi:type="dcterms:W3CDTF">2022-02-12T14:59:00Z</dcterms:created>
  <dcterms:modified xsi:type="dcterms:W3CDTF">2022-06-15T15:21:47Z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0x010100ED38291D0B6A0B4F876ADAB3182D3E9F</vt:lpwstr>
  </property>
</Properties>
</file>