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40538" cy="10795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2" autoAdjust="0"/>
    <p:restoredTop sz="94660"/>
  </p:normalViewPr>
  <p:slideViewPr>
    <p:cSldViewPr snapToGrid="0">
      <p:cViewPr varScale="1">
        <p:scale>
          <a:sx n="205" d="100"/>
          <a:sy n="205" d="100"/>
        </p:scale>
        <p:origin x="174" y="28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176668"/>
            <a:ext cx="5130404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66988"/>
            <a:ext cx="5130404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44FC-F381-4628-A47C-2226A96C0B4E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BAC3-18E6-4767-AF7A-B66B5AB3B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52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44FC-F381-4628-A47C-2226A96C0B4E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BAC3-18E6-4767-AF7A-B66B5AB3B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7474"/>
            <a:ext cx="1474991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57474"/>
            <a:ext cx="4339466" cy="914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44FC-F381-4628-A47C-2226A96C0B4E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BAC3-18E6-4767-AF7A-B66B5AB3B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33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44FC-F381-4628-A47C-2226A96C0B4E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BAC3-18E6-4767-AF7A-B66B5AB3B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8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269125"/>
            <a:ext cx="5899964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722415"/>
            <a:ext cx="5899964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44FC-F381-4628-A47C-2226A96C0B4E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BAC3-18E6-4767-AF7A-B66B5AB3B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71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87367"/>
            <a:ext cx="2907229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87367"/>
            <a:ext cx="2907229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44FC-F381-4628-A47C-2226A96C0B4E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BAC3-18E6-4767-AF7A-B66B5AB3B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38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7474"/>
            <a:ext cx="5899964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264627"/>
            <a:ext cx="289386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394318"/>
            <a:ext cx="2893868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264627"/>
            <a:ext cx="290812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394318"/>
            <a:ext cx="2908120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44FC-F381-4628-A47C-2226A96C0B4E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BAC3-18E6-4767-AF7A-B66B5AB3B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44FC-F381-4628-A47C-2226A96C0B4E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BAC3-18E6-4767-AF7A-B66B5AB3B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3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44FC-F381-4628-A47C-2226A96C0B4E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BAC3-18E6-4767-AF7A-B66B5AB3B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7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71967"/>
            <a:ext cx="2206251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55428"/>
            <a:ext cx="3463022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323850"/>
            <a:ext cx="2206251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44FC-F381-4628-A47C-2226A96C0B4E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BAC3-18E6-4767-AF7A-B66B5AB3B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05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71967"/>
            <a:ext cx="2206251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55428"/>
            <a:ext cx="3463022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323850"/>
            <a:ext cx="2206251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44FC-F381-4628-A47C-2226A96C0B4E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BAC3-18E6-4767-AF7A-B66B5AB3B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4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7474"/>
            <a:ext cx="5899964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87367"/>
            <a:ext cx="5899964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1000537"/>
            <a:ext cx="153912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444FC-F381-4628-A47C-2226A96C0B4E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1000537"/>
            <a:ext cx="230868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1000537"/>
            <a:ext cx="153912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DBAC3-18E6-4767-AF7A-B66B5AB3B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4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A1FCF1-1D8D-697C-5F77-5471E719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27"/>
            <a:ext cx="6840538" cy="97264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8015A4-23F0-7A91-7F02-5237305C8D35}"/>
              </a:ext>
            </a:extLst>
          </p:cNvPr>
          <p:cNvSpPr/>
          <p:nvPr/>
        </p:nvSpPr>
        <p:spPr>
          <a:xfrm>
            <a:off x="5924939" y="60201"/>
            <a:ext cx="606490" cy="307910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8E9623E-7608-49DD-5661-B20D1BC3F087}"/>
              </a:ext>
            </a:extLst>
          </p:cNvPr>
          <p:cNvSpPr/>
          <p:nvPr/>
        </p:nvSpPr>
        <p:spPr>
          <a:xfrm rot="14797387">
            <a:off x="5565864" y="230686"/>
            <a:ext cx="335903" cy="433874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37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Arau</dc:creator>
  <cp:lastModifiedBy>Andrés Arau</cp:lastModifiedBy>
  <cp:revision>1</cp:revision>
  <dcterms:created xsi:type="dcterms:W3CDTF">2023-10-11T13:31:32Z</dcterms:created>
  <dcterms:modified xsi:type="dcterms:W3CDTF">2023-10-11T13:37:10Z</dcterms:modified>
</cp:coreProperties>
</file>