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6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E710-EC62-4AAD-9149-701FB863BEF2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3CA7-E493-422F-B444-470D92218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32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E710-EC62-4AAD-9149-701FB863BEF2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3CA7-E493-422F-B444-470D92218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11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E710-EC62-4AAD-9149-701FB863BEF2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3CA7-E493-422F-B444-470D92218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8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E710-EC62-4AAD-9149-701FB863BEF2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3CA7-E493-422F-B444-470D92218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29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E710-EC62-4AAD-9149-701FB863BEF2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3CA7-E493-422F-B444-470D92218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56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E710-EC62-4AAD-9149-701FB863BEF2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3CA7-E493-422F-B444-470D92218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81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E710-EC62-4AAD-9149-701FB863BEF2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3CA7-E493-422F-B444-470D92218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71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E710-EC62-4AAD-9149-701FB863BEF2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3CA7-E493-422F-B444-470D92218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74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E710-EC62-4AAD-9149-701FB863BEF2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3CA7-E493-422F-B444-470D92218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3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E710-EC62-4AAD-9149-701FB863BEF2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3CA7-E493-422F-B444-470D92218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60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E710-EC62-4AAD-9149-701FB863BEF2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3CA7-E493-422F-B444-470D92218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45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FEE710-EC62-4AAD-9149-701FB863BEF2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F23CA7-E493-422F-B444-470D92218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63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0552-D4B4-F1F5-8002-350C563A39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F97A7-3CF3-B754-F946-5564B5B014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90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83B9A-4FAC-4DF0-BFB0-3B69ED99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RESTful API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E9C54-8426-C2B8-EEBB-EF97FCBA8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  <a:t>an interface that two computer systems use to exchange information securely over the internet</a:t>
            </a:r>
            <a:r>
              <a:rPr lang="en-15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</a:p>
          <a:p>
            <a:pPr marL="0" indent="0">
              <a:buNone/>
            </a:pPr>
            <a:endParaRPr lang="en-150" dirty="0">
              <a:solidFill>
                <a:srgbClr val="040C28"/>
              </a:solidFill>
              <a:latin typeface="Google Sans"/>
            </a:endParaRPr>
          </a:p>
          <a:p>
            <a:pPr marL="0" indent="0" algn="l">
              <a:buNone/>
            </a:pPr>
            <a:r>
              <a:rPr lang="en-GB" b="1" i="0" dirty="0">
                <a:solidFill>
                  <a:srgbClr val="232F3E"/>
                </a:solidFill>
                <a:effectLst/>
                <a:latin typeface="AmazonEmberBold"/>
              </a:rPr>
              <a:t>What is REST?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AmazonEmber"/>
              </a:rPr>
              <a:t>Representational State Transfer (REST) is a software architecture that imposes conditions on how an API should work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46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920D-2FE9-F130-9F34-7C6DF112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32F3E"/>
                </a:solidFill>
                <a:effectLst/>
                <a:latin typeface="AmazonEmberBold"/>
              </a:rPr>
              <a:t>How do RESTful APIs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6740E-DFEE-2FAE-446A-FA5F6A737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09" y="1825625"/>
            <a:ext cx="8666921" cy="490316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150" sz="1800" b="0" i="0" dirty="0">
                <a:solidFill>
                  <a:srgbClr val="333333"/>
                </a:solidFill>
                <a:effectLst/>
                <a:latin typeface="AmazonEmber"/>
              </a:rPr>
              <a:t>It is</a:t>
            </a:r>
            <a:r>
              <a:rPr lang="en-GB" sz="1800" b="0" i="0" dirty="0">
                <a:solidFill>
                  <a:srgbClr val="333333"/>
                </a:solidFill>
                <a:effectLst/>
                <a:latin typeface="AmazonEmber"/>
              </a:rPr>
              <a:t> the same as browsing the internet:</a:t>
            </a:r>
            <a:endParaRPr lang="en-150" sz="1800" b="0" i="0" dirty="0">
              <a:solidFill>
                <a:srgbClr val="333333"/>
              </a:solidFill>
              <a:effectLst/>
              <a:latin typeface="AmazonEmber"/>
            </a:endParaRPr>
          </a:p>
          <a:p>
            <a:pPr marL="0" indent="0" algn="l">
              <a:buNone/>
            </a:pPr>
            <a:endParaRPr lang="en-GB" sz="1800" b="0" i="0" dirty="0">
              <a:solidFill>
                <a:srgbClr val="333333"/>
              </a:solidFill>
              <a:effectLst/>
              <a:latin typeface="AmazonEmber"/>
            </a:endParaRPr>
          </a:p>
          <a:p>
            <a:pPr algn="l">
              <a:buFont typeface="+mj-lt"/>
              <a:buAutoNum type="arabicPeriod"/>
            </a:pPr>
            <a:r>
              <a:rPr lang="en-GB" sz="1800" b="1" i="0" dirty="0">
                <a:solidFill>
                  <a:srgbClr val="333333"/>
                </a:solidFill>
                <a:effectLst/>
                <a:latin typeface="AmazonEmber"/>
              </a:rPr>
              <a:t>The client sends a request </a:t>
            </a:r>
            <a:r>
              <a:rPr lang="en-GB" sz="1800" b="0" i="0" dirty="0">
                <a:solidFill>
                  <a:srgbClr val="333333"/>
                </a:solidFill>
                <a:effectLst/>
                <a:latin typeface="AmazonEmber"/>
              </a:rPr>
              <a:t>to the server. The client follows the API documentation to format the request in a way that the server understands.</a:t>
            </a:r>
            <a:endParaRPr lang="en-150" sz="1800" b="0" i="0" dirty="0">
              <a:solidFill>
                <a:srgbClr val="333333"/>
              </a:solidFill>
              <a:effectLst/>
              <a:latin typeface="AmazonEmber"/>
            </a:endParaRPr>
          </a:p>
          <a:p>
            <a:pPr algn="l">
              <a:buFont typeface="+mj-lt"/>
              <a:buAutoNum type="arabicPeriod"/>
            </a:pPr>
            <a:endParaRPr lang="en-GB" sz="1800" b="0" i="0" dirty="0">
              <a:solidFill>
                <a:srgbClr val="333333"/>
              </a:solidFill>
              <a:effectLst/>
              <a:latin typeface="AmazonEmber"/>
            </a:endParaRPr>
          </a:p>
          <a:p>
            <a:pPr algn="l">
              <a:buFont typeface="+mj-lt"/>
              <a:buAutoNum type="arabicPeriod"/>
            </a:pPr>
            <a:r>
              <a:rPr lang="en-GB" sz="1800" b="1" i="0" dirty="0">
                <a:solidFill>
                  <a:srgbClr val="333333"/>
                </a:solidFill>
                <a:effectLst/>
                <a:latin typeface="AmazonEmber"/>
              </a:rPr>
              <a:t>The server authenticates </a:t>
            </a:r>
            <a:r>
              <a:rPr lang="en-GB" sz="1800" b="0" i="0" dirty="0">
                <a:solidFill>
                  <a:srgbClr val="333333"/>
                </a:solidFill>
                <a:effectLst/>
                <a:latin typeface="AmazonEmber"/>
              </a:rPr>
              <a:t>the client and confirms that the client has the right to make that request.</a:t>
            </a:r>
            <a:endParaRPr lang="en-150" sz="1800" b="0" i="0" dirty="0">
              <a:solidFill>
                <a:srgbClr val="333333"/>
              </a:solidFill>
              <a:effectLst/>
              <a:latin typeface="AmazonEmber"/>
            </a:endParaRPr>
          </a:p>
          <a:p>
            <a:pPr algn="l">
              <a:buFont typeface="+mj-lt"/>
              <a:buAutoNum type="arabicPeriod"/>
            </a:pPr>
            <a:endParaRPr lang="en-GB" sz="1800" b="0" i="0" dirty="0">
              <a:solidFill>
                <a:srgbClr val="333333"/>
              </a:solidFill>
              <a:effectLst/>
              <a:latin typeface="AmazonEmber"/>
            </a:endParaRPr>
          </a:p>
          <a:p>
            <a:pPr algn="l">
              <a:buFont typeface="+mj-lt"/>
              <a:buAutoNum type="arabicPeriod"/>
            </a:pPr>
            <a:r>
              <a:rPr lang="en-GB" sz="1800" b="0" i="0" dirty="0">
                <a:solidFill>
                  <a:srgbClr val="333333"/>
                </a:solidFill>
                <a:effectLst/>
                <a:latin typeface="AmazonEmber"/>
              </a:rPr>
              <a:t>The server receives the request and processes it internally.</a:t>
            </a:r>
            <a:endParaRPr lang="en-150" sz="1800" b="0" i="0" dirty="0">
              <a:solidFill>
                <a:srgbClr val="333333"/>
              </a:solidFill>
              <a:effectLst/>
              <a:latin typeface="AmazonEmber"/>
            </a:endParaRPr>
          </a:p>
          <a:p>
            <a:pPr algn="l">
              <a:buFont typeface="+mj-lt"/>
              <a:buAutoNum type="arabicPeriod"/>
            </a:pPr>
            <a:endParaRPr lang="en-GB" sz="1800" b="0" i="0" dirty="0">
              <a:solidFill>
                <a:srgbClr val="333333"/>
              </a:solidFill>
              <a:effectLst/>
              <a:latin typeface="AmazonEmber"/>
            </a:endParaRPr>
          </a:p>
          <a:p>
            <a:pPr algn="l">
              <a:buFont typeface="+mj-lt"/>
              <a:buAutoNum type="arabicPeriod"/>
            </a:pPr>
            <a:r>
              <a:rPr lang="en-GB" sz="1800" b="0" i="0" dirty="0">
                <a:solidFill>
                  <a:srgbClr val="333333"/>
                </a:solidFill>
                <a:effectLst/>
                <a:latin typeface="AmazonEmber"/>
              </a:rPr>
              <a:t>The </a:t>
            </a:r>
            <a:r>
              <a:rPr lang="en-GB" sz="1800" b="1" i="0" dirty="0">
                <a:solidFill>
                  <a:srgbClr val="333333"/>
                </a:solidFill>
                <a:effectLst/>
                <a:latin typeface="AmazonEmber"/>
              </a:rPr>
              <a:t>server returns a response </a:t>
            </a:r>
            <a:r>
              <a:rPr lang="en-GB" sz="1800" b="0" i="0" dirty="0">
                <a:solidFill>
                  <a:srgbClr val="333333"/>
                </a:solidFill>
                <a:effectLst/>
                <a:latin typeface="AmazonEmber"/>
              </a:rPr>
              <a:t>to the client. The response contains information that tells the client whether the request was successful. The response also includes any information that the client requested.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22300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F26F-3F6B-FE2D-42B2-D178488E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09090-5A88-33F0-2845-1F8EEE778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https://aws.amazon.com/what-is/restful-api/#:~:text=RESTful%20API%20is%20an%20interface,applications%20to%20perform%20various</a:t>
            </a:r>
            <a:r>
              <a:rPr lang="en-GB"/>
              <a:t>%20tasks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322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177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AmazonEmber</vt:lpstr>
      <vt:lpstr>AmazonEmberBold</vt:lpstr>
      <vt:lpstr>Aptos</vt:lpstr>
      <vt:lpstr>Aptos Display</vt:lpstr>
      <vt:lpstr>Arial</vt:lpstr>
      <vt:lpstr>Google Sans</vt:lpstr>
      <vt:lpstr>Office Theme</vt:lpstr>
      <vt:lpstr>PowerPoint Presentation</vt:lpstr>
      <vt:lpstr>RESTful API</vt:lpstr>
      <vt:lpstr>How do RESTful APIs work?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ARAU Jaime Andres</dc:creator>
  <cp:lastModifiedBy>ARAU Jaime Andres</cp:lastModifiedBy>
  <cp:revision>1</cp:revision>
  <dcterms:created xsi:type="dcterms:W3CDTF">2024-07-26T07:39:12Z</dcterms:created>
  <dcterms:modified xsi:type="dcterms:W3CDTF">2024-07-26T08:06:23Z</dcterms:modified>
</cp:coreProperties>
</file>