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35308-0F35-4584-950E-4505C390982A}" v="2" dt="2019-10-15T19:48:2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Raut" userId="d69595be49e577e2" providerId="LiveId" clId="{94F35308-0F35-4584-950E-4505C390982A}"/>
    <pc:docChg chg="addSld modSld">
      <pc:chgData name="Abhishek Raut" userId="d69595be49e577e2" providerId="LiveId" clId="{94F35308-0F35-4584-950E-4505C390982A}" dt="2019-10-15T19:49:04.581" v="76" actId="20577"/>
      <pc:docMkLst>
        <pc:docMk/>
      </pc:docMkLst>
      <pc:sldChg chg="modSp">
        <pc:chgData name="Abhishek Raut" userId="d69595be49e577e2" providerId="LiveId" clId="{94F35308-0F35-4584-950E-4505C390982A}" dt="2019-10-15T19:48:21.108" v="35" actId="20577"/>
        <pc:sldMkLst>
          <pc:docMk/>
          <pc:sldMk cId="1500792352" sldId="256"/>
        </pc:sldMkLst>
        <pc:spChg chg="mod">
          <ac:chgData name="Abhishek Raut" userId="d69595be49e577e2" providerId="LiveId" clId="{94F35308-0F35-4584-950E-4505C390982A}" dt="2019-10-15T19:48:14.306" v="22" actId="20577"/>
          <ac:spMkLst>
            <pc:docMk/>
            <pc:sldMk cId="1500792352" sldId="256"/>
            <ac:spMk id="2" creationId="{35163456-43FD-49DC-B04B-6E8C0341161C}"/>
          </ac:spMkLst>
        </pc:spChg>
        <pc:spChg chg="mod">
          <ac:chgData name="Abhishek Raut" userId="d69595be49e577e2" providerId="LiveId" clId="{94F35308-0F35-4584-950E-4505C390982A}" dt="2019-10-15T19:48:21.108" v="35" actId="20577"/>
          <ac:spMkLst>
            <pc:docMk/>
            <pc:sldMk cId="1500792352" sldId="256"/>
            <ac:spMk id="3" creationId="{552B5A6A-EBAF-4B89-9B03-67A822C8C6FD}"/>
          </ac:spMkLst>
        </pc:spChg>
      </pc:sldChg>
      <pc:sldChg chg="modSp add">
        <pc:chgData name="Abhishek Raut" userId="d69595be49e577e2" providerId="LiveId" clId="{94F35308-0F35-4584-950E-4505C390982A}" dt="2019-10-15T19:49:04.581" v="76" actId="20577"/>
        <pc:sldMkLst>
          <pc:docMk/>
          <pc:sldMk cId="3953574046" sldId="257"/>
        </pc:sldMkLst>
        <pc:spChg chg="mod">
          <ac:chgData name="Abhishek Raut" userId="d69595be49e577e2" providerId="LiveId" clId="{94F35308-0F35-4584-950E-4505C390982A}" dt="2019-10-15T19:48:47.059" v="43" actId="1076"/>
          <ac:spMkLst>
            <pc:docMk/>
            <pc:sldMk cId="3953574046" sldId="257"/>
            <ac:spMk id="2" creationId="{35163456-43FD-49DC-B04B-6E8C0341161C}"/>
          </ac:spMkLst>
        </pc:spChg>
        <pc:spChg chg="mod">
          <ac:chgData name="Abhishek Raut" userId="d69595be49e577e2" providerId="LiveId" clId="{94F35308-0F35-4584-950E-4505C390982A}" dt="2019-10-15T19:49:04.581" v="76" actId="20577"/>
          <ac:spMkLst>
            <pc:docMk/>
            <pc:sldMk cId="3953574046" sldId="257"/>
            <ac:spMk id="3" creationId="{552B5A6A-EBAF-4B89-9B03-67A822C8C6FD}"/>
          </ac:spMkLst>
        </pc:spChg>
      </pc:sldChg>
      <pc:sldChg chg="add">
        <pc:chgData name="Abhishek Raut" userId="d69595be49e577e2" providerId="LiveId" clId="{94F35308-0F35-4584-950E-4505C390982A}" dt="2019-10-15T19:48:28.386" v="37"/>
        <pc:sldMkLst>
          <pc:docMk/>
          <pc:sldMk cId="190003547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456-43FD-49DC-B04B-6E8C0341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Registraion</a:t>
            </a:r>
            <a:r>
              <a:rPr lang="en-US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5A6A-EBAF-4B89-9B03-67A822C8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Abhishek Raut</a:t>
            </a:r>
          </a:p>
        </p:txBody>
      </p:sp>
    </p:spTree>
    <p:extLst>
      <p:ext uri="{BB962C8B-B14F-4D97-AF65-F5344CB8AC3E}">
        <p14:creationId xmlns:p14="http://schemas.microsoft.com/office/powerpoint/2010/main" val="15007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456-43FD-49DC-B04B-6E8C0341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513" y="27389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5A6A-EBAF-4B89-9B03-67A822C8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Please, email me for the code.</a:t>
            </a:r>
          </a:p>
        </p:txBody>
      </p:sp>
    </p:spTree>
    <p:extLst>
      <p:ext uri="{BB962C8B-B14F-4D97-AF65-F5344CB8AC3E}">
        <p14:creationId xmlns:p14="http://schemas.microsoft.com/office/powerpoint/2010/main" val="39535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456-43FD-49DC-B04B-6E8C0341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Registraion</a:t>
            </a:r>
            <a:r>
              <a:rPr lang="en-US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5A6A-EBAF-4B89-9B03-67A822C8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Abhishek Raut</a:t>
            </a:r>
          </a:p>
        </p:txBody>
      </p:sp>
    </p:spTree>
    <p:extLst>
      <p:ext uri="{BB962C8B-B14F-4D97-AF65-F5344CB8AC3E}">
        <p14:creationId xmlns:p14="http://schemas.microsoft.com/office/powerpoint/2010/main" val="1900035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Registraion Framework</vt:lpstr>
      <vt:lpstr>Code</vt:lpstr>
      <vt:lpstr>Registraion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Abhishekdinkar Raut</dc:creator>
  <cp:lastModifiedBy>Abhishekdinkar Raut</cp:lastModifiedBy>
  <cp:revision>1</cp:revision>
  <dcterms:created xsi:type="dcterms:W3CDTF">2019-10-15T19:46:53Z</dcterms:created>
  <dcterms:modified xsi:type="dcterms:W3CDTF">2019-10-15T19:49:07Z</dcterms:modified>
</cp:coreProperties>
</file>