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Procedural vs structural language</a:t>
            </a:r>
          </a:p>
        </p:txBody>
      </p:sp>
      <p:sp>
        <p:nvSpPr>
          <p:cNvPr id="3" name="Content Placeholder 2"/>
          <p:cNvSpPr>
            <a:spLocks noGrp="1"/>
          </p:cNvSpPr>
          <p:nvPr>
            <p:ph sz="half" idx="1"/>
          </p:nvPr>
        </p:nvSpPr>
        <p:spPr/>
        <p:txBody>
          <a:bodyPr>
            <a:normAutofit fontScale="92500" lnSpcReduction="20000"/>
          </a:bodyPr>
          <a:lstStyle/>
          <a:p>
            <a:r>
              <a:rPr lang="en-US" dirty="0"/>
              <a:t>The procedural language is written as a series of </a:t>
            </a:r>
            <a:r>
              <a:rPr lang="en-US" dirty="0" smtClean="0"/>
              <a:t>instructions</a:t>
            </a:r>
            <a:endParaRPr lang="en-IN" dirty="0"/>
          </a:p>
          <a:p>
            <a:r>
              <a:rPr lang="en-US" dirty="0"/>
              <a:t>In this language, the programmer has to provide instructions about what is to be done and how it is to be </a:t>
            </a:r>
            <a:r>
              <a:rPr lang="en-US" dirty="0" smtClean="0"/>
              <a:t>done</a:t>
            </a:r>
            <a:endParaRPr lang="en-IN" dirty="0"/>
          </a:p>
          <a:p>
            <a:r>
              <a:rPr lang="en-US" dirty="0"/>
              <a:t>The procedural language are more </a:t>
            </a:r>
            <a:r>
              <a:rPr lang="en-US" dirty="0" smtClean="0"/>
              <a:t>command-driven</a:t>
            </a:r>
            <a:endParaRPr lang="en-IN" dirty="0"/>
          </a:p>
          <a:p>
            <a:r>
              <a:rPr lang="en-US" dirty="0"/>
              <a:t>Procedural programming is a top-down approach which means that it treats the data and the procedures as two separate entities</a:t>
            </a:r>
            <a:r>
              <a:rPr lang="en-US" dirty="0" smtClean="0"/>
              <a:t>.</a:t>
            </a:r>
          </a:p>
          <a:p>
            <a:r>
              <a:rPr lang="en-US" dirty="0"/>
              <a:t>The example of procedural language involves </a:t>
            </a:r>
            <a:r>
              <a:rPr lang="en-US" dirty="0" smtClean="0"/>
              <a:t>Fortran, </a:t>
            </a:r>
            <a:r>
              <a:rPr lang="en-US" dirty="0"/>
              <a:t>basic, etc.</a:t>
            </a:r>
            <a:endParaRPr lang="en-IN" dirty="0"/>
          </a:p>
        </p:txBody>
      </p:sp>
      <p:sp>
        <p:nvSpPr>
          <p:cNvPr id="4" name="Content Placeholder 3"/>
          <p:cNvSpPr>
            <a:spLocks noGrp="1"/>
          </p:cNvSpPr>
          <p:nvPr>
            <p:ph sz="half" idx="2"/>
          </p:nvPr>
        </p:nvSpPr>
        <p:spPr/>
        <p:txBody>
          <a:bodyPr>
            <a:normAutofit fontScale="92500" lnSpcReduction="20000"/>
          </a:bodyPr>
          <a:lstStyle/>
          <a:p>
            <a:r>
              <a:rPr lang="en-US" dirty="0"/>
              <a:t>Structured programming is a method of programming designed to help make large programs easier to read and is a predecessor to Object-Oriented Programming</a:t>
            </a:r>
            <a:r>
              <a:rPr lang="en-US" dirty="0" smtClean="0"/>
              <a:t>.</a:t>
            </a:r>
          </a:p>
          <a:p>
            <a:r>
              <a:rPr lang="en-IN" dirty="0" smtClean="0"/>
              <a:t>Structural programming language is predefined language.</a:t>
            </a:r>
          </a:p>
          <a:p>
            <a:r>
              <a:rPr lang="en-US" dirty="0"/>
              <a:t>The </a:t>
            </a:r>
            <a:r>
              <a:rPr lang="en-IN" dirty="0"/>
              <a:t>Structural programming</a:t>
            </a:r>
            <a:r>
              <a:rPr lang="en-US" dirty="0" smtClean="0"/>
              <a:t> </a:t>
            </a:r>
            <a:r>
              <a:rPr lang="en-US" dirty="0"/>
              <a:t>language are more </a:t>
            </a:r>
            <a:r>
              <a:rPr lang="en-US" dirty="0" smtClean="0"/>
              <a:t>function-driven</a:t>
            </a:r>
          </a:p>
          <a:p>
            <a:r>
              <a:rPr lang="en-US" dirty="0"/>
              <a:t>In </a:t>
            </a:r>
            <a:r>
              <a:rPr lang="en-IN" dirty="0"/>
              <a:t>Structural</a:t>
            </a:r>
            <a:r>
              <a:rPr lang="en-US" dirty="0" smtClean="0"/>
              <a:t> </a:t>
            </a:r>
            <a:r>
              <a:rPr lang="en-US" dirty="0"/>
              <a:t>Programming Languages, the programmer needs to specify “what the program should do” rather than “how the program should perform the task” </a:t>
            </a:r>
            <a:endParaRPr lang="en-US" dirty="0" smtClean="0"/>
          </a:p>
          <a:p>
            <a:r>
              <a:rPr lang="en-US" dirty="0"/>
              <a:t>The example of </a:t>
            </a:r>
            <a:r>
              <a:rPr lang="en-IN" dirty="0"/>
              <a:t>Structural </a:t>
            </a:r>
            <a:r>
              <a:rPr lang="en-US" dirty="0" smtClean="0"/>
              <a:t>language </a:t>
            </a:r>
            <a:r>
              <a:rPr lang="en-US" dirty="0"/>
              <a:t>includes java, SQL, C</a:t>
            </a:r>
            <a:r>
              <a:rPr lang="en-US" dirty="0" smtClean="0"/>
              <a:t>++,</a:t>
            </a:r>
            <a:r>
              <a:rPr lang="en-US" dirty="0"/>
              <a:t> Cobol, Fortran</a:t>
            </a:r>
            <a:r>
              <a:rPr lang="en-US" dirty="0" smtClean="0"/>
              <a:t> </a:t>
            </a:r>
            <a:r>
              <a:rPr lang="en-US" dirty="0"/>
              <a:t>etc.</a:t>
            </a:r>
            <a:endParaRPr lang="en-IN" dirty="0"/>
          </a:p>
        </p:txBody>
      </p:sp>
    </p:spTree>
    <p:extLst>
      <p:ext uri="{BB962C8B-B14F-4D97-AF65-F5344CB8AC3E}">
        <p14:creationId xmlns:p14="http://schemas.microsoft.com/office/powerpoint/2010/main" val="193740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pPr marL="0" indent="0">
              <a:buNone/>
            </a:pPr>
            <a:r>
              <a:rPr lang="en-US" sz="2400" b="1" dirty="0">
                <a:solidFill>
                  <a:schemeClr val="accent6">
                    <a:lumMod val="75000"/>
                  </a:schemeClr>
                </a:solidFill>
              </a:rPr>
              <a:t>Primitive Data Types</a:t>
            </a:r>
          </a:p>
          <a:p>
            <a:r>
              <a:rPr lang="en-US" dirty="0"/>
              <a:t>A primitive data type specifies the size and type of variable values, and it has no additional methods</a:t>
            </a:r>
            <a:r>
              <a:rPr lang="en-US" dirty="0" smtClean="0"/>
              <a:t>.</a:t>
            </a:r>
          </a:p>
          <a:p>
            <a:r>
              <a:rPr lang="en-US" dirty="0" err="1" smtClean="0"/>
              <a:t>Byte,short,int,long,float,double,Boolean</a:t>
            </a:r>
            <a:r>
              <a:rPr lang="en-US" dirty="0" smtClean="0"/>
              <a:t> and char</a:t>
            </a:r>
          </a:p>
          <a:p>
            <a:pPr marL="0" indent="0">
              <a:buNone/>
            </a:pPr>
            <a:r>
              <a:rPr lang="en-US" sz="2000" b="1" dirty="0" smtClean="0">
                <a:solidFill>
                  <a:schemeClr val="accent6">
                    <a:lumMod val="75000"/>
                  </a:schemeClr>
                </a:solidFill>
              </a:rPr>
              <a:t>Non Primitive Data Type</a:t>
            </a:r>
          </a:p>
          <a:p>
            <a:r>
              <a:rPr lang="en-US" dirty="0"/>
              <a:t>Non-primitive data types are called </a:t>
            </a:r>
            <a:r>
              <a:rPr lang="en-US" b="1" dirty="0"/>
              <a:t>reference types</a:t>
            </a:r>
            <a:r>
              <a:rPr lang="en-US" dirty="0"/>
              <a:t> because they refer to objects</a:t>
            </a:r>
            <a:r>
              <a:rPr lang="en-US" dirty="0" smtClean="0"/>
              <a:t>.</a:t>
            </a:r>
          </a:p>
          <a:p>
            <a:r>
              <a:rPr lang="en-US" dirty="0" smtClean="0"/>
              <a:t>Such as Arrays and classes</a:t>
            </a:r>
            <a:endParaRPr lang="en-US" dirty="0"/>
          </a:p>
        </p:txBody>
      </p:sp>
    </p:spTree>
    <p:extLst>
      <p:ext uri="{BB962C8B-B14F-4D97-AF65-F5344CB8AC3E}">
        <p14:creationId xmlns:p14="http://schemas.microsoft.com/office/powerpoint/2010/main" val="2469212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Primitive data type</a:t>
            </a:r>
            <a:endParaRPr lang="en-IN" dirty="0"/>
          </a:p>
        </p:txBody>
      </p:sp>
      <p:pic>
        <p:nvPicPr>
          <p:cNvPr id="4" name="Content Placeholder 3"/>
          <p:cNvPicPr>
            <a:picLocks noGrp="1" noChangeAspect="1"/>
          </p:cNvPicPr>
          <p:nvPr>
            <p:ph idx="1"/>
          </p:nvPr>
        </p:nvPicPr>
        <p:blipFill>
          <a:blip r:embed="rId2"/>
          <a:stretch>
            <a:fillRect/>
          </a:stretch>
        </p:blipFill>
        <p:spPr>
          <a:xfrm>
            <a:off x="3044680" y="2141538"/>
            <a:ext cx="5413665" cy="3649662"/>
          </a:xfrm>
          <a:prstGeom prst="rect">
            <a:avLst/>
          </a:prstGeom>
        </p:spPr>
      </p:pic>
    </p:spTree>
    <p:extLst>
      <p:ext uri="{BB962C8B-B14F-4D97-AF65-F5344CB8AC3E}">
        <p14:creationId xmlns:p14="http://schemas.microsoft.com/office/powerpoint/2010/main" val="3635873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OOPs concept</a:t>
            </a:r>
            <a:endParaRPr lang="en-IN" dirty="0"/>
          </a:p>
        </p:txBody>
      </p:sp>
      <p:sp>
        <p:nvSpPr>
          <p:cNvPr id="3" name="Content Placeholder 2"/>
          <p:cNvSpPr>
            <a:spLocks noGrp="1"/>
          </p:cNvSpPr>
          <p:nvPr>
            <p:ph idx="1"/>
          </p:nvPr>
        </p:nvSpPr>
        <p:spPr/>
        <p:txBody>
          <a:bodyPr/>
          <a:lstStyle/>
          <a:p>
            <a:r>
              <a:rPr lang="en-IN" dirty="0" smtClean="0"/>
              <a:t>Abstraction:</a:t>
            </a:r>
            <a:r>
              <a:rPr lang="en-US" dirty="0"/>
              <a:t> A car is viewed as a car rather than its individual components</a:t>
            </a:r>
            <a:r>
              <a:rPr lang="en-US" dirty="0" smtClean="0"/>
              <a:t>.</a:t>
            </a:r>
            <a:r>
              <a:rPr lang="en-US" dirty="0"/>
              <a:t> The man only knows that pressing the accelerators will increase the car speed or applying brakes will stop the car, but he does not know how on pressing the accelerator, the speed is actually increasing. He does not know about the inner mechanism of the car or the implementation of the accelerators, brakes etc</a:t>
            </a:r>
            <a:r>
              <a:rPr lang="en-US" dirty="0" smtClean="0"/>
              <a:t>.</a:t>
            </a:r>
          </a:p>
          <a:p>
            <a:r>
              <a:rPr lang="en-IN" dirty="0" smtClean="0"/>
              <a:t>Encapsulation:</a:t>
            </a:r>
            <a:r>
              <a:rPr lang="en-US" dirty="0"/>
              <a:t> The capsule, it is wrapped with different medicines. In a capsule, all medicine is encapsulated inside the </a:t>
            </a:r>
            <a:r>
              <a:rPr lang="en-US" dirty="0" smtClean="0"/>
              <a:t>capsule.</a:t>
            </a:r>
          </a:p>
          <a:p>
            <a:r>
              <a:rPr lang="en-US" dirty="0" smtClean="0"/>
              <a:t>Polymorphism:</a:t>
            </a:r>
            <a:r>
              <a:rPr lang="en-US" dirty="0"/>
              <a:t> </a:t>
            </a:r>
            <a:r>
              <a:rPr lang="en-US" dirty="0" smtClean="0"/>
              <a:t>If we consider a person  </a:t>
            </a:r>
            <a:r>
              <a:rPr lang="en-US" dirty="0"/>
              <a:t>in class room that time </a:t>
            </a:r>
            <a:r>
              <a:rPr lang="en-US" dirty="0" smtClean="0"/>
              <a:t>we </a:t>
            </a:r>
            <a:r>
              <a:rPr lang="en-US" dirty="0"/>
              <a:t>behave like a student, when </a:t>
            </a:r>
            <a:r>
              <a:rPr lang="en-US" dirty="0" smtClean="0"/>
              <a:t>we </a:t>
            </a:r>
            <a:r>
              <a:rPr lang="en-US" dirty="0"/>
              <a:t>are in market at that time </a:t>
            </a:r>
            <a:r>
              <a:rPr lang="en-US" dirty="0" smtClean="0"/>
              <a:t>we </a:t>
            </a:r>
            <a:r>
              <a:rPr lang="en-US" dirty="0"/>
              <a:t>behave like a customer, when </a:t>
            </a:r>
            <a:r>
              <a:rPr lang="en-US" dirty="0" smtClean="0"/>
              <a:t>we </a:t>
            </a:r>
            <a:r>
              <a:rPr lang="en-US" dirty="0"/>
              <a:t>at your home at that time </a:t>
            </a:r>
            <a:r>
              <a:rPr lang="en-US" dirty="0" smtClean="0"/>
              <a:t>we </a:t>
            </a:r>
            <a:r>
              <a:rPr lang="en-US" dirty="0"/>
              <a:t>behave like a son or daughter, Here one person present in different-different behaviors</a:t>
            </a:r>
            <a:r>
              <a:rPr lang="en-US" dirty="0" smtClean="0"/>
              <a:t>.</a:t>
            </a:r>
          </a:p>
          <a:p>
            <a:r>
              <a:rPr lang="en-US" dirty="0" err="1" smtClean="0"/>
              <a:t>Inheritance:children</a:t>
            </a:r>
            <a:r>
              <a:rPr lang="en-US" dirty="0" smtClean="0"/>
              <a:t> </a:t>
            </a:r>
            <a:r>
              <a:rPr lang="en-US" dirty="0" err="1" smtClean="0"/>
              <a:t>aquires</a:t>
            </a:r>
            <a:r>
              <a:rPr lang="en-US" dirty="0" smtClean="0"/>
              <a:t> parent properties</a:t>
            </a:r>
            <a:endParaRPr lang="en-IN" dirty="0"/>
          </a:p>
        </p:txBody>
      </p:sp>
    </p:spTree>
    <p:extLst>
      <p:ext uri="{BB962C8B-B14F-4D97-AF65-F5344CB8AC3E}">
        <p14:creationId xmlns:p14="http://schemas.microsoft.com/office/powerpoint/2010/main" val="1983329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202</TotalTime>
  <Words>270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Procedural vs structural language</vt:lpstr>
      <vt:lpstr>Data types</vt:lpstr>
      <vt:lpstr>Primitive data type</vt:lpstr>
      <vt:lpstr>OOPs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vs structural language</dc:title>
  <dc:creator>LENOVO</dc:creator>
  <cp:lastModifiedBy>LENOVO</cp:lastModifiedBy>
  <cp:revision>12</cp:revision>
  <dcterms:created xsi:type="dcterms:W3CDTF">2022-08-23T10:27:06Z</dcterms:created>
  <dcterms:modified xsi:type="dcterms:W3CDTF">2022-08-23T13:50:00Z</dcterms:modified>
</cp:coreProperties>
</file>