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5"/>
  </p:notesMasterIdLst>
  <p:sldIdLst>
    <p:sldId id="473" r:id="rId3"/>
    <p:sldId id="477" r:id="rId4"/>
    <p:sldId id="502" r:id="rId5"/>
    <p:sldId id="507" r:id="rId6"/>
    <p:sldId id="511" r:id="rId7"/>
    <p:sldId id="505" r:id="rId8"/>
    <p:sldId id="506" r:id="rId9"/>
    <p:sldId id="483" r:id="rId10"/>
    <p:sldId id="512" r:id="rId11"/>
    <p:sldId id="508" r:id="rId12"/>
    <p:sldId id="509" r:id="rId13"/>
    <p:sldId id="510" r:id="rId1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88283" autoAdjust="0"/>
  </p:normalViewPr>
  <p:slideViewPr>
    <p:cSldViewPr>
      <p:cViewPr>
        <p:scale>
          <a:sx n="110" d="100"/>
          <a:sy n="110" d="100"/>
        </p:scale>
        <p:origin x="-828" y="-16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664448"/>
        <c:axId val="80665984"/>
      </c:scatterChart>
      <c:valAx>
        <c:axId val="80664448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80665984"/>
        <c:crosses val="autoZero"/>
        <c:crossBetween val="midCat"/>
        <c:majorUnit val="0.25"/>
      </c:valAx>
      <c:valAx>
        <c:axId val="80665984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80664448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Metrics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TPR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</a:t>
            </a:r>
            <a:r>
              <a:rPr lang="en-US" sz="2400" dirty="0" smtClean="0">
                <a:latin typeface="PFDinTextCompPro-Italic"/>
                <a:cs typeface="PFDinTextCompPro-Italic"/>
              </a:rPr>
              <a:t>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spam</a:t>
            </a:r>
            <a:r>
              <a:rPr lang="en-US" sz="24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correct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algn="l"/>
            <a:endParaRPr lang="en-US" sz="1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FPR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</a:t>
            </a:r>
            <a:r>
              <a:rPr lang="en-US" sz="2400" dirty="0" smtClean="0">
                <a:latin typeface="PFDinTextCompPro-Italic"/>
                <a:cs typeface="PFDinTextCompPro-Italic"/>
              </a:rPr>
              <a:t>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ham</a:t>
            </a:r>
            <a:r>
              <a:rPr lang="en-US" sz="2400" dirty="0" smtClean="0">
                <a:latin typeface="PFDinTextCompPro-Italic"/>
                <a:cs typeface="PFDinTextCompPro-Italic"/>
              </a:rPr>
              <a:t>, </a:t>
            </a:r>
            <a:r>
              <a:rPr lang="en-US" sz="2400" dirty="0" smtClean="0">
                <a:latin typeface="PFDinTextCompPro-Italic"/>
                <a:cs typeface="PFDinTextCompPro-Italic"/>
              </a:rPr>
              <a:t>how often is </a:t>
            </a:r>
            <a:r>
              <a:rPr lang="en-US" sz="2400" dirty="0" smtClean="0">
                <a:latin typeface="PFDinTextCompPro-Italic"/>
                <a:cs typeface="PFDinTextCompPro-Italic"/>
              </a:rPr>
              <a:t>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wrong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618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373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06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14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1836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 smtClean="0">
                <a:latin typeface="PFDinTextCompPro-Italic"/>
                <a:cs typeface="PFDinTextCompPro-Italic"/>
              </a:rPr>
              <a:t>scores</a:t>
            </a:r>
            <a:r>
              <a:rPr lang="en-US" sz="3000" smtClean="0">
                <a:latin typeface="PFDinTextCompPro-Italic"/>
                <a:cs typeface="PFDinTextCompPro-Italic"/>
              </a:rPr>
              <a:t> changed but the </a:t>
            </a:r>
            <a:r>
              <a:rPr lang="en-US" sz="3000" b="1" smtClean="0">
                <a:latin typeface="PFDinTextCompPro-Italic"/>
                <a:cs typeface="PFDinTextCompPro-Italic"/>
              </a:rPr>
              <a:t>ordering</a:t>
            </a:r>
            <a:r>
              <a:rPr lang="en-US" sz="300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 smtClean="0">
                <a:latin typeface="PFDinTextCompPro-Italic"/>
                <a:cs typeface="PFDinTextCompPro-Italic"/>
              </a:rPr>
              <a:t>rank ordering</a:t>
            </a:r>
            <a:r>
              <a:rPr lang="en-US" sz="300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 smtClean="0">
                <a:latin typeface="PFDinTextCompPro-Italic"/>
                <a:cs typeface="PFDinTextCompPro-Italic"/>
              </a:rPr>
              <a:t>calibrated scores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76756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565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Regression: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>
                <a:latin typeface="PFDinTextCompPro-Italic"/>
                <a:cs typeface="PFDinTextCompPro-Italic"/>
              </a:rPr>
              <a:t>Root Mean Squared Error</a:t>
            </a:r>
          </a:p>
          <a:p>
            <a:pPr algn="l"/>
            <a:endParaRPr lang="en-US" sz="3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Classification: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Confusion Matrix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ROC Curve (and AUC)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“Punishes” larger errors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0537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#1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67766"/>
              </p:ext>
            </p:extLst>
          </p:nvPr>
        </p:nvGraphicFramePr>
        <p:xfrm>
          <a:off x="490537" y="3282950"/>
          <a:ext cx="3784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3282950"/>
                        <a:ext cx="37846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0155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#2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89712"/>
              </p:ext>
            </p:extLst>
          </p:nvPr>
        </p:nvGraphicFramePr>
        <p:xfrm>
          <a:off x="5172075" y="3282950"/>
          <a:ext cx="393541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1993680" imgH="914400" progId="Equation.3">
                  <p:embed/>
                </p:oleObj>
              </mc:Choice>
              <mc:Fallback>
                <p:oleObj name="Equation" r:id="rId7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282950"/>
                        <a:ext cx="393541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4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82398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email is assigned a “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spamminess</a:t>
            </a:r>
            <a:r>
              <a:rPr lang="en-US" sz="3000" dirty="0" smtClean="0">
                <a:latin typeface="PFDinTextCompPro-Italic"/>
                <a:cs typeface="PFDinTextCompPro-Italic"/>
              </a:rPr>
              <a:t>” score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811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ROC Curve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63137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38227618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2870995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13869</TotalTime>
  <Pages>0</Pages>
  <Words>684</Words>
  <Characters>0</Characters>
  <Application>Microsoft Office PowerPoint</Application>
  <PresentationFormat>Custom</PresentationFormat>
  <Lines>0</Lines>
  <Paragraphs>270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GA_Instructor_Template_Deck</vt:lpstr>
      <vt:lpstr>Agenda</vt:lpstr>
      <vt:lpstr>Equation</vt:lpstr>
      <vt:lpstr>DATA SCIENCE Model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1763</cp:revision>
  <cp:lastPrinted>2013-03-28T23:13:53Z</cp:lastPrinted>
  <dcterms:modified xsi:type="dcterms:W3CDTF">2015-03-13T11:41:56Z</dcterms:modified>
</cp:coreProperties>
</file>