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4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anraj Singh" initials="AS" lastIdx="2" clrIdx="0">
    <p:extLst>
      <p:ext uri="{19B8F6BF-5375-455C-9EA6-DF929625EA0E}">
        <p15:presenceInfo xmlns:p15="http://schemas.microsoft.com/office/powerpoint/2012/main" userId="67e2895dea653d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crashstats.nhtsa.dot.gov/Api/Public/ViewPublication/812382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crashstats.nhtsa.dot.gov/Api/Public/ViewPublication/81238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E5F62-475E-440F-A7BD-1686AE0FF755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/>
      <dgm:spPr/>
      <dgm:t>
        <a:bodyPr/>
        <a:lstStyle/>
        <a:p>
          <a:endParaRPr lang="en-US"/>
        </a:p>
      </dgm:t>
    </dgm:pt>
    <dgm:pt modelId="{FC8F867F-A16D-4984-8119-21CE6CD2C095}">
      <dgm:prSet/>
      <dgm:spPr/>
      <dgm:t>
        <a:bodyPr/>
        <a:lstStyle/>
        <a:p>
          <a:r>
            <a:rPr lang="en-US"/>
            <a:t>In 2015, 818 people lost their lives in bicycle/motor vehicle crashes, more than two people every day of the year in the U.S</a:t>
          </a:r>
        </a:p>
      </dgm:t>
    </dgm:pt>
    <dgm:pt modelId="{5197C373-AAEA-4339-8A97-E7386D722BE1}" type="parTrans" cxnId="{CB3542AA-AED9-4787-BAC4-D41A4F143F14}">
      <dgm:prSet/>
      <dgm:spPr/>
      <dgm:t>
        <a:bodyPr/>
        <a:lstStyle/>
        <a:p>
          <a:endParaRPr lang="en-US"/>
        </a:p>
      </dgm:t>
    </dgm:pt>
    <dgm:pt modelId="{D2A44C09-9232-43FB-8CE2-B6E8601BAAC6}" type="sibTrans" cxnId="{CB3542AA-AED9-4787-BAC4-D41A4F143F1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70D9010-B3BF-4D4D-94D9-128686B60DC5}">
      <dgm:prSet/>
      <dgm:spPr/>
      <dgm:t>
        <a:bodyPr/>
        <a:lstStyle/>
        <a:p>
          <a:r>
            <a:rPr lang="en-US"/>
            <a:t>Bicyclist deaths in 2006: 772</a:t>
          </a:r>
        </a:p>
      </dgm:t>
    </dgm:pt>
    <dgm:pt modelId="{22BF24FE-CD64-4DFD-B42F-09603E360D6E}" type="parTrans" cxnId="{D0018071-900B-4F45-A0BB-8AE91D68F752}">
      <dgm:prSet/>
      <dgm:spPr/>
      <dgm:t>
        <a:bodyPr/>
        <a:lstStyle/>
        <a:p>
          <a:endParaRPr lang="en-US"/>
        </a:p>
      </dgm:t>
    </dgm:pt>
    <dgm:pt modelId="{91973EE3-EA30-45A5-A851-555BD227CB55}" type="sibTrans" cxnId="{D0018071-900B-4F45-A0BB-8AE91D68F75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5A45E13-1392-42FA-B2D9-9A0C996E7F33}">
      <dgm:prSet/>
      <dgm:spPr/>
      <dgm:t>
        <a:bodyPr/>
        <a:lstStyle/>
        <a:p>
          <a:r>
            <a:rPr lang="en-US"/>
            <a:t>Bicyclist deaths in 2015: 818 (</a:t>
          </a:r>
          <a:r>
            <a:rPr lang="en-US">
              <a:hlinkClick xmlns:r="http://schemas.openxmlformats.org/officeDocument/2006/relationships" r:id="rId1"/>
            </a:rPr>
            <a:t>NHTSA Traffic Safety Facts</a:t>
          </a:r>
          <a:r>
            <a:rPr lang="en-US"/>
            <a:t>)</a:t>
          </a:r>
        </a:p>
      </dgm:t>
    </dgm:pt>
    <dgm:pt modelId="{7579B4F0-3240-4514-84CA-BA40000B4025}" type="parTrans" cxnId="{CFAF46A4-E7D5-45D5-92D7-165E0B4C78A4}">
      <dgm:prSet/>
      <dgm:spPr/>
      <dgm:t>
        <a:bodyPr/>
        <a:lstStyle/>
        <a:p>
          <a:endParaRPr lang="en-US"/>
        </a:p>
      </dgm:t>
    </dgm:pt>
    <dgm:pt modelId="{41357E06-8E33-4264-919F-59F32D7AA803}" type="sibTrans" cxnId="{CFAF46A4-E7D5-45D5-92D7-165E0B4C78A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C1E88C1-885A-429D-A712-2BB2B4FDBB4D}">
      <dgm:prSet/>
      <dgm:spPr/>
      <dgm:t>
        <a:bodyPr/>
        <a:lstStyle/>
        <a:p>
          <a:r>
            <a:rPr lang="en-US"/>
            <a:t>Estimated bicyclist injuries in 2006: 44,000</a:t>
          </a:r>
        </a:p>
      </dgm:t>
    </dgm:pt>
    <dgm:pt modelId="{2541D165-E5E1-4678-8BA9-839DD71EA391}" type="parTrans" cxnId="{CE4FD08E-2DA5-4A9D-B197-7C5DC38ECA8B}">
      <dgm:prSet/>
      <dgm:spPr/>
      <dgm:t>
        <a:bodyPr/>
        <a:lstStyle/>
        <a:p>
          <a:endParaRPr lang="en-US"/>
        </a:p>
      </dgm:t>
    </dgm:pt>
    <dgm:pt modelId="{265AAF34-80CF-40B9-8643-97AF904AF01E}" type="sibTrans" cxnId="{CE4FD08E-2DA5-4A9D-B197-7C5DC38ECA8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C1AEAD3-C6AB-4E97-955A-B94E1F295FFA}">
      <dgm:prSet/>
      <dgm:spPr/>
      <dgm:t>
        <a:bodyPr/>
        <a:lstStyle/>
        <a:p>
          <a:r>
            <a:rPr lang="en-US"/>
            <a:t>Estimated bicyclist injuries in 2015: 45,000 (</a:t>
          </a:r>
          <a:r>
            <a:rPr lang="en-US">
              <a:hlinkClick xmlns:r="http://schemas.openxmlformats.org/officeDocument/2006/relationships" r:id="rId1"/>
            </a:rPr>
            <a:t>NHTSA Traffic Safety Facts</a:t>
          </a:r>
          <a:r>
            <a:rPr lang="en-US"/>
            <a:t>)</a:t>
          </a:r>
        </a:p>
      </dgm:t>
    </dgm:pt>
    <dgm:pt modelId="{3542357E-870B-403A-96D7-DDA26A03B98C}" type="parTrans" cxnId="{3E54CAC6-420C-44D0-AA68-8FFD0ADB8372}">
      <dgm:prSet/>
      <dgm:spPr/>
      <dgm:t>
        <a:bodyPr/>
        <a:lstStyle/>
        <a:p>
          <a:endParaRPr lang="en-US"/>
        </a:p>
      </dgm:t>
    </dgm:pt>
    <dgm:pt modelId="{5D35EE33-032D-48FD-BC2D-02B347B091F5}" type="sibTrans" cxnId="{3E54CAC6-420C-44D0-AA68-8FFD0ADB8372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3F8B76A-50D0-4F4D-88E3-0F4676E4DA42}" type="pres">
      <dgm:prSet presAssocID="{E29E5F62-475E-440F-A7BD-1686AE0FF755}" presName="linearFlow" presStyleCnt="0">
        <dgm:presLayoutVars>
          <dgm:dir/>
          <dgm:animLvl val="lvl"/>
          <dgm:resizeHandles val="exact"/>
        </dgm:presLayoutVars>
      </dgm:prSet>
      <dgm:spPr/>
    </dgm:pt>
    <dgm:pt modelId="{AFF87772-DA9E-4917-87AF-BF47994C5EE5}" type="pres">
      <dgm:prSet presAssocID="{FC8F867F-A16D-4984-8119-21CE6CD2C095}" presName="compositeNode" presStyleCnt="0"/>
      <dgm:spPr/>
    </dgm:pt>
    <dgm:pt modelId="{C7742A1B-97E0-4B1D-BA43-AEB0E38C6B7D}" type="pres">
      <dgm:prSet presAssocID="{FC8F867F-A16D-4984-8119-21CE6CD2C09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8FDE050-00CE-49E3-BA29-42144771AA2F}" type="pres">
      <dgm:prSet presAssocID="{FC8F867F-A16D-4984-8119-21CE6CD2C095}" presName="parSh" presStyleCnt="0"/>
      <dgm:spPr/>
    </dgm:pt>
    <dgm:pt modelId="{63984191-CD04-4B8B-AB76-B50C60D98229}" type="pres">
      <dgm:prSet presAssocID="{FC8F867F-A16D-4984-8119-21CE6CD2C095}" presName="lineNode" presStyleLbl="alignAccFollowNode1" presStyleIdx="0" presStyleCnt="15"/>
      <dgm:spPr/>
    </dgm:pt>
    <dgm:pt modelId="{51367D3E-9E66-4794-8A77-3D6347B953E8}" type="pres">
      <dgm:prSet presAssocID="{FC8F867F-A16D-4984-8119-21CE6CD2C095}" presName="lineArrowNode" presStyleLbl="alignAccFollowNode1" presStyleIdx="1" presStyleCnt="15"/>
      <dgm:spPr/>
    </dgm:pt>
    <dgm:pt modelId="{26F7B70D-5436-422E-977B-6732F01316F0}" type="pres">
      <dgm:prSet presAssocID="{D2A44C09-9232-43FB-8CE2-B6E8601BAAC6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8FE773C3-59C5-4658-8E5E-3C178CB39EE5}" type="pres">
      <dgm:prSet presAssocID="{D2A44C09-9232-43FB-8CE2-B6E8601BAAC6}" presName="spacerBetweenCircleAndCallout" presStyleCnt="0">
        <dgm:presLayoutVars/>
      </dgm:prSet>
      <dgm:spPr/>
    </dgm:pt>
    <dgm:pt modelId="{EEEA5401-2085-434E-81E6-8FFC304873D6}" type="pres">
      <dgm:prSet presAssocID="{FC8F867F-A16D-4984-8119-21CE6CD2C095}" presName="nodeText" presStyleLbl="alignAccFollowNode1" presStyleIdx="2" presStyleCnt="15">
        <dgm:presLayoutVars>
          <dgm:bulletEnabled val="1"/>
        </dgm:presLayoutVars>
      </dgm:prSet>
      <dgm:spPr/>
    </dgm:pt>
    <dgm:pt modelId="{AC08255B-4371-4C04-B178-8EF06157D24B}" type="pres">
      <dgm:prSet presAssocID="{D2A44C09-9232-43FB-8CE2-B6E8601BAAC6}" presName="sibTransComposite" presStyleCnt="0"/>
      <dgm:spPr/>
    </dgm:pt>
    <dgm:pt modelId="{314EB622-5DDB-4ABD-923E-0CEBD898A22A}" type="pres">
      <dgm:prSet presAssocID="{170D9010-B3BF-4D4D-94D9-128686B60DC5}" presName="compositeNode" presStyleCnt="0"/>
      <dgm:spPr/>
    </dgm:pt>
    <dgm:pt modelId="{C6FE071A-D590-4B19-9FD0-C2B4F7A3399B}" type="pres">
      <dgm:prSet presAssocID="{170D9010-B3BF-4D4D-94D9-128686B60DC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8ECD27D-989D-4146-ABC5-33D01DBD8951}" type="pres">
      <dgm:prSet presAssocID="{170D9010-B3BF-4D4D-94D9-128686B60DC5}" presName="parSh" presStyleCnt="0"/>
      <dgm:spPr/>
    </dgm:pt>
    <dgm:pt modelId="{A30BBA43-77FB-4870-8FBA-4DE579DD7D08}" type="pres">
      <dgm:prSet presAssocID="{170D9010-B3BF-4D4D-94D9-128686B60DC5}" presName="lineNode" presStyleLbl="alignAccFollowNode1" presStyleIdx="3" presStyleCnt="15"/>
      <dgm:spPr/>
    </dgm:pt>
    <dgm:pt modelId="{BC7A2320-9BC6-4169-BB99-AFBE06F7808C}" type="pres">
      <dgm:prSet presAssocID="{170D9010-B3BF-4D4D-94D9-128686B60DC5}" presName="lineArrowNode" presStyleLbl="alignAccFollowNode1" presStyleIdx="4" presStyleCnt="15"/>
      <dgm:spPr/>
    </dgm:pt>
    <dgm:pt modelId="{1A643BC6-E8D4-429A-9877-C31B22F56FE1}" type="pres">
      <dgm:prSet presAssocID="{91973EE3-EA30-45A5-A851-555BD227CB55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F0E3A188-5847-4C67-801A-E2777EBBAAA9}" type="pres">
      <dgm:prSet presAssocID="{91973EE3-EA30-45A5-A851-555BD227CB55}" presName="spacerBetweenCircleAndCallout" presStyleCnt="0">
        <dgm:presLayoutVars/>
      </dgm:prSet>
      <dgm:spPr/>
    </dgm:pt>
    <dgm:pt modelId="{AD0E9988-3A15-4046-949E-7D86D5200EE6}" type="pres">
      <dgm:prSet presAssocID="{170D9010-B3BF-4D4D-94D9-128686B60DC5}" presName="nodeText" presStyleLbl="alignAccFollowNode1" presStyleIdx="5" presStyleCnt="15">
        <dgm:presLayoutVars>
          <dgm:bulletEnabled val="1"/>
        </dgm:presLayoutVars>
      </dgm:prSet>
      <dgm:spPr/>
    </dgm:pt>
    <dgm:pt modelId="{DE9C3392-04C1-44C3-B4AD-63EF08A428DC}" type="pres">
      <dgm:prSet presAssocID="{91973EE3-EA30-45A5-A851-555BD227CB55}" presName="sibTransComposite" presStyleCnt="0"/>
      <dgm:spPr/>
    </dgm:pt>
    <dgm:pt modelId="{BF932E67-46A3-46C7-B7B2-B049D60DB366}" type="pres">
      <dgm:prSet presAssocID="{05A45E13-1392-42FA-B2D9-9A0C996E7F33}" presName="compositeNode" presStyleCnt="0"/>
      <dgm:spPr/>
    </dgm:pt>
    <dgm:pt modelId="{E65D31CE-749C-4A4C-A27E-B539E93A8A5D}" type="pres">
      <dgm:prSet presAssocID="{05A45E13-1392-42FA-B2D9-9A0C996E7F3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694D2E3-E6CE-4F4F-87B2-0347CDC4D401}" type="pres">
      <dgm:prSet presAssocID="{05A45E13-1392-42FA-B2D9-9A0C996E7F33}" presName="parSh" presStyleCnt="0"/>
      <dgm:spPr/>
    </dgm:pt>
    <dgm:pt modelId="{078E474C-0F83-4E62-81A0-FB90164A397B}" type="pres">
      <dgm:prSet presAssocID="{05A45E13-1392-42FA-B2D9-9A0C996E7F33}" presName="lineNode" presStyleLbl="alignAccFollowNode1" presStyleIdx="6" presStyleCnt="15"/>
      <dgm:spPr/>
    </dgm:pt>
    <dgm:pt modelId="{A2AA32CD-AADA-4521-AC08-029C7320BC6F}" type="pres">
      <dgm:prSet presAssocID="{05A45E13-1392-42FA-B2D9-9A0C996E7F33}" presName="lineArrowNode" presStyleLbl="alignAccFollowNode1" presStyleIdx="7" presStyleCnt="15"/>
      <dgm:spPr/>
    </dgm:pt>
    <dgm:pt modelId="{F7F8F258-8652-443B-AC94-F1B0F31DC4F3}" type="pres">
      <dgm:prSet presAssocID="{41357E06-8E33-4264-919F-59F32D7AA803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C1E3D749-40C1-49F3-ADA8-5C1005C4C323}" type="pres">
      <dgm:prSet presAssocID="{41357E06-8E33-4264-919F-59F32D7AA803}" presName="spacerBetweenCircleAndCallout" presStyleCnt="0">
        <dgm:presLayoutVars/>
      </dgm:prSet>
      <dgm:spPr/>
    </dgm:pt>
    <dgm:pt modelId="{A41963FC-1F9F-4EF3-98E3-6F2679A6987B}" type="pres">
      <dgm:prSet presAssocID="{05A45E13-1392-42FA-B2D9-9A0C996E7F33}" presName="nodeText" presStyleLbl="alignAccFollowNode1" presStyleIdx="8" presStyleCnt="15">
        <dgm:presLayoutVars>
          <dgm:bulletEnabled val="1"/>
        </dgm:presLayoutVars>
      </dgm:prSet>
      <dgm:spPr/>
    </dgm:pt>
    <dgm:pt modelId="{B59FE69E-89BD-4F52-BDEF-89BE6A4D934B}" type="pres">
      <dgm:prSet presAssocID="{41357E06-8E33-4264-919F-59F32D7AA803}" presName="sibTransComposite" presStyleCnt="0"/>
      <dgm:spPr/>
    </dgm:pt>
    <dgm:pt modelId="{0E47B52C-CF53-42E6-B746-E4C77E67F58D}" type="pres">
      <dgm:prSet presAssocID="{6C1E88C1-885A-429D-A712-2BB2B4FDBB4D}" presName="compositeNode" presStyleCnt="0"/>
      <dgm:spPr/>
    </dgm:pt>
    <dgm:pt modelId="{15F364E9-F3F1-4E06-9D62-2D87D3BC870B}" type="pres">
      <dgm:prSet presAssocID="{6C1E88C1-885A-429D-A712-2BB2B4FDBB4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FC18493-172D-476F-BD77-A845A5582712}" type="pres">
      <dgm:prSet presAssocID="{6C1E88C1-885A-429D-A712-2BB2B4FDBB4D}" presName="parSh" presStyleCnt="0"/>
      <dgm:spPr/>
    </dgm:pt>
    <dgm:pt modelId="{41E321C4-A038-4D02-902F-B6CC7E495248}" type="pres">
      <dgm:prSet presAssocID="{6C1E88C1-885A-429D-A712-2BB2B4FDBB4D}" presName="lineNode" presStyleLbl="alignAccFollowNode1" presStyleIdx="9" presStyleCnt="15"/>
      <dgm:spPr/>
    </dgm:pt>
    <dgm:pt modelId="{BBC6C1AE-6F1A-443F-81B6-7039B3621830}" type="pres">
      <dgm:prSet presAssocID="{6C1E88C1-885A-429D-A712-2BB2B4FDBB4D}" presName="lineArrowNode" presStyleLbl="alignAccFollowNode1" presStyleIdx="10" presStyleCnt="15"/>
      <dgm:spPr/>
    </dgm:pt>
    <dgm:pt modelId="{E2713E66-6911-4FA9-BACB-1420B9FA8089}" type="pres">
      <dgm:prSet presAssocID="{265AAF34-80CF-40B9-8643-97AF904AF01E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F1E11690-6EE2-477C-BE4B-08FA9D648C3A}" type="pres">
      <dgm:prSet presAssocID="{265AAF34-80CF-40B9-8643-97AF904AF01E}" presName="spacerBetweenCircleAndCallout" presStyleCnt="0">
        <dgm:presLayoutVars/>
      </dgm:prSet>
      <dgm:spPr/>
    </dgm:pt>
    <dgm:pt modelId="{CCF86595-D0F3-446E-9DAE-71C5D7FBC187}" type="pres">
      <dgm:prSet presAssocID="{6C1E88C1-885A-429D-A712-2BB2B4FDBB4D}" presName="nodeText" presStyleLbl="alignAccFollowNode1" presStyleIdx="11" presStyleCnt="15">
        <dgm:presLayoutVars>
          <dgm:bulletEnabled val="1"/>
        </dgm:presLayoutVars>
      </dgm:prSet>
      <dgm:spPr/>
    </dgm:pt>
    <dgm:pt modelId="{4825CC28-8777-4AFC-B59D-C6DD1CD3C5D1}" type="pres">
      <dgm:prSet presAssocID="{265AAF34-80CF-40B9-8643-97AF904AF01E}" presName="sibTransComposite" presStyleCnt="0"/>
      <dgm:spPr/>
    </dgm:pt>
    <dgm:pt modelId="{D4C69168-2F81-4037-928D-1CAAC3C44C6B}" type="pres">
      <dgm:prSet presAssocID="{5C1AEAD3-C6AB-4E97-955A-B94E1F295FFA}" presName="compositeNode" presStyleCnt="0"/>
      <dgm:spPr/>
    </dgm:pt>
    <dgm:pt modelId="{75C788F1-0864-4EDE-8023-126C7EAA1CA9}" type="pres">
      <dgm:prSet presAssocID="{5C1AEAD3-C6AB-4E97-955A-B94E1F295FF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172173D-2670-4EBF-A4DA-540866F31C57}" type="pres">
      <dgm:prSet presAssocID="{5C1AEAD3-C6AB-4E97-955A-B94E1F295FFA}" presName="parSh" presStyleCnt="0"/>
      <dgm:spPr/>
    </dgm:pt>
    <dgm:pt modelId="{6B63C269-4BD9-4AA9-A1B8-378F655150CE}" type="pres">
      <dgm:prSet presAssocID="{5C1AEAD3-C6AB-4E97-955A-B94E1F295FFA}" presName="lineNode" presStyleLbl="alignAccFollowNode1" presStyleIdx="12" presStyleCnt="15"/>
      <dgm:spPr/>
    </dgm:pt>
    <dgm:pt modelId="{2B8A50D2-56AF-4F45-8CF4-36D0F7D9273D}" type="pres">
      <dgm:prSet presAssocID="{5C1AEAD3-C6AB-4E97-955A-B94E1F295FFA}" presName="lineArrowNode" presStyleLbl="alignAccFollowNode1" presStyleIdx="13" presStyleCnt="15"/>
      <dgm:spPr/>
    </dgm:pt>
    <dgm:pt modelId="{1A360B75-373F-45B5-A880-11AA1AFBDC0A}" type="pres">
      <dgm:prSet presAssocID="{5D35EE33-032D-48FD-BC2D-02B347B091F5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C4CBAFF0-DE67-4E36-9805-E233FF4A267A}" type="pres">
      <dgm:prSet presAssocID="{5D35EE33-032D-48FD-BC2D-02B347B091F5}" presName="spacerBetweenCircleAndCallout" presStyleCnt="0">
        <dgm:presLayoutVars/>
      </dgm:prSet>
      <dgm:spPr/>
    </dgm:pt>
    <dgm:pt modelId="{508F0780-BAF3-4B9B-B2D0-D7897331A4C1}" type="pres">
      <dgm:prSet presAssocID="{5C1AEAD3-C6AB-4E97-955A-B94E1F295FFA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E6D07305-FA31-47C4-A324-F8203CCE2A62}" type="presOf" srcId="{5D35EE33-032D-48FD-BC2D-02B347B091F5}" destId="{1A360B75-373F-45B5-A880-11AA1AFBDC0A}" srcOrd="0" destOrd="0" presId="urn:microsoft.com/office/officeart/2016/7/layout/LinearArrowProcessNumbered"/>
    <dgm:cxn modelId="{0440B43F-1459-466C-8F48-0214E8CDA5B4}" type="presOf" srcId="{D2A44C09-9232-43FB-8CE2-B6E8601BAAC6}" destId="{26F7B70D-5436-422E-977B-6732F01316F0}" srcOrd="0" destOrd="0" presId="urn:microsoft.com/office/officeart/2016/7/layout/LinearArrowProcessNumbered"/>
    <dgm:cxn modelId="{01F0C061-C188-45DB-9C3E-B0F8D9454AE6}" type="presOf" srcId="{265AAF34-80CF-40B9-8643-97AF904AF01E}" destId="{E2713E66-6911-4FA9-BACB-1420B9FA8089}" srcOrd="0" destOrd="0" presId="urn:microsoft.com/office/officeart/2016/7/layout/LinearArrowProcessNumbered"/>
    <dgm:cxn modelId="{1F097149-5922-45F5-AFF8-2CAA08B6D814}" type="presOf" srcId="{41357E06-8E33-4264-919F-59F32D7AA803}" destId="{F7F8F258-8652-443B-AC94-F1B0F31DC4F3}" srcOrd="0" destOrd="0" presId="urn:microsoft.com/office/officeart/2016/7/layout/LinearArrowProcessNumbered"/>
    <dgm:cxn modelId="{A6B38A6B-7664-4355-BA42-30D0AF464928}" type="presOf" srcId="{6C1E88C1-885A-429D-A712-2BB2B4FDBB4D}" destId="{CCF86595-D0F3-446E-9DAE-71C5D7FBC187}" srcOrd="0" destOrd="0" presId="urn:microsoft.com/office/officeart/2016/7/layout/LinearArrowProcessNumbered"/>
    <dgm:cxn modelId="{EBB4DA4B-ED54-49BE-9E90-E40520C9D495}" type="presOf" srcId="{5C1AEAD3-C6AB-4E97-955A-B94E1F295FFA}" destId="{508F0780-BAF3-4B9B-B2D0-D7897331A4C1}" srcOrd="0" destOrd="0" presId="urn:microsoft.com/office/officeart/2016/7/layout/LinearArrowProcessNumbered"/>
    <dgm:cxn modelId="{D0018071-900B-4F45-A0BB-8AE91D68F752}" srcId="{E29E5F62-475E-440F-A7BD-1686AE0FF755}" destId="{170D9010-B3BF-4D4D-94D9-128686B60DC5}" srcOrd="1" destOrd="0" parTransId="{22BF24FE-CD64-4DFD-B42F-09603E360D6E}" sibTransId="{91973EE3-EA30-45A5-A851-555BD227CB55}"/>
    <dgm:cxn modelId="{CE4FD08E-2DA5-4A9D-B197-7C5DC38ECA8B}" srcId="{E29E5F62-475E-440F-A7BD-1686AE0FF755}" destId="{6C1E88C1-885A-429D-A712-2BB2B4FDBB4D}" srcOrd="3" destOrd="0" parTransId="{2541D165-E5E1-4678-8BA9-839DD71EA391}" sibTransId="{265AAF34-80CF-40B9-8643-97AF904AF01E}"/>
    <dgm:cxn modelId="{70815D93-E326-4D24-8683-9EAAB524AB83}" type="presOf" srcId="{170D9010-B3BF-4D4D-94D9-128686B60DC5}" destId="{AD0E9988-3A15-4046-949E-7D86D5200EE6}" srcOrd="0" destOrd="0" presId="urn:microsoft.com/office/officeart/2016/7/layout/LinearArrowProcessNumbered"/>
    <dgm:cxn modelId="{CFAF46A4-E7D5-45D5-92D7-165E0B4C78A4}" srcId="{E29E5F62-475E-440F-A7BD-1686AE0FF755}" destId="{05A45E13-1392-42FA-B2D9-9A0C996E7F33}" srcOrd="2" destOrd="0" parTransId="{7579B4F0-3240-4514-84CA-BA40000B4025}" sibTransId="{41357E06-8E33-4264-919F-59F32D7AA803}"/>
    <dgm:cxn modelId="{CB3542AA-AED9-4787-BAC4-D41A4F143F14}" srcId="{E29E5F62-475E-440F-A7BD-1686AE0FF755}" destId="{FC8F867F-A16D-4984-8119-21CE6CD2C095}" srcOrd="0" destOrd="0" parTransId="{5197C373-AAEA-4339-8A97-E7386D722BE1}" sibTransId="{D2A44C09-9232-43FB-8CE2-B6E8601BAAC6}"/>
    <dgm:cxn modelId="{D35456AD-2106-42F5-AFC5-A3E6CA8A4D38}" type="presOf" srcId="{05A45E13-1392-42FA-B2D9-9A0C996E7F33}" destId="{A41963FC-1F9F-4EF3-98E3-6F2679A6987B}" srcOrd="0" destOrd="0" presId="urn:microsoft.com/office/officeart/2016/7/layout/LinearArrowProcessNumbered"/>
    <dgm:cxn modelId="{1384E1BF-9C36-48FF-871A-2E0E3E94C01C}" type="presOf" srcId="{91973EE3-EA30-45A5-A851-555BD227CB55}" destId="{1A643BC6-E8D4-429A-9877-C31B22F56FE1}" srcOrd="0" destOrd="0" presId="urn:microsoft.com/office/officeart/2016/7/layout/LinearArrowProcessNumbered"/>
    <dgm:cxn modelId="{3E54CAC6-420C-44D0-AA68-8FFD0ADB8372}" srcId="{E29E5F62-475E-440F-A7BD-1686AE0FF755}" destId="{5C1AEAD3-C6AB-4E97-955A-B94E1F295FFA}" srcOrd="4" destOrd="0" parTransId="{3542357E-870B-403A-96D7-DDA26A03B98C}" sibTransId="{5D35EE33-032D-48FD-BC2D-02B347B091F5}"/>
    <dgm:cxn modelId="{8B926CE2-87E4-489C-9BD4-73D63A394BC5}" type="presOf" srcId="{E29E5F62-475E-440F-A7BD-1686AE0FF755}" destId="{13F8B76A-50D0-4F4D-88E3-0F4676E4DA42}" srcOrd="0" destOrd="0" presId="urn:microsoft.com/office/officeart/2016/7/layout/LinearArrowProcessNumbered"/>
    <dgm:cxn modelId="{54DAE0E8-44DB-4412-9E96-E49366666FEA}" type="presOf" srcId="{FC8F867F-A16D-4984-8119-21CE6CD2C095}" destId="{EEEA5401-2085-434E-81E6-8FFC304873D6}" srcOrd="0" destOrd="0" presId="urn:microsoft.com/office/officeart/2016/7/layout/LinearArrowProcessNumbered"/>
    <dgm:cxn modelId="{DE101FBC-7900-44CD-80A6-1C666F4B891E}" type="presParOf" srcId="{13F8B76A-50D0-4F4D-88E3-0F4676E4DA42}" destId="{AFF87772-DA9E-4917-87AF-BF47994C5EE5}" srcOrd="0" destOrd="0" presId="urn:microsoft.com/office/officeart/2016/7/layout/LinearArrowProcessNumbered"/>
    <dgm:cxn modelId="{767009A7-9290-4BAA-9FE4-D12A1468D509}" type="presParOf" srcId="{AFF87772-DA9E-4917-87AF-BF47994C5EE5}" destId="{C7742A1B-97E0-4B1D-BA43-AEB0E38C6B7D}" srcOrd="0" destOrd="0" presId="urn:microsoft.com/office/officeart/2016/7/layout/LinearArrowProcessNumbered"/>
    <dgm:cxn modelId="{8F7E4085-EEAB-490F-958E-8E8BE0C8A316}" type="presParOf" srcId="{AFF87772-DA9E-4917-87AF-BF47994C5EE5}" destId="{48FDE050-00CE-49E3-BA29-42144771AA2F}" srcOrd="1" destOrd="0" presId="urn:microsoft.com/office/officeart/2016/7/layout/LinearArrowProcessNumbered"/>
    <dgm:cxn modelId="{1690AF82-70B3-45EC-8E21-82C22D5452E3}" type="presParOf" srcId="{48FDE050-00CE-49E3-BA29-42144771AA2F}" destId="{63984191-CD04-4B8B-AB76-B50C60D98229}" srcOrd="0" destOrd="0" presId="urn:microsoft.com/office/officeart/2016/7/layout/LinearArrowProcessNumbered"/>
    <dgm:cxn modelId="{1DF1D3BF-B0D7-4BAA-B02C-D10B7533EE14}" type="presParOf" srcId="{48FDE050-00CE-49E3-BA29-42144771AA2F}" destId="{51367D3E-9E66-4794-8A77-3D6347B953E8}" srcOrd="1" destOrd="0" presId="urn:microsoft.com/office/officeart/2016/7/layout/LinearArrowProcessNumbered"/>
    <dgm:cxn modelId="{CFE2B371-515E-4AAA-971D-33659082CB99}" type="presParOf" srcId="{48FDE050-00CE-49E3-BA29-42144771AA2F}" destId="{26F7B70D-5436-422E-977B-6732F01316F0}" srcOrd="2" destOrd="0" presId="urn:microsoft.com/office/officeart/2016/7/layout/LinearArrowProcessNumbered"/>
    <dgm:cxn modelId="{CD8C2085-58CB-4148-8B16-FCABAE3642B3}" type="presParOf" srcId="{48FDE050-00CE-49E3-BA29-42144771AA2F}" destId="{8FE773C3-59C5-4658-8E5E-3C178CB39EE5}" srcOrd="3" destOrd="0" presId="urn:microsoft.com/office/officeart/2016/7/layout/LinearArrowProcessNumbered"/>
    <dgm:cxn modelId="{F42DA941-7BD5-4B4B-B863-CD7BD70324DA}" type="presParOf" srcId="{AFF87772-DA9E-4917-87AF-BF47994C5EE5}" destId="{EEEA5401-2085-434E-81E6-8FFC304873D6}" srcOrd="2" destOrd="0" presId="urn:microsoft.com/office/officeart/2016/7/layout/LinearArrowProcessNumbered"/>
    <dgm:cxn modelId="{5C7B17A5-9EED-4805-956D-C44509B3264A}" type="presParOf" srcId="{13F8B76A-50D0-4F4D-88E3-0F4676E4DA42}" destId="{AC08255B-4371-4C04-B178-8EF06157D24B}" srcOrd="1" destOrd="0" presId="urn:microsoft.com/office/officeart/2016/7/layout/LinearArrowProcessNumbered"/>
    <dgm:cxn modelId="{773AB586-F0E3-4179-AAF5-99ADE825DE92}" type="presParOf" srcId="{13F8B76A-50D0-4F4D-88E3-0F4676E4DA42}" destId="{314EB622-5DDB-4ABD-923E-0CEBD898A22A}" srcOrd="2" destOrd="0" presId="urn:microsoft.com/office/officeart/2016/7/layout/LinearArrowProcessNumbered"/>
    <dgm:cxn modelId="{3252C5F9-ED41-46E1-8F0F-A59FF16926C8}" type="presParOf" srcId="{314EB622-5DDB-4ABD-923E-0CEBD898A22A}" destId="{C6FE071A-D590-4B19-9FD0-C2B4F7A3399B}" srcOrd="0" destOrd="0" presId="urn:microsoft.com/office/officeart/2016/7/layout/LinearArrowProcessNumbered"/>
    <dgm:cxn modelId="{82857C94-4CF2-42E4-ABE2-A8431D69C410}" type="presParOf" srcId="{314EB622-5DDB-4ABD-923E-0CEBD898A22A}" destId="{88ECD27D-989D-4146-ABC5-33D01DBD8951}" srcOrd="1" destOrd="0" presId="urn:microsoft.com/office/officeart/2016/7/layout/LinearArrowProcessNumbered"/>
    <dgm:cxn modelId="{81776509-6F9F-4926-A6ED-DF0D9528934C}" type="presParOf" srcId="{88ECD27D-989D-4146-ABC5-33D01DBD8951}" destId="{A30BBA43-77FB-4870-8FBA-4DE579DD7D08}" srcOrd="0" destOrd="0" presId="urn:microsoft.com/office/officeart/2016/7/layout/LinearArrowProcessNumbered"/>
    <dgm:cxn modelId="{B58B8FBF-E4C5-49E2-909E-1AEB8EC95D54}" type="presParOf" srcId="{88ECD27D-989D-4146-ABC5-33D01DBD8951}" destId="{BC7A2320-9BC6-4169-BB99-AFBE06F7808C}" srcOrd="1" destOrd="0" presId="urn:microsoft.com/office/officeart/2016/7/layout/LinearArrowProcessNumbered"/>
    <dgm:cxn modelId="{341B9F8F-23B5-48C3-B0FE-DCF347063655}" type="presParOf" srcId="{88ECD27D-989D-4146-ABC5-33D01DBD8951}" destId="{1A643BC6-E8D4-429A-9877-C31B22F56FE1}" srcOrd="2" destOrd="0" presId="urn:microsoft.com/office/officeart/2016/7/layout/LinearArrowProcessNumbered"/>
    <dgm:cxn modelId="{AEF4F28E-75A8-47DB-A790-55073894C406}" type="presParOf" srcId="{88ECD27D-989D-4146-ABC5-33D01DBD8951}" destId="{F0E3A188-5847-4C67-801A-E2777EBBAAA9}" srcOrd="3" destOrd="0" presId="urn:microsoft.com/office/officeart/2016/7/layout/LinearArrowProcessNumbered"/>
    <dgm:cxn modelId="{69952B91-F8FD-49E6-888E-26458F8930FA}" type="presParOf" srcId="{314EB622-5DDB-4ABD-923E-0CEBD898A22A}" destId="{AD0E9988-3A15-4046-949E-7D86D5200EE6}" srcOrd="2" destOrd="0" presId="urn:microsoft.com/office/officeart/2016/7/layout/LinearArrowProcessNumbered"/>
    <dgm:cxn modelId="{DBBECD10-03E2-402C-B48F-F85FCCE23856}" type="presParOf" srcId="{13F8B76A-50D0-4F4D-88E3-0F4676E4DA42}" destId="{DE9C3392-04C1-44C3-B4AD-63EF08A428DC}" srcOrd="3" destOrd="0" presId="urn:microsoft.com/office/officeart/2016/7/layout/LinearArrowProcessNumbered"/>
    <dgm:cxn modelId="{FF0D41F4-36DF-405C-85F1-3EBD0D651FAB}" type="presParOf" srcId="{13F8B76A-50D0-4F4D-88E3-0F4676E4DA42}" destId="{BF932E67-46A3-46C7-B7B2-B049D60DB366}" srcOrd="4" destOrd="0" presId="urn:microsoft.com/office/officeart/2016/7/layout/LinearArrowProcessNumbered"/>
    <dgm:cxn modelId="{6C46A1FA-ECFA-44A8-BFB5-F739559A9B9A}" type="presParOf" srcId="{BF932E67-46A3-46C7-B7B2-B049D60DB366}" destId="{E65D31CE-749C-4A4C-A27E-B539E93A8A5D}" srcOrd="0" destOrd="0" presId="urn:microsoft.com/office/officeart/2016/7/layout/LinearArrowProcessNumbered"/>
    <dgm:cxn modelId="{DEC4F6E6-5253-4319-AC02-692794B1BBAC}" type="presParOf" srcId="{BF932E67-46A3-46C7-B7B2-B049D60DB366}" destId="{9694D2E3-E6CE-4F4F-87B2-0347CDC4D401}" srcOrd="1" destOrd="0" presId="urn:microsoft.com/office/officeart/2016/7/layout/LinearArrowProcessNumbered"/>
    <dgm:cxn modelId="{58974BE9-2C67-4E5C-BD0D-6FCD2D6F1999}" type="presParOf" srcId="{9694D2E3-E6CE-4F4F-87B2-0347CDC4D401}" destId="{078E474C-0F83-4E62-81A0-FB90164A397B}" srcOrd="0" destOrd="0" presId="urn:microsoft.com/office/officeart/2016/7/layout/LinearArrowProcessNumbered"/>
    <dgm:cxn modelId="{1D83274C-900A-40E5-8DFC-CC422DA0693F}" type="presParOf" srcId="{9694D2E3-E6CE-4F4F-87B2-0347CDC4D401}" destId="{A2AA32CD-AADA-4521-AC08-029C7320BC6F}" srcOrd="1" destOrd="0" presId="urn:microsoft.com/office/officeart/2016/7/layout/LinearArrowProcessNumbered"/>
    <dgm:cxn modelId="{BCBD3706-4C7F-416F-9997-B14FB9B29748}" type="presParOf" srcId="{9694D2E3-E6CE-4F4F-87B2-0347CDC4D401}" destId="{F7F8F258-8652-443B-AC94-F1B0F31DC4F3}" srcOrd="2" destOrd="0" presId="urn:microsoft.com/office/officeart/2016/7/layout/LinearArrowProcessNumbered"/>
    <dgm:cxn modelId="{8AE61D2A-9E29-4008-A6E1-6B2F95AD54D2}" type="presParOf" srcId="{9694D2E3-E6CE-4F4F-87B2-0347CDC4D401}" destId="{C1E3D749-40C1-49F3-ADA8-5C1005C4C323}" srcOrd="3" destOrd="0" presId="urn:microsoft.com/office/officeart/2016/7/layout/LinearArrowProcessNumbered"/>
    <dgm:cxn modelId="{18B323CE-2235-4E3C-8EBA-AB1D3ECFFC8D}" type="presParOf" srcId="{BF932E67-46A3-46C7-B7B2-B049D60DB366}" destId="{A41963FC-1F9F-4EF3-98E3-6F2679A6987B}" srcOrd="2" destOrd="0" presId="urn:microsoft.com/office/officeart/2016/7/layout/LinearArrowProcessNumbered"/>
    <dgm:cxn modelId="{D5E76382-4F3A-4DF1-A505-163BF0DD9E8D}" type="presParOf" srcId="{13F8B76A-50D0-4F4D-88E3-0F4676E4DA42}" destId="{B59FE69E-89BD-4F52-BDEF-89BE6A4D934B}" srcOrd="5" destOrd="0" presId="urn:microsoft.com/office/officeart/2016/7/layout/LinearArrowProcessNumbered"/>
    <dgm:cxn modelId="{B3132F50-DC4E-4C94-BFED-DB6F292E4086}" type="presParOf" srcId="{13F8B76A-50D0-4F4D-88E3-0F4676E4DA42}" destId="{0E47B52C-CF53-42E6-B746-E4C77E67F58D}" srcOrd="6" destOrd="0" presId="urn:microsoft.com/office/officeart/2016/7/layout/LinearArrowProcessNumbered"/>
    <dgm:cxn modelId="{E2FF19CE-982B-487C-A94D-1C6A897B2B0B}" type="presParOf" srcId="{0E47B52C-CF53-42E6-B746-E4C77E67F58D}" destId="{15F364E9-F3F1-4E06-9D62-2D87D3BC870B}" srcOrd="0" destOrd="0" presId="urn:microsoft.com/office/officeart/2016/7/layout/LinearArrowProcessNumbered"/>
    <dgm:cxn modelId="{97D8B8A1-2EAC-498E-B1F7-F59380E1C599}" type="presParOf" srcId="{0E47B52C-CF53-42E6-B746-E4C77E67F58D}" destId="{4FC18493-172D-476F-BD77-A845A5582712}" srcOrd="1" destOrd="0" presId="urn:microsoft.com/office/officeart/2016/7/layout/LinearArrowProcessNumbered"/>
    <dgm:cxn modelId="{11ED475B-F996-4944-8A9D-0833C24DAD3F}" type="presParOf" srcId="{4FC18493-172D-476F-BD77-A845A5582712}" destId="{41E321C4-A038-4D02-902F-B6CC7E495248}" srcOrd="0" destOrd="0" presId="urn:microsoft.com/office/officeart/2016/7/layout/LinearArrowProcessNumbered"/>
    <dgm:cxn modelId="{30CB91AB-AC1A-4398-B71C-00506B4706B2}" type="presParOf" srcId="{4FC18493-172D-476F-BD77-A845A5582712}" destId="{BBC6C1AE-6F1A-443F-81B6-7039B3621830}" srcOrd="1" destOrd="0" presId="urn:microsoft.com/office/officeart/2016/7/layout/LinearArrowProcessNumbered"/>
    <dgm:cxn modelId="{2DB8E44C-3125-46F7-BD03-E89403544BC6}" type="presParOf" srcId="{4FC18493-172D-476F-BD77-A845A5582712}" destId="{E2713E66-6911-4FA9-BACB-1420B9FA8089}" srcOrd="2" destOrd="0" presId="urn:microsoft.com/office/officeart/2016/7/layout/LinearArrowProcessNumbered"/>
    <dgm:cxn modelId="{543EB870-60E6-46F9-8279-37C685F6778E}" type="presParOf" srcId="{4FC18493-172D-476F-BD77-A845A5582712}" destId="{F1E11690-6EE2-477C-BE4B-08FA9D648C3A}" srcOrd="3" destOrd="0" presId="urn:microsoft.com/office/officeart/2016/7/layout/LinearArrowProcessNumbered"/>
    <dgm:cxn modelId="{2DA3D93D-3F03-4234-9B31-4EAE6F26968F}" type="presParOf" srcId="{0E47B52C-CF53-42E6-B746-E4C77E67F58D}" destId="{CCF86595-D0F3-446E-9DAE-71C5D7FBC187}" srcOrd="2" destOrd="0" presId="urn:microsoft.com/office/officeart/2016/7/layout/LinearArrowProcessNumbered"/>
    <dgm:cxn modelId="{05AE1094-38EF-4AA2-8CEC-118CEEBEC1C0}" type="presParOf" srcId="{13F8B76A-50D0-4F4D-88E3-0F4676E4DA42}" destId="{4825CC28-8777-4AFC-B59D-C6DD1CD3C5D1}" srcOrd="7" destOrd="0" presId="urn:microsoft.com/office/officeart/2016/7/layout/LinearArrowProcessNumbered"/>
    <dgm:cxn modelId="{3597EA81-6B58-403D-884B-5B6A687BEC79}" type="presParOf" srcId="{13F8B76A-50D0-4F4D-88E3-0F4676E4DA42}" destId="{D4C69168-2F81-4037-928D-1CAAC3C44C6B}" srcOrd="8" destOrd="0" presId="urn:microsoft.com/office/officeart/2016/7/layout/LinearArrowProcessNumbered"/>
    <dgm:cxn modelId="{119E624E-4C2D-462D-8DAA-9EE61811504F}" type="presParOf" srcId="{D4C69168-2F81-4037-928D-1CAAC3C44C6B}" destId="{75C788F1-0864-4EDE-8023-126C7EAA1CA9}" srcOrd="0" destOrd="0" presId="urn:microsoft.com/office/officeart/2016/7/layout/LinearArrowProcessNumbered"/>
    <dgm:cxn modelId="{06148A95-926E-46EB-BBA9-AC0008E3E860}" type="presParOf" srcId="{D4C69168-2F81-4037-928D-1CAAC3C44C6B}" destId="{6172173D-2670-4EBF-A4DA-540866F31C57}" srcOrd="1" destOrd="0" presId="urn:microsoft.com/office/officeart/2016/7/layout/LinearArrowProcessNumbered"/>
    <dgm:cxn modelId="{E745EFC3-827F-4D72-A1C2-4D239A598E4B}" type="presParOf" srcId="{6172173D-2670-4EBF-A4DA-540866F31C57}" destId="{6B63C269-4BD9-4AA9-A1B8-378F655150CE}" srcOrd="0" destOrd="0" presId="urn:microsoft.com/office/officeart/2016/7/layout/LinearArrowProcessNumbered"/>
    <dgm:cxn modelId="{57F1EC26-6950-4ED8-B5C4-1740C1D314D1}" type="presParOf" srcId="{6172173D-2670-4EBF-A4DA-540866F31C57}" destId="{2B8A50D2-56AF-4F45-8CF4-36D0F7D9273D}" srcOrd="1" destOrd="0" presId="urn:microsoft.com/office/officeart/2016/7/layout/LinearArrowProcessNumbered"/>
    <dgm:cxn modelId="{B677B7B8-4224-4AF8-BEEE-18F25EA7C768}" type="presParOf" srcId="{6172173D-2670-4EBF-A4DA-540866F31C57}" destId="{1A360B75-373F-45B5-A880-11AA1AFBDC0A}" srcOrd="2" destOrd="0" presId="urn:microsoft.com/office/officeart/2016/7/layout/LinearArrowProcessNumbered"/>
    <dgm:cxn modelId="{B97EDFCD-C4CB-445B-8A24-D4C0F57622EE}" type="presParOf" srcId="{6172173D-2670-4EBF-A4DA-540866F31C57}" destId="{C4CBAFF0-DE67-4E36-9805-E233FF4A267A}" srcOrd="3" destOrd="0" presId="urn:microsoft.com/office/officeart/2016/7/layout/LinearArrowProcessNumbered"/>
    <dgm:cxn modelId="{29E15121-5A76-40B5-A69F-26720DC87E2F}" type="presParOf" srcId="{D4C69168-2F81-4037-928D-1CAAC3C44C6B}" destId="{508F0780-BAF3-4B9B-B2D0-D7897331A4C1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BB0C32-44A3-4A96-8C68-F65B26567036}" type="doc">
      <dgm:prSet loTypeId="urn:microsoft.com/office/officeart/2005/8/layout/bProcess2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761C988-0CFD-4C96-B2EC-A4646CD11D3F}">
      <dgm:prSet/>
      <dgm:spPr/>
      <dgm:t>
        <a:bodyPr/>
        <a:lstStyle/>
        <a:p>
          <a:r>
            <a:rPr lang="en-US" dirty="0"/>
            <a:t>Accident prone areas of the City for bike accidents</a:t>
          </a:r>
        </a:p>
      </dgm:t>
    </dgm:pt>
    <dgm:pt modelId="{5D9D16EB-7BBC-4837-928E-A884F1415DA6}" type="parTrans" cxnId="{A71D818F-8AB3-4DF8-8C34-F0462F17A1A5}">
      <dgm:prSet/>
      <dgm:spPr/>
      <dgm:t>
        <a:bodyPr/>
        <a:lstStyle/>
        <a:p>
          <a:endParaRPr lang="en-US"/>
        </a:p>
      </dgm:t>
    </dgm:pt>
    <dgm:pt modelId="{C52401E9-1208-4990-BF75-D0EBB7C7396B}" type="sibTrans" cxnId="{A71D818F-8AB3-4DF8-8C34-F0462F17A1A5}">
      <dgm:prSet/>
      <dgm:spPr/>
      <dgm:t>
        <a:bodyPr/>
        <a:lstStyle/>
        <a:p>
          <a:endParaRPr lang="en-US"/>
        </a:p>
      </dgm:t>
    </dgm:pt>
    <dgm:pt modelId="{3D14457F-4FF9-4270-90C2-3AFD8742DC7F}">
      <dgm:prSet/>
      <dgm:spPr/>
      <dgm:t>
        <a:bodyPr/>
        <a:lstStyle/>
        <a:p>
          <a:r>
            <a:rPr lang="en-US" dirty="0"/>
            <a:t>When do accidents happen?</a:t>
          </a:r>
        </a:p>
      </dgm:t>
    </dgm:pt>
    <dgm:pt modelId="{1C3DF1CF-755C-403B-902F-2F70E7D6D251}" type="parTrans" cxnId="{463C1EB4-49F0-4344-9495-76F2C772413F}">
      <dgm:prSet/>
      <dgm:spPr/>
      <dgm:t>
        <a:bodyPr/>
        <a:lstStyle/>
        <a:p>
          <a:endParaRPr lang="en-US"/>
        </a:p>
      </dgm:t>
    </dgm:pt>
    <dgm:pt modelId="{6F941716-4048-479F-B6EC-EA17DA38566C}" type="sibTrans" cxnId="{463C1EB4-49F0-4344-9495-76F2C772413F}">
      <dgm:prSet/>
      <dgm:spPr/>
      <dgm:t>
        <a:bodyPr/>
        <a:lstStyle/>
        <a:p>
          <a:endParaRPr lang="en-US"/>
        </a:p>
      </dgm:t>
    </dgm:pt>
    <dgm:pt modelId="{3E0727CC-35D7-4BC3-8769-7276C7C13B08}">
      <dgm:prSet/>
      <dgm:spPr/>
      <dgm:t>
        <a:bodyPr/>
        <a:lstStyle/>
        <a:p>
          <a:r>
            <a:rPr lang="en-US"/>
            <a:t>Can we help hospitals predict number of accidents per day/weekly/monthly</a:t>
          </a:r>
        </a:p>
      </dgm:t>
    </dgm:pt>
    <dgm:pt modelId="{BEB58B63-AA07-4102-94B3-598D7C955B0E}" type="parTrans" cxnId="{BC155BFC-1DAD-4523-A7DB-34ED9247EC35}">
      <dgm:prSet/>
      <dgm:spPr/>
      <dgm:t>
        <a:bodyPr/>
        <a:lstStyle/>
        <a:p>
          <a:endParaRPr lang="en-US"/>
        </a:p>
      </dgm:t>
    </dgm:pt>
    <dgm:pt modelId="{32E0207C-4702-476B-AF39-979B9F234A49}" type="sibTrans" cxnId="{BC155BFC-1DAD-4523-A7DB-34ED9247EC35}">
      <dgm:prSet/>
      <dgm:spPr/>
      <dgm:t>
        <a:bodyPr/>
        <a:lstStyle/>
        <a:p>
          <a:endParaRPr lang="en-US"/>
        </a:p>
      </dgm:t>
    </dgm:pt>
    <dgm:pt modelId="{364CFF05-30F3-41F9-B582-9A77DF052536}" type="pres">
      <dgm:prSet presAssocID="{D5BB0C32-44A3-4A96-8C68-F65B26567036}" presName="diagram" presStyleCnt="0">
        <dgm:presLayoutVars>
          <dgm:dir/>
          <dgm:resizeHandles/>
        </dgm:presLayoutVars>
      </dgm:prSet>
      <dgm:spPr/>
    </dgm:pt>
    <dgm:pt modelId="{CE01BD29-3382-4473-B71B-258CEB2BBAB6}" type="pres">
      <dgm:prSet presAssocID="{A761C988-0CFD-4C96-B2EC-A4646CD11D3F}" presName="firstNode" presStyleLbl="node1" presStyleIdx="0" presStyleCnt="3">
        <dgm:presLayoutVars>
          <dgm:bulletEnabled val="1"/>
        </dgm:presLayoutVars>
      </dgm:prSet>
      <dgm:spPr/>
    </dgm:pt>
    <dgm:pt modelId="{90821BA4-A8E1-4ED5-9463-9D6738238A16}" type="pres">
      <dgm:prSet presAssocID="{C52401E9-1208-4990-BF75-D0EBB7C7396B}" presName="sibTrans" presStyleLbl="sibTrans2D1" presStyleIdx="0" presStyleCnt="2"/>
      <dgm:spPr/>
    </dgm:pt>
    <dgm:pt modelId="{7939A7F0-B972-491C-8F66-654F456907FC}" type="pres">
      <dgm:prSet presAssocID="{3D14457F-4FF9-4270-90C2-3AFD8742DC7F}" presName="middleNode" presStyleCnt="0"/>
      <dgm:spPr/>
    </dgm:pt>
    <dgm:pt modelId="{63E22F94-0A8A-43A3-8FD9-22152BC3B9D4}" type="pres">
      <dgm:prSet presAssocID="{3D14457F-4FF9-4270-90C2-3AFD8742DC7F}" presName="padding" presStyleLbl="node1" presStyleIdx="0" presStyleCnt="3"/>
      <dgm:spPr/>
    </dgm:pt>
    <dgm:pt modelId="{FD3A3DDC-9687-4CD7-A214-6B044A13BEC6}" type="pres">
      <dgm:prSet presAssocID="{3D14457F-4FF9-4270-90C2-3AFD8742DC7F}" presName="shape" presStyleLbl="node1" presStyleIdx="1" presStyleCnt="3">
        <dgm:presLayoutVars>
          <dgm:bulletEnabled val="1"/>
        </dgm:presLayoutVars>
      </dgm:prSet>
      <dgm:spPr/>
    </dgm:pt>
    <dgm:pt modelId="{D9B90BD4-7EB5-4D72-BB66-3C2770339679}" type="pres">
      <dgm:prSet presAssocID="{6F941716-4048-479F-B6EC-EA17DA38566C}" presName="sibTrans" presStyleLbl="sibTrans2D1" presStyleIdx="1" presStyleCnt="2"/>
      <dgm:spPr/>
    </dgm:pt>
    <dgm:pt modelId="{5B6E1CB7-E070-492E-8527-0DAC4ACE7DB0}" type="pres">
      <dgm:prSet presAssocID="{3E0727CC-35D7-4BC3-8769-7276C7C13B0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3AA3526-4A8F-4FF0-B6F7-8E53072C5782}" type="presOf" srcId="{3D14457F-4FF9-4270-90C2-3AFD8742DC7F}" destId="{FD3A3DDC-9687-4CD7-A214-6B044A13BEC6}" srcOrd="0" destOrd="0" presId="urn:microsoft.com/office/officeart/2005/8/layout/bProcess2"/>
    <dgm:cxn modelId="{66E91A68-A8EB-4AE8-B79D-90F0CCB51928}" type="presOf" srcId="{C52401E9-1208-4990-BF75-D0EBB7C7396B}" destId="{90821BA4-A8E1-4ED5-9463-9D6738238A16}" srcOrd="0" destOrd="0" presId="urn:microsoft.com/office/officeart/2005/8/layout/bProcess2"/>
    <dgm:cxn modelId="{F3C9AF87-1F8E-49B9-9EE3-76909F3EC976}" type="presOf" srcId="{6F941716-4048-479F-B6EC-EA17DA38566C}" destId="{D9B90BD4-7EB5-4D72-BB66-3C2770339679}" srcOrd="0" destOrd="0" presId="urn:microsoft.com/office/officeart/2005/8/layout/bProcess2"/>
    <dgm:cxn modelId="{A71D818F-8AB3-4DF8-8C34-F0462F17A1A5}" srcId="{D5BB0C32-44A3-4A96-8C68-F65B26567036}" destId="{A761C988-0CFD-4C96-B2EC-A4646CD11D3F}" srcOrd="0" destOrd="0" parTransId="{5D9D16EB-7BBC-4837-928E-A884F1415DA6}" sibTransId="{C52401E9-1208-4990-BF75-D0EBB7C7396B}"/>
    <dgm:cxn modelId="{24686BA3-FE73-4860-BDC3-47F66FBAA2BF}" type="presOf" srcId="{A761C988-0CFD-4C96-B2EC-A4646CD11D3F}" destId="{CE01BD29-3382-4473-B71B-258CEB2BBAB6}" srcOrd="0" destOrd="0" presId="urn:microsoft.com/office/officeart/2005/8/layout/bProcess2"/>
    <dgm:cxn modelId="{463C1EB4-49F0-4344-9495-76F2C772413F}" srcId="{D5BB0C32-44A3-4A96-8C68-F65B26567036}" destId="{3D14457F-4FF9-4270-90C2-3AFD8742DC7F}" srcOrd="1" destOrd="0" parTransId="{1C3DF1CF-755C-403B-902F-2F70E7D6D251}" sibTransId="{6F941716-4048-479F-B6EC-EA17DA38566C}"/>
    <dgm:cxn modelId="{4E2410BC-3099-4F03-B29F-3E580F9EBA6C}" type="presOf" srcId="{3E0727CC-35D7-4BC3-8769-7276C7C13B08}" destId="{5B6E1CB7-E070-492E-8527-0DAC4ACE7DB0}" srcOrd="0" destOrd="0" presId="urn:microsoft.com/office/officeart/2005/8/layout/bProcess2"/>
    <dgm:cxn modelId="{314279C3-DE95-46AF-8424-B54288FB4C96}" type="presOf" srcId="{D5BB0C32-44A3-4A96-8C68-F65B26567036}" destId="{364CFF05-30F3-41F9-B582-9A77DF052536}" srcOrd="0" destOrd="0" presId="urn:microsoft.com/office/officeart/2005/8/layout/bProcess2"/>
    <dgm:cxn modelId="{BC155BFC-1DAD-4523-A7DB-34ED9247EC35}" srcId="{D5BB0C32-44A3-4A96-8C68-F65B26567036}" destId="{3E0727CC-35D7-4BC3-8769-7276C7C13B08}" srcOrd="2" destOrd="0" parTransId="{BEB58B63-AA07-4102-94B3-598D7C955B0E}" sibTransId="{32E0207C-4702-476B-AF39-979B9F234A49}"/>
    <dgm:cxn modelId="{F5ECB780-4FF5-4936-9706-AF671454A52F}" type="presParOf" srcId="{364CFF05-30F3-41F9-B582-9A77DF052536}" destId="{CE01BD29-3382-4473-B71B-258CEB2BBAB6}" srcOrd="0" destOrd="0" presId="urn:microsoft.com/office/officeart/2005/8/layout/bProcess2"/>
    <dgm:cxn modelId="{08B63526-3DA8-49DE-96AA-DDB44540F1E2}" type="presParOf" srcId="{364CFF05-30F3-41F9-B582-9A77DF052536}" destId="{90821BA4-A8E1-4ED5-9463-9D6738238A16}" srcOrd="1" destOrd="0" presId="urn:microsoft.com/office/officeart/2005/8/layout/bProcess2"/>
    <dgm:cxn modelId="{1AA59CE1-BDE3-470E-A678-C262D671F154}" type="presParOf" srcId="{364CFF05-30F3-41F9-B582-9A77DF052536}" destId="{7939A7F0-B972-491C-8F66-654F456907FC}" srcOrd="2" destOrd="0" presId="urn:microsoft.com/office/officeart/2005/8/layout/bProcess2"/>
    <dgm:cxn modelId="{368FE59D-EA74-40CC-888A-590B4F46443D}" type="presParOf" srcId="{7939A7F0-B972-491C-8F66-654F456907FC}" destId="{63E22F94-0A8A-43A3-8FD9-22152BC3B9D4}" srcOrd="0" destOrd="0" presId="urn:microsoft.com/office/officeart/2005/8/layout/bProcess2"/>
    <dgm:cxn modelId="{E0A795C4-26CF-4C58-AB5A-DBE1B285E7D1}" type="presParOf" srcId="{7939A7F0-B972-491C-8F66-654F456907FC}" destId="{FD3A3DDC-9687-4CD7-A214-6B044A13BEC6}" srcOrd="1" destOrd="0" presId="urn:microsoft.com/office/officeart/2005/8/layout/bProcess2"/>
    <dgm:cxn modelId="{9FF81EEF-1DE0-4F85-B94D-4477C0A5E9BB}" type="presParOf" srcId="{364CFF05-30F3-41F9-B582-9A77DF052536}" destId="{D9B90BD4-7EB5-4D72-BB66-3C2770339679}" srcOrd="3" destOrd="0" presId="urn:microsoft.com/office/officeart/2005/8/layout/bProcess2"/>
    <dgm:cxn modelId="{F46BEF2E-E4C3-449C-B5D9-F615FB6A14CA}" type="presParOf" srcId="{364CFF05-30F3-41F9-B582-9A77DF052536}" destId="{5B6E1CB7-E070-492E-8527-0DAC4ACE7DB0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84191-CD04-4B8B-AB76-B50C60D98229}">
      <dsp:nvSpPr>
        <dsp:cNvPr id="0" name=""/>
        <dsp:cNvSpPr/>
      </dsp:nvSpPr>
      <dsp:spPr>
        <a:xfrm>
          <a:off x="1052586" y="974851"/>
          <a:ext cx="84104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67D3E-9E66-4794-8A77-3D6347B953E8}">
      <dsp:nvSpPr>
        <dsp:cNvPr id="0" name=""/>
        <dsp:cNvSpPr/>
      </dsp:nvSpPr>
      <dsp:spPr>
        <a:xfrm>
          <a:off x="1944092" y="904239"/>
          <a:ext cx="96719" cy="1816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7B70D-5436-422E-977B-6732F01316F0}">
      <dsp:nvSpPr>
        <dsp:cNvPr id="0" name=""/>
        <dsp:cNvSpPr/>
      </dsp:nvSpPr>
      <dsp:spPr>
        <a:xfrm>
          <a:off x="525631" y="55306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9181" y="676611"/>
        <a:ext cx="596551" cy="596551"/>
      </dsp:txXfrm>
    </dsp:sp>
    <dsp:sp modelId="{EEEA5401-2085-434E-81E6-8FFC304873D6}">
      <dsp:nvSpPr>
        <dsp:cNvPr id="0" name=""/>
        <dsp:cNvSpPr/>
      </dsp:nvSpPr>
      <dsp:spPr>
        <a:xfrm>
          <a:off x="1283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2015, 818 people lost their lives in bicycle/motor vehicle crashes, more than two people every day of the year in the U.S</a:t>
          </a:r>
        </a:p>
      </dsp:txBody>
      <dsp:txXfrm>
        <a:off x="1283" y="1940781"/>
        <a:ext cx="1892345" cy="1587131"/>
      </dsp:txXfrm>
    </dsp:sp>
    <dsp:sp modelId="{A30BBA43-77FB-4870-8FBA-4DE579DD7D08}">
      <dsp:nvSpPr>
        <dsp:cNvPr id="0" name=""/>
        <dsp:cNvSpPr/>
      </dsp:nvSpPr>
      <dsp:spPr>
        <a:xfrm>
          <a:off x="2103890" y="974851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A2320-9BC6-4169-BB99-AFBE06F7808C}">
      <dsp:nvSpPr>
        <dsp:cNvPr id="0" name=""/>
        <dsp:cNvSpPr/>
      </dsp:nvSpPr>
      <dsp:spPr>
        <a:xfrm>
          <a:off x="4046698" y="904239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43BC6-E8D4-429A-9877-C31B22F56FE1}">
      <dsp:nvSpPr>
        <dsp:cNvPr id="0" name=""/>
        <dsp:cNvSpPr/>
      </dsp:nvSpPr>
      <dsp:spPr>
        <a:xfrm>
          <a:off x="2628237" y="55306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51787" y="676611"/>
        <a:ext cx="596551" cy="596551"/>
      </dsp:txXfrm>
    </dsp:sp>
    <dsp:sp modelId="{AD0E9988-3A15-4046-949E-7D86D5200EE6}">
      <dsp:nvSpPr>
        <dsp:cNvPr id="0" name=""/>
        <dsp:cNvSpPr/>
      </dsp:nvSpPr>
      <dsp:spPr>
        <a:xfrm>
          <a:off x="2103890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Bicyclist deaths in 2006: 772</a:t>
          </a:r>
        </a:p>
      </dsp:txBody>
      <dsp:txXfrm>
        <a:off x="2103890" y="1940781"/>
        <a:ext cx="1892345" cy="1587131"/>
      </dsp:txXfrm>
    </dsp:sp>
    <dsp:sp modelId="{078E474C-0F83-4E62-81A0-FB90164A397B}">
      <dsp:nvSpPr>
        <dsp:cNvPr id="0" name=""/>
        <dsp:cNvSpPr/>
      </dsp:nvSpPr>
      <dsp:spPr>
        <a:xfrm>
          <a:off x="4206496" y="974851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A32CD-AADA-4521-AC08-029C7320BC6F}">
      <dsp:nvSpPr>
        <dsp:cNvPr id="0" name=""/>
        <dsp:cNvSpPr/>
      </dsp:nvSpPr>
      <dsp:spPr>
        <a:xfrm>
          <a:off x="6149305" y="904239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8F258-8652-443B-AC94-F1B0F31DC4F3}">
      <dsp:nvSpPr>
        <dsp:cNvPr id="0" name=""/>
        <dsp:cNvSpPr/>
      </dsp:nvSpPr>
      <dsp:spPr>
        <a:xfrm>
          <a:off x="4730844" y="55306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54394" y="676611"/>
        <a:ext cx="596551" cy="596551"/>
      </dsp:txXfrm>
    </dsp:sp>
    <dsp:sp modelId="{A41963FC-1F9F-4EF3-98E3-6F2679A6987B}">
      <dsp:nvSpPr>
        <dsp:cNvPr id="0" name=""/>
        <dsp:cNvSpPr/>
      </dsp:nvSpPr>
      <dsp:spPr>
        <a:xfrm>
          <a:off x="4206496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Bicyclist deaths in 2015: 818 (</a:t>
          </a:r>
          <a:r>
            <a:rPr lang="en-US" sz="1100" kern="1200">
              <a:hlinkClick xmlns:r="http://schemas.openxmlformats.org/officeDocument/2006/relationships" r:id="rId1"/>
            </a:rPr>
            <a:t>NHTSA Traffic Safety Facts</a:t>
          </a:r>
          <a:r>
            <a:rPr lang="en-US" sz="1100" kern="1200"/>
            <a:t>)</a:t>
          </a:r>
        </a:p>
      </dsp:txBody>
      <dsp:txXfrm>
        <a:off x="4206496" y="1940781"/>
        <a:ext cx="1892345" cy="1587131"/>
      </dsp:txXfrm>
    </dsp:sp>
    <dsp:sp modelId="{41E321C4-A038-4D02-902F-B6CC7E495248}">
      <dsp:nvSpPr>
        <dsp:cNvPr id="0" name=""/>
        <dsp:cNvSpPr/>
      </dsp:nvSpPr>
      <dsp:spPr>
        <a:xfrm>
          <a:off x="6309103" y="974851"/>
          <a:ext cx="189234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6C1AE-6F1A-443F-81B6-7039B3621830}">
      <dsp:nvSpPr>
        <dsp:cNvPr id="0" name=""/>
        <dsp:cNvSpPr/>
      </dsp:nvSpPr>
      <dsp:spPr>
        <a:xfrm>
          <a:off x="8251911" y="904239"/>
          <a:ext cx="96719" cy="18166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13E66-6911-4FA9-BACB-1420B9FA8089}">
      <dsp:nvSpPr>
        <dsp:cNvPr id="0" name=""/>
        <dsp:cNvSpPr/>
      </dsp:nvSpPr>
      <dsp:spPr>
        <a:xfrm>
          <a:off x="6833450" y="55306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7000" y="676611"/>
        <a:ext cx="596551" cy="596551"/>
      </dsp:txXfrm>
    </dsp:sp>
    <dsp:sp modelId="{CCF86595-D0F3-446E-9DAE-71C5D7FBC187}">
      <dsp:nvSpPr>
        <dsp:cNvPr id="0" name=""/>
        <dsp:cNvSpPr/>
      </dsp:nvSpPr>
      <dsp:spPr>
        <a:xfrm>
          <a:off x="6309103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Estimated bicyclist injuries in 2006: 44,000</a:t>
          </a:r>
        </a:p>
      </dsp:txBody>
      <dsp:txXfrm>
        <a:off x="6309103" y="1940781"/>
        <a:ext cx="1892345" cy="1587131"/>
      </dsp:txXfrm>
    </dsp:sp>
    <dsp:sp modelId="{6B63C269-4BD9-4AA9-A1B8-378F655150CE}">
      <dsp:nvSpPr>
        <dsp:cNvPr id="0" name=""/>
        <dsp:cNvSpPr/>
      </dsp:nvSpPr>
      <dsp:spPr>
        <a:xfrm>
          <a:off x="8411709" y="974850"/>
          <a:ext cx="94617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60B75-373F-45B5-A880-11AA1AFBDC0A}">
      <dsp:nvSpPr>
        <dsp:cNvPr id="0" name=""/>
        <dsp:cNvSpPr/>
      </dsp:nvSpPr>
      <dsp:spPr>
        <a:xfrm>
          <a:off x="8936057" y="553061"/>
          <a:ext cx="843651" cy="843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059607" y="676611"/>
        <a:ext cx="596551" cy="596551"/>
      </dsp:txXfrm>
    </dsp:sp>
    <dsp:sp modelId="{508F0780-BAF3-4B9B-B2D0-D7897331A4C1}">
      <dsp:nvSpPr>
        <dsp:cNvPr id="0" name=""/>
        <dsp:cNvSpPr/>
      </dsp:nvSpPr>
      <dsp:spPr>
        <a:xfrm>
          <a:off x="8411709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Estimated bicyclist injuries in 2015: 45,000 (</a:t>
          </a:r>
          <a:r>
            <a:rPr lang="en-US" sz="1100" kern="1200">
              <a:hlinkClick xmlns:r="http://schemas.openxmlformats.org/officeDocument/2006/relationships" r:id="rId1"/>
            </a:rPr>
            <a:t>NHTSA Traffic Safety Facts</a:t>
          </a:r>
          <a:r>
            <a:rPr lang="en-US" sz="1100" kern="1200"/>
            <a:t>)</a:t>
          </a:r>
        </a:p>
      </dsp:txBody>
      <dsp:txXfrm>
        <a:off x="8411709" y="1940781"/>
        <a:ext cx="1892345" cy="1587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1BD29-3382-4473-B71B-258CEB2BBAB6}">
      <dsp:nvSpPr>
        <dsp:cNvPr id="0" name=""/>
        <dsp:cNvSpPr/>
      </dsp:nvSpPr>
      <dsp:spPr>
        <a:xfrm>
          <a:off x="172949" y="2187"/>
          <a:ext cx="2369255" cy="23692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Accident prone areas of the City for bike accidents</a:t>
          </a:r>
        </a:p>
      </dsp:txBody>
      <dsp:txXfrm>
        <a:off x="519918" y="349156"/>
        <a:ext cx="1675317" cy="1675317"/>
      </dsp:txXfrm>
    </dsp:sp>
    <dsp:sp modelId="{90821BA4-A8E1-4ED5-9463-9D6738238A16}">
      <dsp:nvSpPr>
        <dsp:cNvPr id="0" name=""/>
        <dsp:cNvSpPr/>
      </dsp:nvSpPr>
      <dsp:spPr>
        <a:xfrm rot="10800000">
          <a:off x="942957" y="2677372"/>
          <a:ext cx="829239" cy="64857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3DDC-9687-4CD7-A214-6B044A13BEC6}">
      <dsp:nvSpPr>
        <dsp:cNvPr id="0" name=""/>
        <dsp:cNvSpPr/>
      </dsp:nvSpPr>
      <dsp:spPr>
        <a:xfrm>
          <a:off x="567430" y="3595163"/>
          <a:ext cx="1580293" cy="15802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When do accidents happen?</a:t>
          </a:r>
        </a:p>
      </dsp:txBody>
      <dsp:txXfrm>
        <a:off x="798859" y="3826592"/>
        <a:ext cx="1117435" cy="1117435"/>
      </dsp:txXfrm>
    </dsp:sp>
    <dsp:sp modelId="{D9B90BD4-7EB5-4D72-BB66-3C2770339679}">
      <dsp:nvSpPr>
        <dsp:cNvPr id="0" name=""/>
        <dsp:cNvSpPr/>
      </dsp:nvSpPr>
      <dsp:spPr>
        <a:xfrm rot="5400000">
          <a:off x="2541014" y="4061024"/>
          <a:ext cx="829239" cy="648571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E1CB7-E070-492E-8527-0DAC4ACE7DB0}">
      <dsp:nvSpPr>
        <dsp:cNvPr id="0" name=""/>
        <dsp:cNvSpPr/>
      </dsp:nvSpPr>
      <dsp:spPr>
        <a:xfrm>
          <a:off x="3726832" y="3200682"/>
          <a:ext cx="2369255" cy="23692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 we help hospitals predict number of accidents per day/weekly/monthly</a:t>
          </a:r>
        </a:p>
      </dsp:txBody>
      <dsp:txXfrm>
        <a:off x="4073801" y="3547651"/>
        <a:ext cx="1675317" cy="1675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6CA5-7B70-4D71-9B09-6289C35C6F6A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A1BAB-C693-4833-80C8-962B9B51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5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A1BAB-C693-4833-80C8-962B9B51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5936-FA51-48C3-9D4C-F5FAD5C5D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44EDA-84C7-431C-8F6F-BF6A62A90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35D6C-09F4-4C3B-920F-18034FAC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1962-CAE0-436A-9E3E-2268B25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5C8E-9649-4167-8613-7BF1AB3A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BE27-6008-4911-B040-18F434D1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AE419-A3CE-4338-AB4C-D2A7C40A4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D00A7-57CB-47B6-9BD2-8CC8D19C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7C65-9B53-46A9-AB21-84FBDA12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BF92-715A-498E-A68F-684EA900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9BCBB-1546-4DC1-A2BD-F7B5805B2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0AEFC-73F9-480B-9CE0-0CDD23214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E11A0-0DC4-410C-97A0-CD90C509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F415-0E65-4A2B-9418-F08B11F7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E316-4E0B-4FDA-B1EA-817B26FF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3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CCBE-F243-4EE0-AC38-1199EE65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C9A0-6EE6-4B7B-AEA5-597554D3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55E08-8BF8-4003-8F49-B97A0781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3235-7E1A-49AD-997F-3CA58242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CC8F-CFBB-41CD-B18C-091F9EB8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C336-CFE2-49E4-B172-EE40776A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F588F-1DBA-4165-9A40-35DB2E39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1EF5-7D65-470E-B489-D38FE936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3CBCF-1F2D-49E5-9E20-1138E460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10929-83A0-4CD5-9A79-BB38298A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7C12-7665-4B60-95C5-7EB87C4E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32BB-F4C7-4BBF-93D3-726D3E0CD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69C9C-EC15-4E19-87BD-97C3F6CBB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7775D-AF19-451E-A6FC-6CC56793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5173-AE0D-4278-8CE4-BB8AB16D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7019C-20EF-4E46-BAF2-787EDA47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0631-DB72-4A48-AEB7-E395AB89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C520-901A-4674-935C-52AE967FB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AAE9E-CF35-4C4A-B008-898A49D89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6947B-5F0A-41D6-BFAC-9637C007D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C8044-39BC-4C2D-8912-E600038EA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69009-B57D-40EB-B472-649A0A71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E22BB-90E1-4393-BFE8-4CA3B3BF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F733D-A2F5-4987-B01B-0B74741A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B864-0FF6-4307-8334-DEB9A25C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BAAFC-A571-4E26-9210-F74D9306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F9EDB-9C8F-4FB7-8834-A1EE3226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0778F-7E81-4EB2-BD15-1C388EB9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11977-81AF-4A6E-ADE2-3FCA6352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37851-973D-4D77-AC67-6D47A58B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DA445-94EC-4241-BAC6-4794B27E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4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30DE-2B90-4EDA-BAB0-80211B65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9B26-9EF2-4D00-906C-BB7F91F3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777B7-76DF-4B3C-85FD-107BB663C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0D43E-CB72-4DDD-BA4D-3F2F7A52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D4EDD-A6E0-4780-8404-4AD28F4E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7A1ED-575B-4B22-9AB6-5F9AF625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1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9CD7-8306-44DF-BCA7-8F12AF8A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902D8-C523-4020-9A94-71D72BDC3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B98AB-BBA3-4384-9212-386AF3DF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2879E-FA5E-4F2C-B293-EC230173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BBDF-0FDC-4ED3-8670-62993D4F7CB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6F68-6870-452F-9C47-9BE542EF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CC7E1-8E77-4A85-8D2C-16F8D9BB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4966-FEF7-4FB2-9FCB-6D8A56EA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515AE-836B-4211-B0C7-E922D13F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5922-D062-45CC-94FC-AE7C4042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3A34-369D-45B8-A9CD-963A87D63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BBDF-0FDC-4ED3-8670-62993D4F7CBC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46134-8EBE-4698-8D96-0BD855255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4761-4258-4741-BE7D-BB16CE7F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4966-FEF7-4FB2-9FCB-6D8A56EA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A6C81D-4917-4C23-8BCD-98FBA2C5F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2171" y="3602038"/>
            <a:ext cx="6966858" cy="607106"/>
          </a:xfrm>
        </p:spPr>
        <p:txBody>
          <a:bodyPr/>
          <a:lstStyle/>
          <a:p>
            <a:r>
              <a:rPr lang="en-US" dirty="0"/>
              <a:t>Washington -Seattle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E12F07-2143-4B99-93F2-35B267E80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6743" y="1640114"/>
            <a:ext cx="5471885" cy="1849911"/>
          </a:xfrm>
        </p:spPr>
        <p:txBody>
          <a:bodyPr>
            <a:normAutofit/>
          </a:bodyPr>
          <a:lstStyle/>
          <a:p>
            <a:r>
              <a:rPr lang="en-US" dirty="0"/>
              <a:t>Bike Collision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DD312-8A9E-400D-A698-4E0BBE8C4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166" y="565445"/>
            <a:ext cx="2390775" cy="19145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3E25FE5-7C88-4EE8-BE92-B87B11D7D06C}"/>
              </a:ext>
            </a:extLst>
          </p:cNvPr>
          <p:cNvSpPr txBox="1">
            <a:spLocks/>
          </p:cNvSpPr>
          <p:nvPr/>
        </p:nvSpPr>
        <p:spPr>
          <a:xfrm>
            <a:off x="8759377" y="5065486"/>
            <a:ext cx="2857715" cy="1335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</a:t>
            </a:r>
          </a:p>
          <a:p>
            <a:r>
              <a:rPr lang="en-US" dirty="0"/>
              <a:t>Greg</a:t>
            </a:r>
          </a:p>
          <a:p>
            <a:r>
              <a:rPr lang="en-US" dirty="0" err="1"/>
              <a:t>Tejasvi</a:t>
            </a:r>
            <a:endParaRPr lang="en-US" dirty="0"/>
          </a:p>
          <a:p>
            <a:r>
              <a:rPr lang="en-US" dirty="0"/>
              <a:t>Amanraj 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66C7B91A-465E-443E-8BCE-3B91379F6AD2}"/>
              </a:ext>
            </a:extLst>
          </p:cNvPr>
          <p:cNvSpPr txBox="1">
            <a:spLocks/>
          </p:cNvSpPr>
          <p:nvPr/>
        </p:nvSpPr>
        <p:spPr>
          <a:xfrm>
            <a:off x="-515257" y="991312"/>
            <a:ext cx="9144000" cy="1488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50BE30F-F986-4282-8EA5-B75119130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" y="1"/>
            <a:ext cx="4787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9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6BB953B-08D0-42B1-B80B-B62A9A667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7942" y="961812"/>
            <a:ext cx="7069515" cy="493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E36F3-A80A-4D0D-B8D1-88636CA9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Monthly Trends</a:t>
            </a:r>
          </a:p>
        </p:txBody>
      </p:sp>
    </p:spTree>
    <p:extLst>
      <p:ext uri="{BB962C8B-B14F-4D97-AF65-F5344CB8AC3E}">
        <p14:creationId xmlns:p14="http://schemas.microsoft.com/office/powerpoint/2010/main" val="382953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E53D99-3E66-491F-A940-2A2E41E9A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A872C8-4900-4F9D-A0BF-13EBF076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Some explanation of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228848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108" y="154984"/>
            <a:ext cx="9927189" cy="47992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9528A8D-C8E0-46ED-817C-7EDE691017DB}"/>
              </a:ext>
            </a:extLst>
          </p:cNvPr>
          <p:cNvSpPr txBox="1">
            <a:spLocks/>
          </p:cNvSpPr>
          <p:nvPr/>
        </p:nvSpPr>
        <p:spPr>
          <a:xfrm>
            <a:off x="838200" y="1095376"/>
            <a:ext cx="10515600" cy="797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900"/>
              <a:t> </a:t>
            </a:r>
            <a:br>
              <a:rPr lang="en-US" sz="2900"/>
            </a:br>
            <a:endParaRPr lang="en-US" sz="2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C4FEC-ED4B-44AD-99F3-6681A243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85" y="5529884"/>
            <a:ext cx="6504419" cy="109633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dirty="0"/>
              <a:t>Predictive Analysis </a:t>
            </a:r>
            <a:br>
              <a:rPr lang="en-US" sz="1600" dirty="0"/>
            </a:br>
            <a:r>
              <a:rPr lang="en-US" altLang="en-US" sz="1800" dirty="0"/>
              <a:t>[Fall]*0.166+[Summer]*0.202+[Spring]*0.175+[Bad Weather2]*-0.055+.363 </a:t>
            </a:r>
            <a:br>
              <a:rPr lang="en-US" alt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950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65C9B8F0-FF66-4C15-BD05-E86B873318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80BE1-0AD3-4680-8A0F-9206D471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775543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25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2076E1E-9985-4B60-8E5D-9C2C962B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Vision</a:t>
            </a:r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66363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79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Content Placeholder 9" descr="A close up of a map&#10;&#10;Description generated with high confidence">
            <a:extLst>
              <a:ext uri="{FF2B5EF4-FFF2-40B4-BE49-F238E27FC236}">
                <a16:creationId xmlns:a16="http://schemas.microsoft.com/office/drawing/2014/main" id="{7165594D-81DD-479B-A8C8-CCE1FA306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E860FF-6214-458C-B8B6-840D3D4BD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79A69E-2DBC-4FA4-8495-9B37C56A91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80B1E9-A8C1-4802-BFFD-7FC81CD211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047B9B6-FEE8-4D61-94FA-EC49D362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EDA(Exploratory Data Analysis) </a:t>
            </a:r>
          </a:p>
        </p:txBody>
      </p:sp>
    </p:spTree>
    <p:extLst>
      <p:ext uri="{BB962C8B-B14F-4D97-AF65-F5344CB8AC3E}">
        <p14:creationId xmlns:p14="http://schemas.microsoft.com/office/powerpoint/2010/main" val="31646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4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6BA330F-614D-4ADD-BF43-B4F1EC5CB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68" y="643467"/>
            <a:ext cx="69856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4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5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5056B4-EA2B-491B-B359-2C87ACA3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05" y="643467"/>
            <a:ext cx="95231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6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D416DA-EE16-46AB-8066-2A9F3ACF3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89" y="643467"/>
            <a:ext cx="790222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9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B897-9145-4FDF-BF52-1E126D8E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75" y="362856"/>
            <a:ext cx="2703285" cy="507999"/>
          </a:xfrm>
        </p:spPr>
        <p:txBody>
          <a:bodyPr>
            <a:normAutofit/>
          </a:bodyPr>
          <a:lstStyle/>
          <a:p>
            <a:r>
              <a:rPr lang="en-US" sz="2400" dirty="0"/>
              <a:t>Week Day Injuries</a:t>
            </a:r>
          </a:p>
        </p:txBody>
      </p:sp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67B6BB4-A86B-4627-87C3-93E48A67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0" y="1265582"/>
            <a:ext cx="5448889" cy="482032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EA897EC-F4B2-470F-A6D9-FD3B1CB9B50F}"/>
              </a:ext>
            </a:extLst>
          </p:cNvPr>
          <p:cNvSpPr txBox="1">
            <a:spLocks/>
          </p:cNvSpPr>
          <p:nvPr/>
        </p:nvSpPr>
        <p:spPr>
          <a:xfrm>
            <a:off x="7768776" y="290286"/>
            <a:ext cx="2115457" cy="50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Hourly Injuries</a:t>
            </a:r>
          </a:p>
        </p:txBody>
      </p:sp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BAF937C4-7F79-453D-9937-539D7CE0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8" y="1265581"/>
            <a:ext cx="553575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4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F9CFCE6-877F-4858-B8BD-2C52CA8AFB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A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213F8A0-12AE-4514-8372-0DD766EC28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96C8024A-4BAC-41A8-809E-736A4E3A4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133008"/>
            <a:ext cx="5129784" cy="4591984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9EFF17D4-9A8C-4CE5-B096-D8CCD44004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DDB9614-4207-4DDB-B4EF-86131E80E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133422"/>
            <a:ext cx="5129784" cy="459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3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136</Words>
  <Application>Microsoft Office PowerPoint</Application>
  <PresentationFormat>Widescreen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Bike Collision Analysis</vt:lpstr>
      <vt:lpstr>Motivation</vt:lpstr>
      <vt:lpstr>Vision</vt:lpstr>
      <vt:lpstr>EDA(Exploratory Data Analysis) </vt:lpstr>
      <vt:lpstr>PowerPoint Presentation</vt:lpstr>
      <vt:lpstr>PowerPoint Presentation</vt:lpstr>
      <vt:lpstr>PowerPoint Presentation</vt:lpstr>
      <vt:lpstr>Week Day Injuries</vt:lpstr>
      <vt:lpstr>PowerPoint Presentation</vt:lpstr>
      <vt:lpstr>Monthly Trends</vt:lpstr>
      <vt:lpstr>Some explanation of the operations</vt:lpstr>
      <vt:lpstr>Predictive Analysis  [Fall]*0.166+[Summer]*0.202+[Spring]*0.175+[Bad Weather2]*-0.055+.363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</dc:title>
  <dc:creator>Amanraj Singh</dc:creator>
  <cp:lastModifiedBy>Amanraj Singh</cp:lastModifiedBy>
  <cp:revision>23</cp:revision>
  <dcterms:created xsi:type="dcterms:W3CDTF">2017-09-30T16:35:24Z</dcterms:created>
  <dcterms:modified xsi:type="dcterms:W3CDTF">2017-09-30T21:17:32Z</dcterms:modified>
</cp:coreProperties>
</file>