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59" r:id="rId11"/>
    <p:sldId id="285" r:id="rId12"/>
    <p:sldId id="295" r:id="rId13"/>
  </p:sldIdLst>
  <p:sldSz cx="9144000" cy="5143500" type="screen16x9"/>
  <p:notesSz cx="6858000" cy="9144000"/>
  <p:embeddedFontLst>
    <p:embeddedFont>
      <p:font typeface="Fira Sans Extra Condensed Medium" panose="020B05030500000200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305083c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305083c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Юля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1add18b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1add18b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Юля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d9b28e34e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d9b28e34e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Мадина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Мадина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3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Жовик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91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Юля</a:t>
            </a:r>
          </a:p>
        </p:txBody>
      </p:sp>
    </p:spTree>
    <p:extLst>
      <p:ext uri="{BB962C8B-B14F-4D97-AF65-F5344CB8AC3E}">
        <p14:creationId xmlns:p14="http://schemas.microsoft.com/office/powerpoint/2010/main" val="367733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Севара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66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1add18b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1add18b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g91add18b7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4" name="Google Shape;3084;g91add18b7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56400" y="1724338"/>
            <a:ext cx="3486900" cy="13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93800" y="3043638"/>
            <a:ext cx="3411900" cy="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3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2">
  <p:cSld name="TITLE_ONLY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9386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5108514" y="938617"/>
            <a:ext cx="3787735" cy="1638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 Era of Smart Shops</a:t>
            </a:r>
            <a:endParaRPr sz="6600" dirty="0">
              <a:solidFill>
                <a:schemeClr val="dk1"/>
              </a:solidFill>
            </a:endParaRPr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4706417" y="3077938"/>
            <a:ext cx="4189833" cy="1796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/>
              <a:t>Implemented by </a:t>
            </a:r>
            <a:r>
              <a:rPr lang="en-US" dirty="0" err="1"/>
              <a:t>InSight</a:t>
            </a:r>
            <a:r>
              <a:rPr lang="en-US" dirty="0"/>
              <a:t> Team:</a:t>
            </a:r>
            <a:br>
              <a:rPr lang="ru-RU" dirty="0"/>
            </a:br>
            <a:br>
              <a:rPr lang="ru-RU" dirty="0"/>
            </a:br>
            <a:r>
              <a:rPr lang="en-US" sz="1200" dirty="0"/>
              <a:t>Yuliya </a:t>
            </a:r>
            <a:r>
              <a:rPr lang="en-US" sz="1200" dirty="0" err="1"/>
              <a:t>Durova</a:t>
            </a:r>
            <a:r>
              <a:rPr lang="en-US" sz="1200" dirty="0"/>
              <a:t> U1710104 (002) </a:t>
            </a:r>
          </a:p>
          <a:p>
            <a:pPr marL="0" indent="0">
              <a:buSzPts val="1100"/>
            </a:pPr>
            <a:r>
              <a:rPr lang="en-US" sz="1200" dirty="0" err="1"/>
              <a:t>Sevara</a:t>
            </a:r>
            <a:r>
              <a:rPr lang="en-US" sz="1200" dirty="0"/>
              <a:t> </a:t>
            </a:r>
            <a:r>
              <a:rPr lang="en-US" sz="1200" dirty="0" err="1"/>
              <a:t>Abdullaeva</a:t>
            </a:r>
            <a:r>
              <a:rPr lang="en-US" sz="1200" dirty="0"/>
              <a:t> U1710059 (001) </a:t>
            </a:r>
          </a:p>
          <a:p>
            <a:pPr marL="0" indent="0">
              <a:buSzPts val="1100"/>
            </a:pPr>
            <a:r>
              <a:rPr lang="en-US" sz="1200" dirty="0" err="1"/>
              <a:t>Mukhammad</a:t>
            </a:r>
            <a:r>
              <a:rPr lang="en-US" sz="1200" dirty="0"/>
              <a:t> </a:t>
            </a:r>
            <a:r>
              <a:rPr lang="en-US" sz="1200" dirty="0" err="1"/>
              <a:t>Valiev</a:t>
            </a:r>
            <a:r>
              <a:rPr lang="en-US" sz="1200" dirty="0"/>
              <a:t> U1710172 (004)</a:t>
            </a:r>
          </a:p>
          <a:p>
            <a:pPr marL="0" indent="0">
              <a:buSzPts val="1100"/>
            </a:pPr>
            <a:r>
              <a:rPr lang="en-US" sz="1200" dirty="0" err="1"/>
              <a:t>Madina</a:t>
            </a:r>
            <a:r>
              <a:rPr lang="en-US" sz="1200" dirty="0"/>
              <a:t> </a:t>
            </a:r>
            <a:r>
              <a:rPr lang="en-US" sz="1200" dirty="0" err="1"/>
              <a:t>Akhmadjanova</a:t>
            </a:r>
            <a:r>
              <a:rPr lang="en-US" sz="1200" dirty="0"/>
              <a:t> U1710182 (002) </a:t>
            </a:r>
          </a:p>
          <a:p>
            <a:pPr marL="0" indent="0">
              <a:buSzPts val="1100"/>
            </a:pPr>
            <a:r>
              <a:rPr lang="en-US" sz="1200" dirty="0" err="1"/>
              <a:t>Javlonkhuja</a:t>
            </a:r>
            <a:r>
              <a:rPr lang="en-US" sz="1200" dirty="0"/>
              <a:t> </a:t>
            </a:r>
            <a:r>
              <a:rPr lang="en-US" sz="1200" dirty="0" err="1"/>
              <a:t>Eshonkhodjaev</a:t>
            </a:r>
            <a:r>
              <a:rPr lang="en-US" sz="1200" dirty="0"/>
              <a:t> U1710206 (003) </a:t>
            </a:r>
          </a:p>
          <a:p>
            <a:pPr marL="0" indent="0">
              <a:buSzPts val="1100"/>
            </a:pPr>
            <a:r>
              <a:rPr lang="en-US" sz="1200" dirty="0" err="1"/>
              <a:t>Bekhzod</a:t>
            </a:r>
            <a:r>
              <a:rPr lang="en-US" sz="1200" dirty="0"/>
              <a:t> </a:t>
            </a:r>
            <a:r>
              <a:rPr lang="en-US" sz="1200" dirty="0" err="1"/>
              <a:t>Aliev</a:t>
            </a:r>
            <a:r>
              <a:rPr lang="en-US" sz="1200" dirty="0"/>
              <a:t> U1710270 (004)</a:t>
            </a:r>
          </a:p>
          <a:p>
            <a:pPr marL="0" indent="0">
              <a:buSzPts val="1100"/>
            </a:pPr>
            <a:br>
              <a:rPr lang="en-US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658737" y="658780"/>
            <a:ext cx="4047680" cy="3825875"/>
            <a:chOff x="1812488" y="1856225"/>
            <a:chExt cx="2785548" cy="2786102"/>
          </a:xfrm>
        </p:grpSpPr>
        <p:sp>
          <p:nvSpPr>
            <p:cNvPr id="67" name="Google Shape;67;p19"/>
            <p:cNvSpPr/>
            <p:nvPr/>
          </p:nvSpPr>
          <p:spPr>
            <a:xfrm>
              <a:off x="2694485" y="2738223"/>
              <a:ext cx="1022106" cy="1022289"/>
            </a:xfrm>
            <a:custGeom>
              <a:avLst/>
              <a:gdLst/>
              <a:ahLst/>
              <a:cxnLst/>
              <a:rect l="l" t="t" r="r" b="b"/>
              <a:pathLst>
                <a:path w="5559" h="5560" extrusionOk="0">
                  <a:moveTo>
                    <a:pt x="2780" y="43"/>
                  </a:moveTo>
                  <a:cubicBezTo>
                    <a:pt x="4288" y="43"/>
                    <a:pt x="5516" y="1269"/>
                    <a:pt x="5516" y="2780"/>
                  </a:cubicBezTo>
                  <a:cubicBezTo>
                    <a:pt x="5516" y="4288"/>
                    <a:pt x="4288" y="5517"/>
                    <a:pt x="2780" y="5517"/>
                  </a:cubicBezTo>
                  <a:cubicBezTo>
                    <a:pt x="1268" y="5517"/>
                    <a:pt x="40" y="4288"/>
                    <a:pt x="40" y="2780"/>
                  </a:cubicBezTo>
                  <a:cubicBezTo>
                    <a:pt x="40" y="1269"/>
                    <a:pt x="1268" y="43"/>
                    <a:pt x="2780" y="43"/>
                  </a:cubicBezTo>
                  <a:close/>
                  <a:moveTo>
                    <a:pt x="2780" y="1"/>
                  </a:moveTo>
                  <a:cubicBezTo>
                    <a:pt x="1245" y="1"/>
                    <a:pt x="0" y="1249"/>
                    <a:pt x="0" y="2780"/>
                  </a:cubicBezTo>
                  <a:cubicBezTo>
                    <a:pt x="0" y="4311"/>
                    <a:pt x="1245" y="5559"/>
                    <a:pt x="2780" y="5559"/>
                  </a:cubicBezTo>
                  <a:cubicBezTo>
                    <a:pt x="4311" y="5559"/>
                    <a:pt x="5559" y="4311"/>
                    <a:pt x="5559" y="2780"/>
                  </a:cubicBezTo>
                  <a:cubicBezTo>
                    <a:pt x="5559" y="1249"/>
                    <a:pt x="4311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2746335" y="2790625"/>
              <a:ext cx="917854" cy="917302"/>
            </a:xfrm>
            <a:custGeom>
              <a:avLst/>
              <a:gdLst/>
              <a:ahLst/>
              <a:cxnLst/>
              <a:rect l="l" t="t" r="r" b="b"/>
              <a:pathLst>
                <a:path w="4992" h="4989" extrusionOk="0">
                  <a:moveTo>
                    <a:pt x="2480" y="1"/>
                  </a:moveTo>
                  <a:cubicBezTo>
                    <a:pt x="2236" y="1"/>
                    <a:pt x="1993" y="40"/>
                    <a:pt x="1762" y="110"/>
                  </a:cubicBezTo>
                  <a:cubicBezTo>
                    <a:pt x="1752" y="113"/>
                    <a:pt x="1745" y="126"/>
                    <a:pt x="1749" y="136"/>
                  </a:cubicBezTo>
                  <a:cubicBezTo>
                    <a:pt x="1752" y="146"/>
                    <a:pt x="1758" y="149"/>
                    <a:pt x="1768" y="149"/>
                  </a:cubicBezTo>
                  <a:lnTo>
                    <a:pt x="1775" y="149"/>
                  </a:lnTo>
                  <a:cubicBezTo>
                    <a:pt x="2008" y="77"/>
                    <a:pt x="2256" y="41"/>
                    <a:pt x="2505" y="41"/>
                  </a:cubicBezTo>
                  <a:cubicBezTo>
                    <a:pt x="2515" y="41"/>
                    <a:pt x="2526" y="41"/>
                    <a:pt x="2537" y="41"/>
                  </a:cubicBezTo>
                  <a:cubicBezTo>
                    <a:pt x="2547" y="41"/>
                    <a:pt x="2557" y="34"/>
                    <a:pt x="2557" y="21"/>
                  </a:cubicBezTo>
                  <a:cubicBezTo>
                    <a:pt x="2557" y="11"/>
                    <a:pt x="2547" y="1"/>
                    <a:pt x="2537" y="1"/>
                  </a:cubicBezTo>
                  <a:cubicBezTo>
                    <a:pt x="2518" y="1"/>
                    <a:pt x="2499" y="1"/>
                    <a:pt x="2480" y="1"/>
                  </a:cubicBezTo>
                  <a:close/>
                  <a:moveTo>
                    <a:pt x="3300" y="133"/>
                  </a:moveTo>
                  <a:cubicBezTo>
                    <a:pt x="3293" y="133"/>
                    <a:pt x="3285" y="139"/>
                    <a:pt x="3283" y="146"/>
                  </a:cubicBezTo>
                  <a:cubicBezTo>
                    <a:pt x="3279" y="159"/>
                    <a:pt x="3286" y="169"/>
                    <a:pt x="3296" y="172"/>
                  </a:cubicBezTo>
                  <a:cubicBezTo>
                    <a:pt x="3539" y="258"/>
                    <a:pt x="3769" y="379"/>
                    <a:pt x="3976" y="537"/>
                  </a:cubicBezTo>
                  <a:cubicBezTo>
                    <a:pt x="3979" y="540"/>
                    <a:pt x="3983" y="540"/>
                    <a:pt x="3989" y="540"/>
                  </a:cubicBezTo>
                  <a:cubicBezTo>
                    <a:pt x="3992" y="540"/>
                    <a:pt x="3999" y="537"/>
                    <a:pt x="4006" y="530"/>
                  </a:cubicBezTo>
                  <a:cubicBezTo>
                    <a:pt x="4012" y="524"/>
                    <a:pt x="4009" y="511"/>
                    <a:pt x="3999" y="504"/>
                  </a:cubicBezTo>
                  <a:cubicBezTo>
                    <a:pt x="3789" y="343"/>
                    <a:pt x="3559" y="221"/>
                    <a:pt x="3309" y="136"/>
                  </a:cubicBezTo>
                  <a:cubicBezTo>
                    <a:pt x="3306" y="134"/>
                    <a:pt x="3303" y="133"/>
                    <a:pt x="3300" y="133"/>
                  </a:cubicBezTo>
                  <a:close/>
                  <a:moveTo>
                    <a:pt x="1070" y="451"/>
                  </a:moveTo>
                  <a:cubicBezTo>
                    <a:pt x="1066" y="451"/>
                    <a:pt x="1062" y="452"/>
                    <a:pt x="1059" y="455"/>
                  </a:cubicBezTo>
                  <a:cubicBezTo>
                    <a:pt x="845" y="606"/>
                    <a:pt x="655" y="790"/>
                    <a:pt x="497" y="1003"/>
                  </a:cubicBezTo>
                  <a:cubicBezTo>
                    <a:pt x="490" y="1010"/>
                    <a:pt x="494" y="1023"/>
                    <a:pt x="500" y="1030"/>
                  </a:cubicBezTo>
                  <a:cubicBezTo>
                    <a:pt x="503" y="1033"/>
                    <a:pt x="510" y="1036"/>
                    <a:pt x="513" y="1036"/>
                  </a:cubicBezTo>
                  <a:cubicBezTo>
                    <a:pt x="520" y="1036"/>
                    <a:pt x="526" y="1033"/>
                    <a:pt x="530" y="1026"/>
                  </a:cubicBezTo>
                  <a:cubicBezTo>
                    <a:pt x="684" y="819"/>
                    <a:pt x="871" y="639"/>
                    <a:pt x="1082" y="491"/>
                  </a:cubicBezTo>
                  <a:cubicBezTo>
                    <a:pt x="1091" y="484"/>
                    <a:pt x="1095" y="471"/>
                    <a:pt x="1088" y="461"/>
                  </a:cubicBezTo>
                  <a:cubicBezTo>
                    <a:pt x="1084" y="455"/>
                    <a:pt x="1077" y="451"/>
                    <a:pt x="1070" y="451"/>
                  </a:cubicBezTo>
                  <a:close/>
                  <a:moveTo>
                    <a:pt x="4527" y="1059"/>
                  </a:moveTo>
                  <a:cubicBezTo>
                    <a:pt x="4523" y="1059"/>
                    <a:pt x="4519" y="1060"/>
                    <a:pt x="4515" y="1063"/>
                  </a:cubicBezTo>
                  <a:cubicBezTo>
                    <a:pt x="4505" y="1069"/>
                    <a:pt x="4502" y="1082"/>
                    <a:pt x="4508" y="1092"/>
                  </a:cubicBezTo>
                  <a:cubicBezTo>
                    <a:pt x="4659" y="1302"/>
                    <a:pt x="4771" y="1536"/>
                    <a:pt x="4847" y="1785"/>
                  </a:cubicBezTo>
                  <a:cubicBezTo>
                    <a:pt x="4850" y="1792"/>
                    <a:pt x="4856" y="1798"/>
                    <a:pt x="4866" y="1798"/>
                  </a:cubicBezTo>
                  <a:lnTo>
                    <a:pt x="4873" y="1798"/>
                  </a:lnTo>
                  <a:cubicBezTo>
                    <a:pt x="4883" y="1795"/>
                    <a:pt x="4889" y="1782"/>
                    <a:pt x="4886" y="1772"/>
                  </a:cubicBezTo>
                  <a:cubicBezTo>
                    <a:pt x="4810" y="1519"/>
                    <a:pt x="4695" y="1283"/>
                    <a:pt x="4544" y="1066"/>
                  </a:cubicBezTo>
                  <a:cubicBezTo>
                    <a:pt x="4540" y="1062"/>
                    <a:pt x="4534" y="1059"/>
                    <a:pt x="4527" y="1059"/>
                  </a:cubicBezTo>
                  <a:close/>
                  <a:moveTo>
                    <a:pt x="151" y="1682"/>
                  </a:moveTo>
                  <a:cubicBezTo>
                    <a:pt x="143" y="1682"/>
                    <a:pt x="135" y="1687"/>
                    <a:pt x="132" y="1697"/>
                  </a:cubicBezTo>
                  <a:cubicBezTo>
                    <a:pt x="50" y="1943"/>
                    <a:pt x="4" y="2203"/>
                    <a:pt x="1" y="2469"/>
                  </a:cubicBezTo>
                  <a:cubicBezTo>
                    <a:pt x="1" y="2478"/>
                    <a:pt x="11" y="2488"/>
                    <a:pt x="24" y="2488"/>
                  </a:cubicBezTo>
                  <a:cubicBezTo>
                    <a:pt x="34" y="2488"/>
                    <a:pt x="43" y="2478"/>
                    <a:pt x="43" y="2469"/>
                  </a:cubicBezTo>
                  <a:cubicBezTo>
                    <a:pt x="47" y="2209"/>
                    <a:pt x="89" y="1953"/>
                    <a:pt x="172" y="1710"/>
                  </a:cubicBezTo>
                  <a:cubicBezTo>
                    <a:pt x="175" y="1697"/>
                    <a:pt x="168" y="1687"/>
                    <a:pt x="158" y="1683"/>
                  </a:cubicBezTo>
                  <a:cubicBezTo>
                    <a:pt x="156" y="1683"/>
                    <a:pt x="154" y="1682"/>
                    <a:pt x="151" y="1682"/>
                  </a:cubicBezTo>
                  <a:close/>
                  <a:moveTo>
                    <a:pt x="4971" y="2475"/>
                  </a:moveTo>
                  <a:cubicBezTo>
                    <a:pt x="4958" y="2475"/>
                    <a:pt x="4952" y="2482"/>
                    <a:pt x="4952" y="2495"/>
                  </a:cubicBezTo>
                  <a:cubicBezTo>
                    <a:pt x="4952" y="2754"/>
                    <a:pt x="4909" y="3011"/>
                    <a:pt x="4830" y="3257"/>
                  </a:cubicBezTo>
                  <a:cubicBezTo>
                    <a:pt x="4827" y="3267"/>
                    <a:pt x="4833" y="3277"/>
                    <a:pt x="4843" y="3280"/>
                  </a:cubicBezTo>
                  <a:cubicBezTo>
                    <a:pt x="4847" y="3283"/>
                    <a:pt x="4847" y="3283"/>
                    <a:pt x="4850" y="3283"/>
                  </a:cubicBezTo>
                  <a:cubicBezTo>
                    <a:pt x="4860" y="3283"/>
                    <a:pt x="4866" y="3277"/>
                    <a:pt x="4870" y="3267"/>
                  </a:cubicBezTo>
                  <a:cubicBezTo>
                    <a:pt x="4952" y="3021"/>
                    <a:pt x="4991" y="2758"/>
                    <a:pt x="4991" y="2495"/>
                  </a:cubicBezTo>
                  <a:cubicBezTo>
                    <a:pt x="4991" y="2482"/>
                    <a:pt x="4981" y="2475"/>
                    <a:pt x="4971" y="2475"/>
                  </a:cubicBezTo>
                  <a:close/>
                  <a:moveTo>
                    <a:pt x="138" y="3216"/>
                  </a:moveTo>
                  <a:cubicBezTo>
                    <a:pt x="135" y="3216"/>
                    <a:pt x="132" y="3217"/>
                    <a:pt x="129" y="3218"/>
                  </a:cubicBezTo>
                  <a:cubicBezTo>
                    <a:pt x="119" y="3221"/>
                    <a:pt x="112" y="3231"/>
                    <a:pt x="116" y="3244"/>
                  </a:cubicBezTo>
                  <a:cubicBezTo>
                    <a:pt x="195" y="3494"/>
                    <a:pt x="313" y="3730"/>
                    <a:pt x="464" y="3944"/>
                  </a:cubicBezTo>
                  <a:cubicBezTo>
                    <a:pt x="471" y="3950"/>
                    <a:pt x="477" y="3954"/>
                    <a:pt x="484" y="3954"/>
                  </a:cubicBezTo>
                  <a:cubicBezTo>
                    <a:pt x="487" y="3954"/>
                    <a:pt x="490" y="3950"/>
                    <a:pt x="494" y="3947"/>
                  </a:cubicBezTo>
                  <a:cubicBezTo>
                    <a:pt x="503" y="3940"/>
                    <a:pt x="507" y="3927"/>
                    <a:pt x="500" y="3921"/>
                  </a:cubicBezTo>
                  <a:cubicBezTo>
                    <a:pt x="349" y="3707"/>
                    <a:pt x="234" y="3477"/>
                    <a:pt x="155" y="3231"/>
                  </a:cubicBezTo>
                  <a:cubicBezTo>
                    <a:pt x="153" y="3221"/>
                    <a:pt x="146" y="3216"/>
                    <a:pt x="138" y="3216"/>
                  </a:cubicBezTo>
                  <a:close/>
                  <a:moveTo>
                    <a:pt x="4494" y="3933"/>
                  </a:moveTo>
                  <a:cubicBezTo>
                    <a:pt x="4488" y="3933"/>
                    <a:pt x="4482" y="3935"/>
                    <a:pt x="4479" y="3940"/>
                  </a:cubicBezTo>
                  <a:cubicBezTo>
                    <a:pt x="4324" y="4151"/>
                    <a:pt x="4144" y="4331"/>
                    <a:pt x="3933" y="4486"/>
                  </a:cubicBezTo>
                  <a:cubicBezTo>
                    <a:pt x="3923" y="4492"/>
                    <a:pt x="3920" y="4506"/>
                    <a:pt x="3927" y="4512"/>
                  </a:cubicBezTo>
                  <a:cubicBezTo>
                    <a:pt x="3933" y="4519"/>
                    <a:pt x="3937" y="4522"/>
                    <a:pt x="3943" y="4522"/>
                  </a:cubicBezTo>
                  <a:cubicBezTo>
                    <a:pt x="3950" y="4522"/>
                    <a:pt x="3953" y="4522"/>
                    <a:pt x="3956" y="4519"/>
                  </a:cubicBezTo>
                  <a:cubicBezTo>
                    <a:pt x="4170" y="4364"/>
                    <a:pt x="4357" y="4177"/>
                    <a:pt x="4511" y="3967"/>
                  </a:cubicBezTo>
                  <a:cubicBezTo>
                    <a:pt x="4518" y="3957"/>
                    <a:pt x="4515" y="3944"/>
                    <a:pt x="4508" y="3937"/>
                  </a:cubicBezTo>
                  <a:cubicBezTo>
                    <a:pt x="4504" y="3934"/>
                    <a:pt x="4499" y="3933"/>
                    <a:pt x="4494" y="3933"/>
                  </a:cubicBezTo>
                  <a:close/>
                  <a:moveTo>
                    <a:pt x="1025" y="4465"/>
                  </a:moveTo>
                  <a:cubicBezTo>
                    <a:pt x="1019" y="4465"/>
                    <a:pt x="1013" y="4467"/>
                    <a:pt x="1009" y="4473"/>
                  </a:cubicBezTo>
                  <a:cubicBezTo>
                    <a:pt x="1003" y="4483"/>
                    <a:pt x="1006" y="4496"/>
                    <a:pt x="1016" y="4502"/>
                  </a:cubicBezTo>
                  <a:cubicBezTo>
                    <a:pt x="1226" y="4660"/>
                    <a:pt x="1459" y="4778"/>
                    <a:pt x="1709" y="4864"/>
                  </a:cubicBezTo>
                  <a:lnTo>
                    <a:pt x="1716" y="4864"/>
                  </a:lnTo>
                  <a:cubicBezTo>
                    <a:pt x="1726" y="4864"/>
                    <a:pt x="1732" y="4857"/>
                    <a:pt x="1735" y="4850"/>
                  </a:cubicBezTo>
                  <a:cubicBezTo>
                    <a:pt x="1739" y="4837"/>
                    <a:pt x="1735" y="4827"/>
                    <a:pt x="1722" y="4824"/>
                  </a:cubicBezTo>
                  <a:cubicBezTo>
                    <a:pt x="1479" y="4742"/>
                    <a:pt x="1249" y="4624"/>
                    <a:pt x="1039" y="4469"/>
                  </a:cubicBezTo>
                  <a:cubicBezTo>
                    <a:pt x="1034" y="4466"/>
                    <a:pt x="1029" y="4465"/>
                    <a:pt x="1025" y="4465"/>
                  </a:cubicBezTo>
                  <a:close/>
                  <a:moveTo>
                    <a:pt x="3250" y="4830"/>
                  </a:moveTo>
                  <a:cubicBezTo>
                    <a:pt x="3248" y="4830"/>
                    <a:pt x="3246" y="4830"/>
                    <a:pt x="3243" y="4831"/>
                  </a:cubicBezTo>
                  <a:cubicBezTo>
                    <a:pt x="3004" y="4910"/>
                    <a:pt x="2751" y="4949"/>
                    <a:pt x="2498" y="4949"/>
                  </a:cubicBezTo>
                  <a:lnTo>
                    <a:pt x="2484" y="4949"/>
                  </a:lnTo>
                  <a:cubicBezTo>
                    <a:pt x="2471" y="4949"/>
                    <a:pt x="2461" y="4959"/>
                    <a:pt x="2461" y="4969"/>
                  </a:cubicBezTo>
                  <a:cubicBezTo>
                    <a:pt x="2461" y="4979"/>
                    <a:pt x="2471" y="4988"/>
                    <a:pt x="2484" y="4988"/>
                  </a:cubicBezTo>
                  <a:lnTo>
                    <a:pt x="2498" y="4988"/>
                  </a:lnTo>
                  <a:cubicBezTo>
                    <a:pt x="2757" y="4988"/>
                    <a:pt x="3013" y="4949"/>
                    <a:pt x="3256" y="4870"/>
                  </a:cubicBezTo>
                  <a:cubicBezTo>
                    <a:pt x="3266" y="4867"/>
                    <a:pt x="3273" y="4857"/>
                    <a:pt x="3270" y="4844"/>
                  </a:cubicBezTo>
                  <a:cubicBezTo>
                    <a:pt x="3267" y="4836"/>
                    <a:pt x="3260" y="4830"/>
                    <a:pt x="3250" y="483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2857573" y="1856225"/>
              <a:ext cx="695377" cy="695561"/>
            </a:xfrm>
            <a:custGeom>
              <a:avLst/>
              <a:gdLst/>
              <a:ahLst/>
              <a:cxnLst/>
              <a:rect l="l" t="t" r="r" b="b"/>
              <a:pathLst>
                <a:path w="3782" h="3783" extrusionOk="0">
                  <a:moveTo>
                    <a:pt x="1886" y="1"/>
                  </a:moveTo>
                  <a:cubicBezTo>
                    <a:pt x="1876" y="1"/>
                    <a:pt x="1866" y="11"/>
                    <a:pt x="1866" y="21"/>
                  </a:cubicBezTo>
                  <a:cubicBezTo>
                    <a:pt x="1866" y="34"/>
                    <a:pt x="1876" y="44"/>
                    <a:pt x="1886" y="44"/>
                  </a:cubicBezTo>
                  <a:lnTo>
                    <a:pt x="1893" y="44"/>
                  </a:lnTo>
                  <a:cubicBezTo>
                    <a:pt x="2136" y="44"/>
                    <a:pt x="2372" y="90"/>
                    <a:pt x="2596" y="182"/>
                  </a:cubicBezTo>
                  <a:lnTo>
                    <a:pt x="2602" y="182"/>
                  </a:lnTo>
                  <a:cubicBezTo>
                    <a:pt x="2609" y="182"/>
                    <a:pt x="2619" y="178"/>
                    <a:pt x="2622" y="169"/>
                  </a:cubicBezTo>
                  <a:cubicBezTo>
                    <a:pt x="2625" y="159"/>
                    <a:pt x="2622" y="146"/>
                    <a:pt x="2609" y="142"/>
                  </a:cubicBezTo>
                  <a:cubicBezTo>
                    <a:pt x="2382" y="50"/>
                    <a:pt x="2139" y="1"/>
                    <a:pt x="1893" y="1"/>
                  </a:cubicBezTo>
                  <a:close/>
                  <a:moveTo>
                    <a:pt x="1171" y="144"/>
                  </a:moveTo>
                  <a:cubicBezTo>
                    <a:pt x="1168" y="144"/>
                    <a:pt x="1166" y="145"/>
                    <a:pt x="1163" y="146"/>
                  </a:cubicBezTo>
                  <a:cubicBezTo>
                    <a:pt x="933" y="241"/>
                    <a:pt x="726" y="382"/>
                    <a:pt x="552" y="559"/>
                  </a:cubicBezTo>
                  <a:cubicBezTo>
                    <a:pt x="542" y="566"/>
                    <a:pt x="542" y="579"/>
                    <a:pt x="552" y="589"/>
                  </a:cubicBezTo>
                  <a:cubicBezTo>
                    <a:pt x="555" y="592"/>
                    <a:pt x="559" y="592"/>
                    <a:pt x="565" y="592"/>
                  </a:cubicBezTo>
                  <a:cubicBezTo>
                    <a:pt x="572" y="592"/>
                    <a:pt x="575" y="592"/>
                    <a:pt x="578" y="586"/>
                  </a:cubicBezTo>
                  <a:cubicBezTo>
                    <a:pt x="753" y="415"/>
                    <a:pt x="953" y="277"/>
                    <a:pt x="1180" y="185"/>
                  </a:cubicBezTo>
                  <a:cubicBezTo>
                    <a:pt x="1190" y="178"/>
                    <a:pt x="1193" y="169"/>
                    <a:pt x="1190" y="159"/>
                  </a:cubicBezTo>
                  <a:cubicBezTo>
                    <a:pt x="1187" y="149"/>
                    <a:pt x="1179" y="144"/>
                    <a:pt x="1171" y="144"/>
                  </a:cubicBezTo>
                  <a:close/>
                  <a:moveTo>
                    <a:pt x="3210" y="545"/>
                  </a:moveTo>
                  <a:cubicBezTo>
                    <a:pt x="3205" y="545"/>
                    <a:pt x="3200" y="546"/>
                    <a:pt x="3197" y="550"/>
                  </a:cubicBezTo>
                  <a:cubicBezTo>
                    <a:pt x="3187" y="559"/>
                    <a:pt x="3187" y="573"/>
                    <a:pt x="3197" y="579"/>
                  </a:cubicBezTo>
                  <a:cubicBezTo>
                    <a:pt x="3368" y="753"/>
                    <a:pt x="3506" y="954"/>
                    <a:pt x="3598" y="1177"/>
                  </a:cubicBezTo>
                  <a:cubicBezTo>
                    <a:pt x="3601" y="1187"/>
                    <a:pt x="3611" y="1190"/>
                    <a:pt x="3617" y="1190"/>
                  </a:cubicBezTo>
                  <a:cubicBezTo>
                    <a:pt x="3621" y="1190"/>
                    <a:pt x="3624" y="1190"/>
                    <a:pt x="3627" y="1187"/>
                  </a:cubicBezTo>
                  <a:cubicBezTo>
                    <a:pt x="3637" y="1184"/>
                    <a:pt x="3640" y="1171"/>
                    <a:pt x="3637" y="1161"/>
                  </a:cubicBezTo>
                  <a:cubicBezTo>
                    <a:pt x="3542" y="931"/>
                    <a:pt x="3401" y="727"/>
                    <a:pt x="3223" y="550"/>
                  </a:cubicBezTo>
                  <a:cubicBezTo>
                    <a:pt x="3220" y="546"/>
                    <a:pt x="3215" y="545"/>
                    <a:pt x="3210" y="545"/>
                  </a:cubicBezTo>
                  <a:close/>
                  <a:moveTo>
                    <a:pt x="163" y="1160"/>
                  </a:moveTo>
                  <a:cubicBezTo>
                    <a:pt x="155" y="1160"/>
                    <a:pt x="147" y="1166"/>
                    <a:pt x="141" y="1174"/>
                  </a:cubicBezTo>
                  <a:cubicBezTo>
                    <a:pt x="50" y="1401"/>
                    <a:pt x="0" y="1644"/>
                    <a:pt x="0" y="1893"/>
                  </a:cubicBezTo>
                  <a:lnTo>
                    <a:pt x="0" y="1897"/>
                  </a:lnTo>
                  <a:cubicBezTo>
                    <a:pt x="0" y="1906"/>
                    <a:pt x="10" y="1916"/>
                    <a:pt x="20" y="1916"/>
                  </a:cubicBezTo>
                  <a:cubicBezTo>
                    <a:pt x="33" y="1916"/>
                    <a:pt x="43" y="1903"/>
                    <a:pt x="40" y="1893"/>
                  </a:cubicBezTo>
                  <a:cubicBezTo>
                    <a:pt x="40" y="1650"/>
                    <a:pt x="89" y="1410"/>
                    <a:pt x="181" y="1187"/>
                  </a:cubicBezTo>
                  <a:cubicBezTo>
                    <a:pt x="184" y="1177"/>
                    <a:pt x="181" y="1167"/>
                    <a:pt x="168" y="1161"/>
                  </a:cubicBezTo>
                  <a:cubicBezTo>
                    <a:pt x="166" y="1160"/>
                    <a:pt x="164" y="1160"/>
                    <a:pt x="163" y="1160"/>
                  </a:cubicBezTo>
                  <a:close/>
                  <a:moveTo>
                    <a:pt x="3762" y="1864"/>
                  </a:moveTo>
                  <a:cubicBezTo>
                    <a:pt x="3749" y="1864"/>
                    <a:pt x="3742" y="1874"/>
                    <a:pt x="3742" y="1887"/>
                  </a:cubicBezTo>
                  <a:lnTo>
                    <a:pt x="3742" y="1893"/>
                  </a:lnTo>
                  <a:cubicBezTo>
                    <a:pt x="3742" y="2136"/>
                    <a:pt x="3693" y="2376"/>
                    <a:pt x="3601" y="2600"/>
                  </a:cubicBezTo>
                  <a:cubicBezTo>
                    <a:pt x="3598" y="2610"/>
                    <a:pt x="3601" y="2623"/>
                    <a:pt x="3611" y="2626"/>
                  </a:cubicBezTo>
                  <a:cubicBezTo>
                    <a:pt x="3614" y="2629"/>
                    <a:pt x="3617" y="2629"/>
                    <a:pt x="3621" y="2629"/>
                  </a:cubicBezTo>
                  <a:cubicBezTo>
                    <a:pt x="3627" y="2629"/>
                    <a:pt x="3637" y="2623"/>
                    <a:pt x="3640" y="2616"/>
                  </a:cubicBezTo>
                  <a:cubicBezTo>
                    <a:pt x="3736" y="2386"/>
                    <a:pt x="3782" y="2143"/>
                    <a:pt x="3782" y="1893"/>
                  </a:cubicBezTo>
                  <a:lnTo>
                    <a:pt x="3782" y="1887"/>
                  </a:lnTo>
                  <a:cubicBezTo>
                    <a:pt x="3782" y="1874"/>
                    <a:pt x="3775" y="1867"/>
                    <a:pt x="3762" y="1864"/>
                  </a:cubicBezTo>
                  <a:close/>
                  <a:moveTo>
                    <a:pt x="165" y="2592"/>
                  </a:moveTo>
                  <a:cubicBezTo>
                    <a:pt x="163" y="2592"/>
                    <a:pt x="160" y="2592"/>
                    <a:pt x="158" y="2593"/>
                  </a:cubicBezTo>
                  <a:cubicBezTo>
                    <a:pt x="145" y="2596"/>
                    <a:pt x="141" y="2610"/>
                    <a:pt x="145" y="2619"/>
                  </a:cubicBezTo>
                  <a:cubicBezTo>
                    <a:pt x="240" y="2849"/>
                    <a:pt x="378" y="3056"/>
                    <a:pt x="555" y="3230"/>
                  </a:cubicBezTo>
                  <a:cubicBezTo>
                    <a:pt x="559" y="3237"/>
                    <a:pt x="565" y="3237"/>
                    <a:pt x="572" y="3237"/>
                  </a:cubicBezTo>
                  <a:cubicBezTo>
                    <a:pt x="575" y="3237"/>
                    <a:pt x="582" y="3237"/>
                    <a:pt x="585" y="3234"/>
                  </a:cubicBezTo>
                  <a:cubicBezTo>
                    <a:pt x="592" y="3224"/>
                    <a:pt x="592" y="3211"/>
                    <a:pt x="585" y="3204"/>
                  </a:cubicBezTo>
                  <a:cubicBezTo>
                    <a:pt x="411" y="3030"/>
                    <a:pt x="276" y="2830"/>
                    <a:pt x="184" y="2603"/>
                  </a:cubicBezTo>
                  <a:cubicBezTo>
                    <a:pt x="179" y="2596"/>
                    <a:pt x="172" y="2592"/>
                    <a:pt x="165" y="2592"/>
                  </a:cubicBezTo>
                  <a:close/>
                  <a:moveTo>
                    <a:pt x="3215" y="3193"/>
                  </a:moveTo>
                  <a:cubicBezTo>
                    <a:pt x="3210" y="3193"/>
                    <a:pt x="3205" y="3196"/>
                    <a:pt x="3200" y="3201"/>
                  </a:cubicBezTo>
                  <a:cubicBezTo>
                    <a:pt x="3026" y="3375"/>
                    <a:pt x="2826" y="3510"/>
                    <a:pt x="2602" y="3602"/>
                  </a:cubicBezTo>
                  <a:cubicBezTo>
                    <a:pt x="2589" y="3605"/>
                    <a:pt x="2586" y="3618"/>
                    <a:pt x="2589" y="3628"/>
                  </a:cubicBezTo>
                  <a:cubicBezTo>
                    <a:pt x="2592" y="3638"/>
                    <a:pt x="2599" y="3641"/>
                    <a:pt x="2609" y="3641"/>
                  </a:cubicBezTo>
                  <a:lnTo>
                    <a:pt x="2619" y="3641"/>
                  </a:lnTo>
                  <a:cubicBezTo>
                    <a:pt x="2845" y="3546"/>
                    <a:pt x="3052" y="3405"/>
                    <a:pt x="3230" y="3230"/>
                  </a:cubicBezTo>
                  <a:cubicBezTo>
                    <a:pt x="3240" y="3221"/>
                    <a:pt x="3240" y="3207"/>
                    <a:pt x="3230" y="3201"/>
                  </a:cubicBezTo>
                  <a:cubicBezTo>
                    <a:pt x="3225" y="3196"/>
                    <a:pt x="3220" y="3193"/>
                    <a:pt x="3215" y="3193"/>
                  </a:cubicBezTo>
                  <a:close/>
                  <a:moveTo>
                    <a:pt x="1177" y="3602"/>
                  </a:moveTo>
                  <a:cubicBezTo>
                    <a:pt x="1170" y="3602"/>
                    <a:pt x="1162" y="3608"/>
                    <a:pt x="1160" y="3615"/>
                  </a:cubicBezTo>
                  <a:cubicBezTo>
                    <a:pt x="1153" y="3625"/>
                    <a:pt x="1160" y="3638"/>
                    <a:pt x="1170" y="3641"/>
                  </a:cubicBezTo>
                  <a:cubicBezTo>
                    <a:pt x="1400" y="3736"/>
                    <a:pt x="1643" y="3782"/>
                    <a:pt x="1893" y="3782"/>
                  </a:cubicBezTo>
                  <a:cubicBezTo>
                    <a:pt x="1906" y="3782"/>
                    <a:pt x="1912" y="3776"/>
                    <a:pt x="1912" y="3763"/>
                  </a:cubicBezTo>
                  <a:cubicBezTo>
                    <a:pt x="1912" y="3753"/>
                    <a:pt x="1902" y="3743"/>
                    <a:pt x="1893" y="3743"/>
                  </a:cubicBezTo>
                  <a:cubicBezTo>
                    <a:pt x="1646" y="3743"/>
                    <a:pt x="1410" y="3697"/>
                    <a:pt x="1186" y="3605"/>
                  </a:cubicBezTo>
                  <a:cubicBezTo>
                    <a:pt x="1183" y="3603"/>
                    <a:pt x="1180" y="3602"/>
                    <a:pt x="1177" y="360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3201216" y="2553991"/>
              <a:ext cx="8090" cy="154814"/>
            </a:xfrm>
            <a:custGeom>
              <a:avLst/>
              <a:gdLst/>
              <a:ahLst/>
              <a:cxnLst/>
              <a:rect l="l" t="t" r="r" b="b"/>
              <a:pathLst>
                <a:path w="44" h="842" extrusionOk="0">
                  <a:moveTo>
                    <a:pt x="24" y="1"/>
                  </a:moveTo>
                  <a:cubicBezTo>
                    <a:pt x="10" y="1"/>
                    <a:pt x="1" y="10"/>
                    <a:pt x="1" y="20"/>
                  </a:cubicBezTo>
                  <a:lnTo>
                    <a:pt x="1" y="819"/>
                  </a:lnTo>
                  <a:cubicBezTo>
                    <a:pt x="1" y="832"/>
                    <a:pt x="10" y="842"/>
                    <a:pt x="24" y="842"/>
                  </a:cubicBezTo>
                  <a:cubicBezTo>
                    <a:pt x="33" y="842"/>
                    <a:pt x="43" y="832"/>
                    <a:pt x="43" y="819"/>
                  </a:cubicBezTo>
                  <a:lnTo>
                    <a:pt x="43" y="20"/>
                  </a:lnTo>
                  <a:cubicBezTo>
                    <a:pt x="43" y="10"/>
                    <a:pt x="33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2118806" y="2162543"/>
              <a:ext cx="695377" cy="695561"/>
            </a:xfrm>
            <a:custGeom>
              <a:avLst/>
              <a:gdLst/>
              <a:ahLst/>
              <a:cxnLst/>
              <a:rect l="l" t="t" r="r" b="b"/>
              <a:pathLst>
                <a:path w="3782" h="3783" extrusionOk="0">
                  <a:moveTo>
                    <a:pt x="1886" y="1"/>
                  </a:moveTo>
                  <a:cubicBezTo>
                    <a:pt x="1873" y="1"/>
                    <a:pt x="1863" y="11"/>
                    <a:pt x="1863" y="20"/>
                  </a:cubicBezTo>
                  <a:cubicBezTo>
                    <a:pt x="1863" y="33"/>
                    <a:pt x="1873" y="40"/>
                    <a:pt x="1886" y="40"/>
                  </a:cubicBezTo>
                  <a:lnTo>
                    <a:pt x="1889" y="40"/>
                  </a:lnTo>
                  <a:cubicBezTo>
                    <a:pt x="2132" y="40"/>
                    <a:pt x="2369" y="89"/>
                    <a:pt x="2592" y="181"/>
                  </a:cubicBezTo>
                  <a:lnTo>
                    <a:pt x="2602" y="181"/>
                  </a:lnTo>
                  <a:cubicBezTo>
                    <a:pt x="2609" y="181"/>
                    <a:pt x="2619" y="178"/>
                    <a:pt x="2619" y="168"/>
                  </a:cubicBezTo>
                  <a:cubicBezTo>
                    <a:pt x="2625" y="158"/>
                    <a:pt x="2619" y="145"/>
                    <a:pt x="2609" y="142"/>
                  </a:cubicBezTo>
                  <a:cubicBezTo>
                    <a:pt x="2382" y="47"/>
                    <a:pt x="2139" y="1"/>
                    <a:pt x="1889" y="1"/>
                  </a:cubicBezTo>
                  <a:close/>
                  <a:moveTo>
                    <a:pt x="1171" y="144"/>
                  </a:moveTo>
                  <a:cubicBezTo>
                    <a:pt x="1168" y="144"/>
                    <a:pt x="1166" y="144"/>
                    <a:pt x="1163" y="145"/>
                  </a:cubicBezTo>
                  <a:cubicBezTo>
                    <a:pt x="933" y="240"/>
                    <a:pt x="730" y="378"/>
                    <a:pt x="552" y="553"/>
                  </a:cubicBezTo>
                  <a:lnTo>
                    <a:pt x="549" y="556"/>
                  </a:lnTo>
                  <a:cubicBezTo>
                    <a:pt x="542" y="566"/>
                    <a:pt x="542" y="579"/>
                    <a:pt x="549" y="585"/>
                  </a:cubicBezTo>
                  <a:cubicBezTo>
                    <a:pt x="556" y="589"/>
                    <a:pt x="559" y="592"/>
                    <a:pt x="565" y="592"/>
                  </a:cubicBezTo>
                  <a:cubicBezTo>
                    <a:pt x="569" y="592"/>
                    <a:pt x="575" y="589"/>
                    <a:pt x="579" y="585"/>
                  </a:cubicBezTo>
                  <a:lnTo>
                    <a:pt x="582" y="582"/>
                  </a:lnTo>
                  <a:cubicBezTo>
                    <a:pt x="756" y="411"/>
                    <a:pt x="956" y="277"/>
                    <a:pt x="1176" y="185"/>
                  </a:cubicBezTo>
                  <a:cubicBezTo>
                    <a:pt x="1190" y="178"/>
                    <a:pt x="1193" y="168"/>
                    <a:pt x="1190" y="155"/>
                  </a:cubicBezTo>
                  <a:cubicBezTo>
                    <a:pt x="1187" y="148"/>
                    <a:pt x="1179" y="144"/>
                    <a:pt x="1171" y="144"/>
                  </a:cubicBezTo>
                  <a:close/>
                  <a:moveTo>
                    <a:pt x="3210" y="544"/>
                  </a:moveTo>
                  <a:cubicBezTo>
                    <a:pt x="3204" y="544"/>
                    <a:pt x="3199" y="546"/>
                    <a:pt x="3194" y="549"/>
                  </a:cubicBezTo>
                  <a:cubicBezTo>
                    <a:pt x="3187" y="559"/>
                    <a:pt x="3187" y="572"/>
                    <a:pt x="3194" y="579"/>
                  </a:cubicBezTo>
                  <a:lnTo>
                    <a:pt x="3200" y="582"/>
                  </a:lnTo>
                  <a:cubicBezTo>
                    <a:pt x="3371" y="756"/>
                    <a:pt x="3506" y="957"/>
                    <a:pt x="3601" y="1183"/>
                  </a:cubicBezTo>
                  <a:cubicBezTo>
                    <a:pt x="3604" y="1190"/>
                    <a:pt x="3611" y="1196"/>
                    <a:pt x="3617" y="1196"/>
                  </a:cubicBezTo>
                  <a:cubicBezTo>
                    <a:pt x="3621" y="1196"/>
                    <a:pt x="3624" y="1196"/>
                    <a:pt x="3627" y="1193"/>
                  </a:cubicBezTo>
                  <a:cubicBezTo>
                    <a:pt x="3637" y="1190"/>
                    <a:pt x="3644" y="1177"/>
                    <a:pt x="3637" y="1167"/>
                  </a:cubicBezTo>
                  <a:cubicBezTo>
                    <a:pt x="3542" y="937"/>
                    <a:pt x="3404" y="730"/>
                    <a:pt x="3226" y="553"/>
                  </a:cubicBezTo>
                  <a:lnTo>
                    <a:pt x="3223" y="549"/>
                  </a:lnTo>
                  <a:cubicBezTo>
                    <a:pt x="3220" y="546"/>
                    <a:pt x="3215" y="544"/>
                    <a:pt x="3210" y="544"/>
                  </a:cubicBezTo>
                  <a:close/>
                  <a:moveTo>
                    <a:pt x="160" y="1159"/>
                  </a:moveTo>
                  <a:cubicBezTo>
                    <a:pt x="152" y="1159"/>
                    <a:pt x="144" y="1163"/>
                    <a:pt x="142" y="1170"/>
                  </a:cubicBezTo>
                  <a:cubicBezTo>
                    <a:pt x="46" y="1400"/>
                    <a:pt x="0" y="1643"/>
                    <a:pt x="0" y="1893"/>
                  </a:cubicBezTo>
                  <a:lnTo>
                    <a:pt x="0" y="1896"/>
                  </a:lnTo>
                  <a:cubicBezTo>
                    <a:pt x="0" y="1906"/>
                    <a:pt x="7" y="1913"/>
                    <a:pt x="20" y="1913"/>
                  </a:cubicBezTo>
                  <a:cubicBezTo>
                    <a:pt x="30" y="1913"/>
                    <a:pt x="40" y="1903"/>
                    <a:pt x="40" y="1893"/>
                  </a:cubicBezTo>
                  <a:cubicBezTo>
                    <a:pt x="40" y="1647"/>
                    <a:pt x="86" y="1410"/>
                    <a:pt x="178" y="1187"/>
                  </a:cubicBezTo>
                  <a:cubicBezTo>
                    <a:pt x="184" y="1177"/>
                    <a:pt x="178" y="1164"/>
                    <a:pt x="168" y="1160"/>
                  </a:cubicBezTo>
                  <a:cubicBezTo>
                    <a:pt x="165" y="1160"/>
                    <a:pt x="163" y="1159"/>
                    <a:pt x="160" y="1159"/>
                  </a:cubicBezTo>
                  <a:close/>
                  <a:moveTo>
                    <a:pt x="3762" y="1870"/>
                  </a:moveTo>
                  <a:cubicBezTo>
                    <a:pt x="3749" y="1870"/>
                    <a:pt x="3739" y="1880"/>
                    <a:pt x="3739" y="1893"/>
                  </a:cubicBezTo>
                  <a:cubicBezTo>
                    <a:pt x="3739" y="2136"/>
                    <a:pt x="3693" y="2373"/>
                    <a:pt x="3601" y="2599"/>
                  </a:cubicBezTo>
                  <a:cubicBezTo>
                    <a:pt x="3594" y="2609"/>
                    <a:pt x="3601" y="2622"/>
                    <a:pt x="3611" y="2626"/>
                  </a:cubicBezTo>
                  <a:lnTo>
                    <a:pt x="3621" y="2626"/>
                  </a:lnTo>
                  <a:cubicBezTo>
                    <a:pt x="3627" y="2626"/>
                    <a:pt x="3634" y="2622"/>
                    <a:pt x="3637" y="2616"/>
                  </a:cubicBezTo>
                  <a:cubicBezTo>
                    <a:pt x="3732" y="2386"/>
                    <a:pt x="3782" y="2143"/>
                    <a:pt x="3782" y="1893"/>
                  </a:cubicBezTo>
                  <a:lnTo>
                    <a:pt x="3782" y="1890"/>
                  </a:lnTo>
                  <a:cubicBezTo>
                    <a:pt x="3782" y="1880"/>
                    <a:pt x="3772" y="1870"/>
                    <a:pt x="3762" y="1870"/>
                  </a:cubicBezTo>
                  <a:close/>
                  <a:moveTo>
                    <a:pt x="160" y="2589"/>
                  </a:moveTo>
                  <a:cubicBezTo>
                    <a:pt x="158" y="2589"/>
                    <a:pt x="156" y="2589"/>
                    <a:pt x="155" y="2589"/>
                  </a:cubicBezTo>
                  <a:cubicBezTo>
                    <a:pt x="145" y="2596"/>
                    <a:pt x="138" y="2606"/>
                    <a:pt x="145" y="2619"/>
                  </a:cubicBezTo>
                  <a:cubicBezTo>
                    <a:pt x="240" y="2846"/>
                    <a:pt x="378" y="3053"/>
                    <a:pt x="552" y="3227"/>
                  </a:cubicBezTo>
                  <a:lnTo>
                    <a:pt x="556" y="3230"/>
                  </a:lnTo>
                  <a:cubicBezTo>
                    <a:pt x="559" y="3233"/>
                    <a:pt x="565" y="3237"/>
                    <a:pt x="569" y="3237"/>
                  </a:cubicBezTo>
                  <a:cubicBezTo>
                    <a:pt x="575" y="3237"/>
                    <a:pt x="579" y="3233"/>
                    <a:pt x="582" y="3230"/>
                  </a:cubicBezTo>
                  <a:cubicBezTo>
                    <a:pt x="592" y="3220"/>
                    <a:pt x="592" y="3207"/>
                    <a:pt x="582" y="3201"/>
                  </a:cubicBezTo>
                  <a:cubicBezTo>
                    <a:pt x="408" y="3026"/>
                    <a:pt x="273" y="2826"/>
                    <a:pt x="181" y="2603"/>
                  </a:cubicBezTo>
                  <a:cubicBezTo>
                    <a:pt x="178" y="2594"/>
                    <a:pt x="169" y="2589"/>
                    <a:pt x="160" y="2589"/>
                  </a:cubicBezTo>
                  <a:close/>
                  <a:moveTo>
                    <a:pt x="3215" y="3193"/>
                  </a:moveTo>
                  <a:cubicBezTo>
                    <a:pt x="3209" y="3193"/>
                    <a:pt x="3204" y="3195"/>
                    <a:pt x="3200" y="3201"/>
                  </a:cubicBezTo>
                  <a:cubicBezTo>
                    <a:pt x="3026" y="3371"/>
                    <a:pt x="2826" y="3506"/>
                    <a:pt x="2599" y="3601"/>
                  </a:cubicBezTo>
                  <a:cubicBezTo>
                    <a:pt x="2589" y="3605"/>
                    <a:pt x="2586" y="3618"/>
                    <a:pt x="2589" y="3628"/>
                  </a:cubicBezTo>
                  <a:cubicBezTo>
                    <a:pt x="2592" y="3634"/>
                    <a:pt x="2599" y="3641"/>
                    <a:pt x="2609" y="3641"/>
                  </a:cubicBezTo>
                  <a:cubicBezTo>
                    <a:pt x="2612" y="3641"/>
                    <a:pt x="2612" y="3641"/>
                    <a:pt x="2615" y="3637"/>
                  </a:cubicBezTo>
                  <a:cubicBezTo>
                    <a:pt x="2845" y="3542"/>
                    <a:pt x="3052" y="3404"/>
                    <a:pt x="3226" y="3227"/>
                  </a:cubicBezTo>
                  <a:lnTo>
                    <a:pt x="3230" y="3227"/>
                  </a:lnTo>
                  <a:cubicBezTo>
                    <a:pt x="3236" y="3220"/>
                    <a:pt x="3236" y="3207"/>
                    <a:pt x="3230" y="3197"/>
                  </a:cubicBezTo>
                  <a:cubicBezTo>
                    <a:pt x="3225" y="3194"/>
                    <a:pt x="3220" y="3193"/>
                    <a:pt x="3215" y="3193"/>
                  </a:cubicBezTo>
                  <a:close/>
                  <a:moveTo>
                    <a:pt x="1176" y="3600"/>
                  </a:moveTo>
                  <a:cubicBezTo>
                    <a:pt x="1169" y="3600"/>
                    <a:pt x="1162" y="3604"/>
                    <a:pt x="1157" y="3614"/>
                  </a:cubicBezTo>
                  <a:cubicBezTo>
                    <a:pt x="1153" y="3624"/>
                    <a:pt x="1157" y="3634"/>
                    <a:pt x="1170" y="3641"/>
                  </a:cubicBezTo>
                  <a:cubicBezTo>
                    <a:pt x="1400" y="3736"/>
                    <a:pt x="1640" y="3782"/>
                    <a:pt x="1889" y="3782"/>
                  </a:cubicBezTo>
                  <a:lnTo>
                    <a:pt x="1893" y="3782"/>
                  </a:lnTo>
                  <a:cubicBezTo>
                    <a:pt x="1902" y="3782"/>
                    <a:pt x="1912" y="3775"/>
                    <a:pt x="1912" y="3762"/>
                  </a:cubicBezTo>
                  <a:cubicBezTo>
                    <a:pt x="1912" y="3752"/>
                    <a:pt x="1902" y="3743"/>
                    <a:pt x="1889" y="3743"/>
                  </a:cubicBezTo>
                  <a:cubicBezTo>
                    <a:pt x="1646" y="3743"/>
                    <a:pt x="1410" y="3693"/>
                    <a:pt x="1183" y="3601"/>
                  </a:cubicBezTo>
                  <a:cubicBezTo>
                    <a:pt x="1181" y="3601"/>
                    <a:pt x="1178" y="3600"/>
                    <a:pt x="1176" y="36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2711952" y="2756610"/>
              <a:ext cx="112525" cy="111606"/>
            </a:xfrm>
            <a:custGeom>
              <a:avLst/>
              <a:gdLst/>
              <a:ahLst/>
              <a:cxnLst/>
              <a:rect l="l" t="t" r="r" b="b"/>
              <a:pathLst>
                <a:path w="612" h="607" extrusionOk="0">
                  <a:moveTo>
                    <a:pt x="24" y="1"/>
                  </a:moveTo>
                  <a:cubicBezTo>
                    <a:pt x="19" y="1"/>
                    <a:pt x="14" y="2"/>
                    <a:pt x="10" y="6"/>
                  </a:cubicBezTo>
                  <a:cubicBezTo>
                    <a:pt x="0" y="12"/>
                    <a:pt x="0" y="25"/>
                    <a:pt x="10" y="35"/>
                  </a:cubicBezTo>
                  <a:lnTo>
                    <a:pt x="575" y="600"/>
                  </a:lnTo>
                  <a:cubicBezTo>
                    <a:pt x="579" y="604"/>
                    <a:pt x="585" y="607"/>
                    <a:pt x="589" y="607"/>
                  </a:cubicBezTo>
                  <a:cubicBezTo>
                    <a:pt x="595" y="607"/>
                    <a:pt x="598" y="604"/>
                    <a:pt x="605" y="600"/>
                  </a:cubicBezTo>
                  <a:cubicBezTo>
                    <a:pt x="612" y="590"/>
                    <a:pt x="612" y="577"/>
                    <a:pt x="605" y="571"/>
                  </a:cubicBezTo>
                  <a:lnTo>
                    <a:pt x="40" y="6"/>
                  </a:lnTo>
                  <a:cubicBezTo>
                    <a:pt x="35" y="2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812488" y="2901311"/>
              <a:ext cx="695561" cy="696113"/>
            </a:xfrm>
            <a:custGeom>
              <a:avLst/>
              <a:gdLst/>
              <a:ahLst/>
              <a:cxnLst/>
              <a:rect l="l" t="t" r="r" b="b"/>
              <a:pathLst>
                <a:path w="3783" h="3786" extrusionOk="0">
                  <a:moveTo>
                    <a:pt x="1883" y="1"/>
                  </a:moveTo>
                  <a:cubicBezTo>
                    <a:pt x="1873" y="1"/>
                    <a:pt x="1867" y="10"/>
                    <a:pt x="1867" y="24"/>
                  </a:cubicBezTo>
                  <a:cubicBezTo>
                    <a:pt x="1867" y="33"/>
                    <a:pt x="1880" y="43"/>
                    <a:pt x="1893" y="43"/>
                  </a:cubicBezTo>
                  <a:cubicBezTo>
                    <a:pt x="2136" y="43"/>
                    <a:pt x="2376" y="89"/>
                    <a:pt x="2599" y="181"/>
                  </a:cubicBezTo>
                  <a:cubicBezTo>
                    <a:pt x="2603" y="185"/>
                    <a:pt x="2606" y="185"/>
                    <a:pt x="2606" y="185"/>
                  </a:cubicBezTo>
                  <a:cubicBezTo>
                    <a:pt x="2616" y="185"/>
                    <a:pt x="2622" y="178"/>
                    <a:pt x="2626" y="171"/>
                  </a:cubicBezTo>
                  <a:cubicBezTo>
                    <a:pt x="2632" y="162"/>
                    <a:pt x="2626" y="148"/>
                    <a:pt x="2616" y="145"/>
                  </a:cubicBezTo>
                  <a:cubicBezTo>
                    <a:pt x="2386" y="50"/>
                    <a:pt x="2143" y="1"/>
                    <a:pt x="1886" y="1"/>
                  </a:cubicBezTo>
                  <a:close/>
                  <a:moveTo>
                    <a:pt x="1169" y="146"/>
                  </a:moveTo>
                  <a:cubicBezTo>
                    <a:pt x="1166" y="146"/>
                    <a:pt x="1163" y="147"/>
                    <a:pt x="1160" y="148"/>
                  </a:cubicBezTo>
                  <a:cubicBezTo>
                    <a:pt x="930" y="244"/>
                    <a:pt x="727" y="382"/>
                    <a:pt x="549" y="559"/>
                  </a:cubicBezTo>
                  <a:cubicBezTo>
                    <a:pt x="543" y="569"/>
                    <a:pt x="543" y="582"/>
                    <a:pt x="549" y="589"/>
                  </a:cubicBezTo>
                  <a:cubicBezTo>
                    <a:pt x="553" y="592"/>
                    <a:pt x="559" y="595"/>
                    <a:pt x="566" y="595"/>
                  </a:cubicBezTo>
                  <a:cubicBezTo>
                    <a:pt x="569" y="595"/>
                    <a:pt x="576" y="592"/>
                    <a:pt x="579" y="589"/>
                  </a:cubicBezTo>
                  <a:cubicBezTo>
                    <a:pt x="750" y="415"/>
                    <a:pt x="953" y="280"/>
                    <a:pt x="1177" y="185"/>
                  </a:cubicBezTo>
                  <a:cubicBezTo>
                    <a:pt x="1187" y="181"/>
                    <a:pt x="1193" y="168"/>
                    <a:pt x="1187" y="158"/>
                  </a:cubicBezTo>
                  <a:cubicBezTo>
                    <a:pt x="1184" y="151"/>
                    <a:pt x="1177" y="146"/>
                    <a:pt x="1169" y="146"/>
                  </a:cubicBezTo>
                  <a:close/>
                  <a:moveTo>
                    <a:pt x="3214" y="548"/>
                  </a:moveTo>
                  <a:cubicBezTo>
                    <a:pt x="3209" y="548"/>
                    <a:pt x="3204" y="551"/>
                    <a:pt x="3201" y="556"/>
                  </a:cubicBezTo>
                  <a:cubicBezTo>
                    <a:pt x="3191" y="562"/>
                    <a:pt x="3191" y="575"/>
                    <a:pt x="3201" y="582"/>
                  </a:cubicBezTo>
                  <a:cubicBezTo>
                    <a:pt x="3371" y="756"/>
                    <a:pt x="3506" y="960"/>
                    <a:pt x="3601" y="1183"/>
                  </a:cubicBezTo>
                  <a:cubicBezTo>
                    <a:pt x="3605" y="1190"/>
                    <a:pt x="3611" y="1196"/>
                    <a:pt x="3621" y="1196"/>
                  </a:cubicBezTo>
                  <a:cubicBezTo>
                    <a:pt x="3621" y="1196"/>
                    <a:pt x="3624" y="1196"/>
                    <a:pt x="3628" y="1193"/>
                  </a:cubicBezTo>
                  <a:cubicBezTo>
                    <a:pt x="3637" y="1190"/>
                    <a:pt x="3644" y="1177"/>
                    <a:pt x="3637" y="1167"/>
                  </a:cubicBezTo>
                  <a:cubicBezTo>
                    <a:pt x="3542" y="937"/>
                    <a:pt x="3404" y="730"/>
                    <a:pt x="3227" y="556"/>
                  </a:cubicBezTo>
                  <a:cubicBezTo>
                    <a:pt x="3224" y="551"/>
                    <a:pt x="3219" y="548"/>
                    <a:pt x="3214" y="548"/>
                  </a:cubicBezTo>
                  <a:close/>
                  <a:moveTo>
                    <a:pt x="160" y="1162"/>
                  </a:moveTo>
                  <a:cubicBezTo>
                    <a:pt x="152" y="1162"/>
                    <a:pt x="144" y="1166"/>
                    <a:pt x="142" y="1173"/>
                  </a:cubicBezTo>
                  <a:cubicBezTo>
                    <a:pt x="47" y="1403"/>
                    <a:pt x="1" y="1643"/>
                    <a:pt x="1" y="1893"/>
                  </a:cubicBezTo>
                  <a:lnTo>
                    <a:pt x="1" y="1899"/>
                  </a:lnTo>
                  <a:cubicBezTo>
                    <a:pt x="1" y="1909"/>
                    <a:pt x="10" y="1919"/>
                    <a:pt x="20" y="1919"/>
                  </a:cubicBezTo>
                  <a:cubicBezTo>
                    <a:pt x="33" y="1919"/>
                    <a:pt x="40" y="1909"/>
                    <a:pt x="40" y="1899"/>
                  </a:cubicBezTo>
                  <a:lnTo>
                    <a:pt x="40" y="1893"/>
                  </a:lnTo>
                  <a:cubicBezTo>
                    <a:pt x="40" y="1650"/>
                    <a:pt x="89" y="1413"/>
                    <a:pt x="178" y="1190"/>
                  </a:cubicBezTo>
                  <a:cubicBezTo>
                    <a:pt x="185" y="1180"/>
                    <a:pt x="178" y="1167"/>
                    <a:pt x="168" y="1164"/>
                  </a:cubicBezTo>
                  <a:cubicBezTo>
                    <a:pt x="166" y="1163"/>
                    <a:pt x="163" y="1162"/>
                    <a:pt x="160" y="1162"/>
                  </a:cubicBezTo>
                  <a:close/>
                  <a:moveTo>
                    <a:pt x="3762" y="1870"/>
                  </a:moveTo>
                  <a:cubicBezTo>
                    <a:pt x="3752" y="1870"/>
                    <a:pt x="3743" y="1880"/>
                    <a:pt x="3743" y="1893"/>
                  </a:cubicBezTo>
                  <a:cubicBezTo>
                    <a:pt x="3743" y="2136"/>
                    <a:pt x="3693" y="2376"/>
                    <a:pt x="3601" y="2599"/>
                  </a:cubicBezTo>
                  <a:cubicBezTo>
                    <a:pt x="3598" y="2609"/>
                    <a:pt x="3601" y="2622"/>
                    <a:pt x="3614" y="2626"/>
                  </a:cubicBezTo>
                  <a:lnTo>
                    <a:pt x="3621" y="2626"/>
                  </a:lnTo>
                  <a:cubicBezTo>
                    <a:pt x="3628" y="2626"/>
                    <a:pt x="3637" y="2622"/>
                    <a:pt x="3641" y="2616"/>
                  </a:cubicBezTo>
                  <a:cubicBezTo>
                    <a:pt x="3736" y="2386"/>
                    <a:pt x="3782" y="2143"/>
                    <a:pt x="3782" y="1893"/>
                  </a:cubicBezTo>
                  <a:lnTo>
                    <a:pt x="3782" y="1890"/>
                  </a:lnTo>
                  <a:cubicBezTo>
                    <a:pt x="3782" y="1880"/>
                    <a:pt x="3772" y="1870"/>
                    <a:pt x="3762" y="1870"/>
                  </a:cubicBezTo>
                  <a:close/>
                  <a:moveTo>
                    <a:pt x="167" y="2593"/>
                  </a:moveTo>
                  <a:cubicBezTo>
                    <a:pt x="164" y="2593"/>
                    <a:pt x="161" y="2594"/>
                    <a:pt x="158" y="2596"/>
                  </a:cubicBezTo>
                  <a:cubicBezTo>
                    <a:pt x="145" y="2599"/>
                    <a:pt x="142" y="2612"/>
                    <a:pt x="145" y="2622"/>
                  </a:cubicBezTo>
                  <a:cubicBezTo>
                    <a:pt x="240" y="2852"/>
                    <a:pt x="382" y="3056"/>
                    <a:pt x="559" y="3233"/>
                  </a:cubicBezTo>
                  <a:cubicBezTo>
                    <a:pt x="562" y="3237"/>
                    <a:pt x="566" y="3240"/>
                    <a:pt x="572" y="3240"/>
                  </a:cubicBezTo>
                  <a:cubicBezTo>
                    <a:pt x="579" y="3240"/>
                    <a:pt x="582" y="3237"/>
                    <a:pt x="585" y="3233"/>
                  </a:cubicBezTo>
                  <a:cubicBezTo>
                    <a:pt x="595" y="3227"/>
                    <a:pt x="595" y="3214"/>
                    <a:pt x="585" y="3204"/>
                  </a:cubicBezTo>
                  <a:cubicBezTo>
                    <a:pt x="415" y="3033"/>
                    <a:pt x="277" y="2829"/>
                    <a:pt x="185" y="2606"/>
                  </a:cubicBezTo>
                  <a:cubicBezTo>
                    <a:pt x="180" y="2599"/>
                    <a:pt x="173" y="2593"/>
                    <a:pt x="167" y="2593"/>
                  </a:cubicBezTo>
                  <a:close/>
                  <a:moveTo>
                    <a:pt x="3217" y="3193"/>
                  </a:moveTo>
                  <a:cubicBezTo>
                    <a:pt x="3211" y="3193"/>
                    <a:pt x="3205" y="3196"/>
                    <a:pt x="3201" y="3200"/>
                  </a:cubicBezTo>
                  <a:cubicBezTo>
                    <a:pt x="3030" y="3371"/>
                    <a:pt x="2826" y="3506"/>
                    <a:pt x="2603" y="3601"/>
                  </a:cubicBezTo>
                  <a:cubicBezTo>
                    <a:pt x="2593" y="3605"/>
                    <a:pt x="2586" y="3618"/>
                    <a:pt x="2593" y="3628"/>
                  </a:cubicBezTo>
                  <a:cubicBezTo>
                    <a:pt x="2596" y="3634"/>
                    <a:pt x="2603" y="3641"/>
                    <a:pt x="2609" y="3641"/>
                  </a:cubicBezTo>
                  <a:lnTo>
                    <a:pt x="2619" y="3641"/>
                  </a:lnTo>
                  <a:cubicBezTo>
                    <a:pt x="2849" y="3542"/>
                    <a:pt x="3056" y="3404"/>
                    <a:pt x="3230" y="3227"/>
                  </a:cubicBezTo>
                  <a:cubicBezTo>
                    <a:pt x="3240" y="3220"/>
                    <a:pt x="3240" y="3207"/>
                    <a:pt x="3230" y="3200"/>
                  </a:cubicBezTo>
                  <a:cubicBezTo>
                    <a:pt x="3227" y="3196"/>
                    <a:pt x="3222" y="3193"/>
                    <a:pt x="3217" y="3193"/>
                  </a:cubicBezTo>
                  <a:close/>
                  <a:moveTo>
                    <a:pt x="1179" y="3603"/>
                  </a:moveTo>
                  <a:cubicBezTo>
                    <a:pt x="1171" y="3603"/>
                    <a:pt x="1163" y="3607"/>
                    <a:pt x="1160" y="3614"/>
                  </a:cubicBezTo>
                  <a:cubicBezTo>
                    <a:pt x="1157" y="3624"/>
                    <a:pt x="1160" y="3637"/>
                    <a:pt x="1173" y="3641"/>
                  </a:cubicBezTo>
                  <a:cubicBezTo>
                    <a:pt x="1400" y="3736"/>
                    <a:pt x="1643" y="3785"/>
                    <a:pt x="1893" y="3785"/>
                  </a:cubicBezTo>
                  <a:lnTo>
                    <a:pt x="1896" y="3785"/>
                  </a:lnTo>
                  <a:cubicBezTo>
                    <a:pt x="1906" y="3785"/>
                    <a:pt x="1913" y="3775"/>
                    <a:pt x="1913" y="3762"/>
                  </a:cubicBezTo>
                  <a:cubicBezTo>
                    <a:pt x="1913" y="3752"/>
                    <a:pt x="1903" y="3743"/>
                    <a:pt x="1893" y="3743"/>
                  </a:cubicBezTo>
                  <a:cubicBezTo>
                    <a:pt x="1647" y="3743"/>
                    <a:pt x="1410" y="3697"/>
                    <a:pt x="1187" y="3605"/>
                  </a:cubicBezTo>
                  <a:cubicBezTo>
                    <a:pt x="1184" y="3604"/>
                    <a:pt x="1181" y="3603"/>
                    <a:pt x="1179" y="360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2510253" y="3245690"/>
              <a:ext cx="154079" cy="7355"/>
            </a:xfrm>
            <a:custGeom>
              <a:avLst/>
              <a:gdLst/>
              <a:ahLst/>
              <a:cxnLst/>
              <a:rect l="l" t="t" r="r" b="b"/>
              <a:pathLst>
                <a:path w="838" h="40" extrusionOk="0">
                  <a:moveTo>
                    <a:pt x="20" y="0"/>
                  </a:moveTo>
                  <a:cubicBezTo>
                    <a:pt x="10" y="0"/>
                    <a:pt x="0" y="7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818" y="40"/>
                  </a:lnTo>
                  <a:cubicBezTo>
                    <a:pt x="831" y="40"/>
                    <a:pt x="838" y="30"/>
                    <a:pt x="838" y="20"/>
                  </a:cubicBezTo>
                  <a:cubicBezTo>
                    <a:pt x="838" y="7"/>
                    <a:pt x="831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2118806" y="3640631"/>
              <a:ext cx="695377" cy="695561"/>
            </a:xfrm>
            <a:custGeom>
              <a:avLst/>
              <a:gdLst/>
              <a:ahLst/>
              <a:cxnLst/>
              <a:rect l="l" t="t" r="r" b="b"/>
              <a:pathLst>
                <a:path w="3782" h="3783" extrusionOk="0">
                  <a:moveTo>
                    <a:pt x="1889" y="1"/>
                  </a:moveTo>
                  <a:cubicBezTo>
                    <a:pt x="1879" y="1"/>
                    <a:pt x="1870" y="7"/>
                    <a:pt x="1870" y="20"/>
                  </a:cubicBezTo>
                  <a:cubicBezTo>
                    <a:pt x="1870" y="30"/>
                    <a:pt x="1879" y="40"/>
                    <a:pt x="1889" y="40"/>
                  </a:cubicBezTo>
                  <a:cubicBezTo>
                    <a:pt x="2136" y="40"/>
                    <a:pt x="2372" y="86"/>
                    <a:pt x="2599" y="181"/>
                  </a:cubicBezTo>
                  <a:lnTo>
                    <a:pt x="2606" y="181"/>
                  </a:lnTo>
                  <a:cubicBezTo>
                    <a:pt x="2612" y="181"/>
                    <a:pt x="2622" y="178"/>
                    <a:pt x="2625" y="168"/>
                  </a:cubicBezTo>
                  <a:cubicBezTo>
                    <a:pt x="2629" y="158"/>
                    <a:pt x="2625" y="149"/>
                    <a:pt x="2612" y="142"/>
                  </a:cubicBezTo>
                  <a:cubicBezTo>
                    <a:pt x="2382" y="47"/>
                    <a:pt x="2139" y="1"/>
                    <a:pt x="1889" y="1"/>
                  </a:cubicBezTo>
                  <a:close/>
                  <a:moveTo>
                    <a:pt x="1174" y="141"/>
                  </a:moveTo>
                  <a:cubicBezTo>
                    <a:pt x="1171" y="141"/>
                    <a:pt x="1169" y="141"/>
                    <a:pt x="1167" y="142"/>
                  </a:cubicBezTo>
                  <a:cubicBezTo>
                    <a:pt x="937" y="237"/>
                    <a:pt x="730" y="375"/>
                    <a:pt x="552" y="553"/>
                  </a:cubicBezTo>
                  <a:lnTo>
                    <a:pt x="549" y="556"/>
                  </a:lnTo>
                  <a:cubicBezTo>
                    <a:pt x="542" y="566"/>
                    <a:pt x="542" y="579"/>
                    <a:pt x="549" y="586"/>
                  </a:cubicBezTo>
                  <a:cubicBezTo>
                    <a:pt x="552" y="589"/>
                    <a:pt x="559" y="592"/>
                    <a:pt x="565" y="592"/>
                  </a:cubicBezTo>
                  <a:cubicBezTo>
                    <a:pt x="569" y="592"/>
                    <a:pt x="575" y="592"/>
                    <a:pt x="579" y="586"/>
                  </a:cubicBezTo>
                  <a:lnTo>
                    <a:pt x="582" y="582"/>
                  </a:lnTo>
                  <a:cubicBezTo>
                    <a:pt x="756" y="408"/>
                    <a:pt x="956" y="273"/>
                    <a:pt x="1183" y="181"/>
                  </a:cubicBezTo>
                  <a:cubicBezTo>
                    <a:pt x="1193" y="178"/>
                    <a:pt x="1196" y="165"/>
                    <a:pt x="1193" y="155"/>
                  </a:cubicBezTo>
                  <a:cubicBezTo>
                    <a:pt x="1190" y="145"/>
                    <a:pt x="1182" y="141"/>
                    <a:pt x="1174" y="141"/>
                  </a:cubicBezTo>
                  <a:close/>
                  <a:moveTo>
                    <a:pt x="3214" y="546"/>
                  </a:moveTo>
                  <a:cubicBezTo>
                    <a:pt x="3209" y="546"/>
                    <a:pt x="3202" y="549"/>
                    <a:pt x="3197" y="553"/>
                  </a:cubicBezTo>
                  <a:cubicBezTo>
                    <a:pt x="3190" y="563"/>
                    <a:pt x="3190" y="576"/>
                    <a:pt x="3200" y="582"/>
                  </a:cubicBezTo>
                  <a:cubicBezTo>
                    <a:pt x="3371" y="756"/>
                    <a:pt x="3506" y="957"/>
                    <a:pt x="3601" y="1180"/>
                  </a:cubicBezTo>
                  <a:cubicBezTo>
                    <a:pt x="3604" y="1190"/>
                    <a:pt x="3611" y="1193"/>
                    <a:pt x="3617" y="1193"/>
                  </a:cubicBezTo>
                  <a:lnTo>
                    <a:pt x="3627" y="1193"/>
                  </a:lnTo>
                  <a:cubicBezTo>
                    <a:pt x="3637" y="1187"/>
                    <a:pt x="3644" y="1177"/>
                    <a:pt x="3637" y="1164"/>
                  </a:cubicBezTo>
                  <a:cubicBezTo>
                    <a:pt x="3542" y="937"/>
                    <a:pt x="3404" y="730"/>
                    <a:pt x="3230" y="553"/>
                  </a:cubicBezTo>
                  <a:lnTo>
                    <a:pt x="3226" y="553"/>
                  </a:lnTo>
                  <a:cubicBezTo>
                    <a:pt x="3223" y="548"/>
                    <a:pt x="3219" y="546"/>
                    <a:pt x="3214" y="546"/>
                  </a:cubicBezTo>
                  <a:close/>
                  <a:moveTo>
                    <a:pt x="160" y="1159"/>
                  </a:moveTo>
                  <a:cubicBezTo>
                    <a:pt x="152" y="1159"/>
                    <a:pt x="144" y="1163"/>
                    <a:pt x="142" y="1170"/>
                  </a:cubicBezTo>
                  <a:cubicBezTo>
                    <a:pt x="46" y="1400"/>
                    <a:pt x="0" y="1643"/>
                    <a:pt x="0" y="1890"/>
                  </a:cubicBezTo>
                  <a:lnTo>
                    <a:pt x="0" y="1896"/>
                  </a:lnTo>
                  <a:cubicBezTo>
                    <a:pt x="0" y="1906"/>
                    <a:pt x="7" y="1916"/>
                    <a:pt x="20" y="1916"/>
                  </a:cubicBezTo>
                  <a:cubicBezTo>
                    <a:pt x="30" y="1916"/>
                    <a:pt x="40" y="1906"/>
                    <a:pt x="40" y="1896"/>
                  </a:cubicBezTo>
                  <a:lnTo>
                    <a:pt x="40" y="1890"/>
                  </a:lnTo>
                  <a:cubicBezTo>
                    <a:pt x="40" y="1647"/>
                    <a:pt x="86" y="1410"/>
                    <a:pt x="178" y="1187"/>
                  </a:cubicBezTo>
                  <a:cubicBezTo>
                    <a:pt x="184" y="1177"/>
                    <a:pt x="178" y="1164"/>
                    <a:pt x="168" y="1160"/>
                  </a:cubicBezTo>
                  <a:cubicBezTo>
                    <a:pt x="165" y="1160"/>
                    <a:pt x="163" y="1159"/>
                    <a:pt x="160" y="1159"/>
                  </a:cubicBezTo>
                  <a:close/>
                  <a:moveTo>
                    <a:pt x="3762" y="1870"/>
                  </a:moveTo>
                  <a:cubicBezTo>
                    <a:pt x="3749" y="1870"/>
                    <a:pt x="3742" y="1880"/>
                    <a:pt x="3742" y="1890"/>
                  </a:cubicBezTo>
                  <a:cubicBezTo>
                    <a:pt x="3742" y="2136"/>
                    <a:pt x="3693" y="2373"/>
                    <a:pt x="3601" y="2596"/>
                  </a:cubicBezTo>
                  <a:cubicBezTo>
                    <a:pt x="3598" y="2606"/>
                    <a:pt x="3601" y="2619"/>
                    <a:pt x="3611" y="2622"/>
                  </a:cubicBezTo>
                  <a:cubicBezTo>
                    <a:pt x="3614" y="2626"/>
                    <a:pt x="3617" y="2626"/>
                    <a:pt x="3621" y="2626"/>
                  </a:cubicBezTo>
                  <a:cubicBezTo>
                    <a:pt x="3627" y="2626"/>
                    <a:pt x="3637" y="2619"/>
                    <a:pt x="3640" y="2613"/>
                  </a:cubicBezTo>
                  <a:cubicBezTo>
                    <a:pt x="3732" y="2383"/>
                    <a:pt x="3782" y="2140"/>
                    <a:pt x="3782" y="1890"/>
                  </a:cubicBezTo>
                  <a:cubicBezTo>
                    <a:pt x="3782" y="1877"/>
                    <a:pt x="3772" y="1870"/>
                    <a:pt x="3762" y="1870"/>
                  </a:cubicBezTo>
                  <a:close/>
                  <a:moveTo>
                    <a:pt x="163" y="2590"/>
                  </a:moveTo>
                  <a:cubicBezTo>
                    <a:pt x="160" y="2590"/>
                    <a:pt x="157" y="2591"/>
                    <a:pt x="155" y="2593"/>
                  </a:cubicBezTo>
                  <a:cubicBezTo>
                    <a:pt x="145" y="2596"/>
                    <a:pt x="138" y="2609"/>
                    <a:pt x="145" y="2619"/>
                  </a:cubicBezTo>
                  <a:cubicBezTo>
                    <a:pt x="240" y="2846"/>
                    <a:pt x="378" y="3053"/>
                    <a:pt x="552" y="3227"/>
                  </a:cubicBezTo>
                  <a:lnTo>
                    <a:pt x="556" y="3230"/>
                  </a:lnTo>
                  <a:cubicBezTo>
                    <a:pt x="559" y="3234"/>
                    <a:pt x="565" y="3237"/>
                    <a:pt x="569" y="3237"/>
                  </a:cubicBezTo>
                  <a:cubicBezTo>
                    <a:pt x="575" y="3237"/>
                    <a:pt x="579" y="3234"/>
                    <a:pt x="585" y="3230"/>
                  </a:cubicBezTo>
                  <a:cubicBezTo>
                    <a:pt x="592" y="3220"/>
                    <a:pt x="592" y="3207"/>
                    <a:pt x="582" y="3197"/>
                  </a:cubicBezTo>
                  <a:cubicBezTo>
                    <a:pt x="411" y="3027"/>
                    <a:pt x="276" y="2826"/>
                    <a:pt x="181" y="2603"/>
                  </a:cubicBezTo>
                  <a:cubicBezTo>
                    <a:pt x="179" y="2596"/>
                    <a:pt x="171" y="2590"/>
                    <a:pt x="163" y="2590"/>
                  </a:cubicBezTo>
                  <a:close/>
                  <a:moveTo>
                    <a:pt x="3200" y="3197"/>
                  </a:moveTo>
                  <a:cubicBezTo>
                    <a:pt x="3026" y="3371"/>
                    <a:pt x="2826" y="3506"/>
                    <a:pt x="2602" y="3598"/>
                  </a:cubicBezTo>
                  <a:cubicBezTo>
                    <a:pt x="2592" y="3605"/>
                    <a:pt x="2586" y="3615"/>
                    <a:pt x="2589" y="3624"/>
                  </a:cubicBezTo>
                  <a:cubicBezTo>
                    <a:pt x="2592" y="3634"/>
                    <a:pt x="2602" y="3638"/>
                    <a:pt x="2609" y="3638"/>
                  </a:cubicBezTo>
                  <a:lnTo>
                    <a:pt x="2615" y="3638"/>
                  </a:lnTo>
                  <a:cubicBezTo>
                    <a:pt x="2845" y="3542"/>
                    <a:pt x="3052" y="3404"/>
                    <a:pt x="3226" y="3227"/>
                  </a:cubicBezTo>
                  <a:lnTo>
                    <a:pt x="3213" y="3211"/>
                  </a:lnTo>
                  <a:lnTo>
                    <a:pt x="3200" y="3197"/>
                  </a:lnTo>
                  <a:close/>
                  <a:moveTo>
                    <a:pt x="1179" y="3600"/>
                  </a:moveTo>
                  <a:cubicBezTo>
                    <a:pt x="1171" y="3600"/>
                    <a:pt x="1163" y="3605"/>
                    <a:pt x="1160" y="3615"/>
                  </a:cubicBezTo>
                  <a:cubicBezTo>
                    <a:pt x="1153" y="3624"/>
                    <a:pt x="1160" y="3634"/>
                    <a:pt x="1170" y="3641"/>
                  </a:cubicBezTo>
                  <a:cubicBezTo>
                    <a:pt x="1400" y="3733"/>
                    <a:pt x="1643" y="3782"/>
                    <a:pt x="1889" y="3782"/>
                  </a:cubicBezTo>
                  <a:lnTo>
                    <a:pt x="1893" y="3782"/>
                  </a:lnTo>
                  <a:cubicBezTo>
                    <a:pt x="1906" y="3782"/>
                    <a:pt x="1912" y="3772"/>
                    <a:pt x="1912" y="3762"/>
                  </a:cubicBezTo>
                  <a:cubicBezTo>
                    <a:pt x="1912" y="3749"/>
                    <a:pt x="1902" y="3739"/>
                    <a:pt x="1889" y="3739"/>
                  </a:cubicBezTo>
                  <a:cubicBezTo>
                    <a:pt x="1646" y="3739"/>
                    <a:pt x="1410" y="3693"/>
                    <a:pt x="1186" y="3601"/>
                  </a:cubicBezTo>
                  <a:cubicBezTo>
                    <a:pt x="1184" y="3601"/>
                    <a:pt x="1181" y="3600"/>
                    <a:pt x="1179" y="36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2711952" y="3630334"/>
              <a:ext cx="112525" cy="111974"/>
            </a:xfrm>
            <a:custGeom>
              <a:avLst/>
              <a:gdLst/>
              <a:ahLst/>
              <a:cxnLst/>
              <a:rect l="l" t="t" r="r" b="b"/>
              <a:pathLst>
                <a:path w="612" h="609" extrusionOk="0">
                  <a:moveTo>
                    <a:pt x="589" y="0"/>
                  </a:moveTo>
                  <a:cubicBezTo>
                    <a:pt x="584" y="0"/>
                    <a:pt x="579" y="3"/>
                    <a:pt x="575" y="7"/>
                  </a:cubicBezTo>
                  <a:lnTo>
                    <a:pt x="10" y="573"/>
                  </a:lnTo>
                  <a:cubicBezTo>
                    <a:pt x="0" y="579"/>
                    <a:pt x="0" y="592"/>
                    <a:pt x="10" y="602"/>
                  </a:cubicBezTo>
                  <a:cubicBezTo>
                    <a:pt x="14" y="605"/>
                    <a:pt x="20" y="609"/>
                    <a:pt x="23" y="609"/>
                  </a:cubicBezTo>
                  <a:cubicBezTo>
                    <a:pt x="30" y="609"/>
                    <a:pt x="37" y="605"/>
                    <a:pt x="40" y="602"/>
                  </a:cubicBezTo>
                  <a:lnTo>
                    <a:pt x="605" y="37"/>
                  </a:lnTo>
                  <a:cubicBezTo>
                    <a:pt x="612" y="27"/>
                    <a:pt x="612" y="14"/>
                    <a:pt x="605" y="7"/>
                  </a:cubicBezTo>
                  <a:cubicBezTo>
                    <a:pt x="600" y="3"/>
                    <a:pt x="594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2857573" y="3946398"/>
              <a:ext cx="695377" cy="695929"/>
            </a:xfrm>
            <a:custGeom>
              <a:avLst/>
              <a:gdLst/>
              <a:ahLst/>
              <a:cxnLst/>
              <a:rect l="l" t="t" r="r" b="b"/>
              <a:pathLst>
                <a:path w="3782" h="3785" extrusionOk="0">
                  <a:moveTo>
                    <a:pt x="1889" y="0"/>
                  </a:moveTo>
                  <a:cubicBezTo>
                    <a:pt x="1879" y="0"/>
                    <a:pt x="1870" y="10"/>
                    <a:pt x="1870" y="23"/>
                  </a:cubicBezTo>
                  <a:cubicBezTo>
                    <a:pt x="1870" y="33"/>
                    <a:pt x="1879" y="43"/>
                    <a:pt x="1893" y="43"/>
                  </a:cubicBezTo>
                  <a:cubicBezTo>
                    <a:pt x="2136" y="43"/>
                    <a:pt x="2372" y="89"/>
                    <a:pt x="2599" y="181"/>
                  </a:cubicBezTo>
                  <a:cubicBezTo>
                    <a:pt x="2599" y="184"/>
                    <a:pt x="2602" y="184"/>
                    <a:pt x="2605" y="184"/>
                  </a:cubicBezTo>
                  <a:cubicBezTo>
                    <a:pt x="2612" y="184"/>
                    <a:pt x="2622" y="178"/>
                    <a:pt x="2625" y="171"/>
                  </a:cubicBezTo>
                  <a:cubicBezTo>
                    <a:pt x="2628" y="161"/>
                    <a:pt x="2625" y="148"/>
                    <a:pt x="2612" y="145"/>
                  </a:cubicBezTo>
                  <a:cubicBezTo>
                    <a:pt x="2385" y="49"/>
                    <a:pt x="2142" y="0"/>
                    <a:pt x="1893" y="0"/>
                  </a:cubicBezTo>
                  <a:close/>
                  <a:moveTo>
                    <a:pt x="1174" y="144"/>
                  </a:moveTo>
                  <a:cubicBezTo>
                    <a:pt x="1171" y="144"/>
                    <a:pt x="1169" y="144"/>
                    <a:pt x="1167" y="145"/>
                  </a:cubicBezTo>
                  <a:cubicBezTo>
                    <a:pt x="937" y="240"/>
                    <a:pt x="730" y="378"/>
                    <a:pt x="555" y="555"/>
                  </a:cubicBezTo>
                  <a:cubicBezTo>
                    <a:pt x="546" y="565"/>
                    <a:pt x="546" y="578"/>
                    <a:pt x="555" y="585"/>
                  </a:cubicBezTo>
                  <a:cubicBezTo>
                    <a:pt x="559" y="588"/>
                    <a:pt x="562" y="591"/>
                    <a:pt x="569" y="591"/>
                  </a:cubicBezTo>
                  <a:cubicBezTo>
                    <a:pt x="575" y="591"/>
                    <a:pt x="578" y="588"/>
                    <a:pt x="582" y="585"/>
                  </a:cubicBezTo>
                  <a:cubicBezTo>
                    <a:pt x="756" y="411"/>
                    <a:pt x="956" y="276"/>
                    <a:pt x="1183" y="184"/>
                  </a:cubicBezTo>
                  <a:cubicBezTo>
                    <a:pt x="1193" y="178"/>
                    <a:pt x="1199" y="168"/>
                    <a:pt x="1193" y="158"/>
                  </a:cubicBezTo>
                  <a:cubicBezTo>
                    <a:pt x="1190" y="148"/>
                    <a:pt x="1182" y="144"/>
                    <a:pt x="1174" y="144"/>
                  </a:cubicBezTo>
                  <a:close/>
                  <a:moveTo>
                    <a:pt x="3213" y="547"/>
                  </a:moveTo>
                  <a:cubicBezTo>
                    <a:pt x="3208" y="547"/>
                    <a:pt x="3202" y="549"/>
                    <a:pt x="3197" y="552"/>
                  </a:cubicBezTo>
                  <a:cubicBezTo>
                    <a:pt x="3190" y="562"/>
                    <a:pt x="3190" y="575"/>
                    <a:pt x="3197" y="582"/>
                  </a:cubicBezTo>
                  <a:cubicBezTo>
                    <a:pt x="3371" y="756"/>
                    <a:pt x="3506" y="956"/>
                    <a:pt x="3601" y="1183"/>
                  </a:cubicBezTo>
                  <a:cubicBezTo>
                    <a:pt x="3604" y="1189"/>
                    <a:pt x="3611" y="1193"/>
                    <a:pt x="3621" y="1193"/>
                  </a:cubicBezTo>
                  <a:lnTo>
                    <a:pt x="3627" y="1193"/>
                  </a:lnTo>
                  <a:cubicBezTo>
                    <a:pt x="3637" y="1189"/>
                    <a:pt x="3644" y="1176"/>
                    <a:pt x="3637" y="1166"/>
                  </a:cubicBezTo>
                  <a:cubicBezTo>
                    <a:pt x="3542" y="936"/>
                    <a:pt x="3404" y="729"/>
                    <a:pt x="3226" y="552"/>
                  </a:cubicBezTo>
                  <a:cubicBezTo>
                    <a:pt x="3223" y="549"/>
                    <a:pt x="3218" y="547"/>
                    <a:pt x="3213" y="547"/>
                  </a:cubicBezTo>
                  <a:close/>
                  <a:moveTo>
                    <a:pt x="166" y="1156"/>
                  </a:moveTo>
                  <a:cubicBezTo>
                    <a:pt x="157" y="1156"/>
                    <a:pt x="147" y="1162"/>
                    <a:pt x="145" y="1170"/>
                  </a:cubicBezTo>
                  <a:cubicBezTo>
                    <a:pt x="50" y="1400"/>
                    <a:pt x="0" y="1643"/>
                    <a:pt x="0" y="1896"/>
                  </a:cubicBezTo>
                  <a:lnTo>
                    <a:pt x="0" y="1899"/>
                  </a:lnTo>
                  <a:cubicBezTo>
                    <a:pt x="0" y="1912"/>
                    <a:pt x="10" y="1915"/>
                    <a:pt x="20" y="1915"/>
                  </a:cubicBezTo>
                  <a:cubicBezTo>
                    <a:pt x="33" y="1915"/>
                    <a:pt x="43" y="1902"/>
                    <a:pt x="43" y="1892"/>
                  </a:cubicBezTo>
                  <a:cubicBezTo>
                    <a:pt x="43" y="1646"/>
                    <a:pt x="89" y="1410"/>
                    <a:pt x="181" y="1186"/>
                  </a:cubicBezTo>
                  <a:cubicBezTo>
                    <a:pt x="187" y="1173"/>
                    <a:pt x="181" y="1163"/>
                    <a:pt x="171" y="1157"/>
                  </a:cubicBezTo>
                  <a:cubicBezTo>
                    <a:pt x="169" y="1156"/>
                    <a:pt x="167" y="1156"/>
                    <a:pt x="166" y="1156"/>
                  </a:cubicBezTo>
                  <a:close/>
                  <a:moveTo>
                    <a:pt x="3762" y="1869"/>
                  </a:moveTo>
                  <a:cubicBezTo>
                    <a:pt x="3752" y="1869"/>
                    <a:pt x="3742" y="1879"/>
                    <a:pt x="3742" y="1892"/>
                  </a:cubicBezTo>
                  <a:cubicBezTo>
                    <a:pt x="3742" y="2136"/>
                    <a:pt x="3696" y="2372"/>
                    <a:pt x="3604" y="2596"/>
                  </a:cubicBezTo>
                  <a:cubicBezTo>
                    <a:pt x="3598" y="2609"/>
                    <a:pt x="3604" y="2619"/>
                    <a:pt x="3614" y="2625"/>
                  </a:cubicBezTo>
                  <a:lnTo>
                    <a:pt x="3621" y="2625"/>
                  </a:lnTo>
                  <a:cubicBezTo>
                    <a:pt x="3630" y="2625"/>
                    <a:pt x="3637" y="2622"/>
                    <a:pt x="3640" y="2612"/>
                  </a:cubicBezTo>
                  <a:cubicBezTo>
                    <a:pt x="3736" y="2382"/>
                    <a:pt x="3782" y="2142"/>
                    <a:pt x="3782" y="1892"/>
                  </a:cubicBezTo>
                  <a:lnTo>
                    <a:pt x="3782" y="1889"/>
                  </a:lnTo>
                  <a:cubicBezTo>
                    <a:pt x="3782" y="1876"/>
                    <a:pt x="3775" y="1869"/>
                    <a:pt x="3762" y="1869"/>
                  </a:cubicBezTo>
                  <a:close/>
                  <a:moveTo>
                    <a:pt x="165" y="2594"/>
                  </a:moveTo>
                  <a:cubicBezTo>
                    <a:pt x="163" y="2594"/>
                    <a:pt x="160" y="2595"/>
                    <a:pt x="158" y="2596"/>
                  </a:cubicBezTo>
                  <a:cubicBezTo>
                    <a:pt x="148" y="2599"/>
                    <a:pt x="141" y="2612"/>
                    <a:pt x="148" y="2622"/>
                  </a:cubicBezTo>
                  <a:cubicBezTo>
                    <a:pt x="243" y="2852"/>
                    <a:pt x="381" y="3059"/>
                    <a:pt x="559" y="3233"/>
                  </a:cubicBezTo>
                  <a:cubicBezTo>
                    <a:pt x="562" y="3239"/>
                    <a:pt x="569" y="3239"/>
                    <a:pt x="575" y="3239"/>
                  </a:cubicBezTo>
                  <a:cubicBezTo>
                    <a:pt x="578" y="3239"/>
                    <a:pt x="585" y="3239"/>
                    <a:pt x="588" y="3236"/>
                  </a:cubicBezTo>
                  <a:cubicBezTo>
                    <a:pt x="595" y="3226"/>
                    <a:pt x="595" y="3213"/>
                    <a:pt x="588" y="3207"/>
                  </a:cubicBezTo>
                  <a:cubicBezTo>
                    <a:pt x="414" y="3032"/>
                    <a:pt x="279" y="2832"/>
                    <a:pt x="184" y="2609"/>
                  </a:cubicBezTo>
                  <a:cubicBezTo>
                    <a:pt x="182" y="2599"/>
                    <a:pt x="173" y="2594"/>
                    <a:pt x="165" y="2594"/>
                  </a:cubicBezTo>
                  <a:close/>
                  <a:moveTo>
                    <a:pt x="3217" y="3192"/>
                  </a:moveTo>
                  <a:cubicBezTo>
                    <a:pt x="3212" y="3192"/>
                    <a:pt x="3207" y="3193"/>
                    <a:pt x="3203" y="3197"/>
                  </a:cubicBezTo>
                  <a:cubicBezTo>
                    <a:pt x="3033" y="3371"/>
                    <a:pt x="2829" y="3506"/>
                    <a:pt x="2605" y="3601"/>
                  </a:cubicBezTo>
                  <a:cubicBezTo>
                    <a:pt x="2596" y="3604"/>
                    <a:pt x="2589" y="3617"/>
                    <a:pt x="2592" y="3627"/>
                  </a:cubicBezTo>
                  <a:cubicBezTo>
                    <a:pt x="2596" y="3634"/>
                    <a:pt x="2605" y="3640"/>
                    <a:pt x="2612" y="3640"/>
                  </a:cubicBezTo>
                  <a:cubicBezTo>
                    <a:pt x="2615" y="3640"/>
                    <a:pt x="2619" y="3640"/>
                    <a:pt x="2622" y="3637"/>
                  </a:cubicBezTo>
                  <a:cubicBezTo>
                    <a:pt x="2852" y="3542"/>
                    <a:pt x="3056" y="3404"/>
                    <a:pt x="3233" y="3226"/>
                  </a:cubicBezTo>
                  <a:cubicBezTo>
                    <a:pt x="3240" y="3220"/>
                    <a:pt x="3240" y="3207"/>
                    <a:pt x="3233" y="3197"/>
                  </a:cubicBezTo>
                  <a:cubicBezTo>
                    <a:pt x="3228" y="3193"/>
                    <a:pt x="3222" y="3192"/>
                    <a:pt x="3217" y="3192"/>
                  </a:cubicBezTo>
                  <a:close/>
                  <a:moveTo>
                    <a:pt x="1182" y="3603"/>
                  </a:moveTo>
                  <a:cubicBezTo>
                    <a:pt x="1174" y="3603"/>
                    <a:pt x="1166" y="3607"/>
                    <a:pt x="1163" y="3617"/>
                  </a:cubicBezTo>
                  <a:cubicBezTo>
                    <a:pt x="1157" y="3627"/>
                    <a:pt x="1163" y="3637"/>
                    <a:pt x="1173" y="3644"/>
                  </a:cubicBezTo>
                  <a:cubicBezTo>
                    <a:pt x="1403" y="3736"/>
                    <a:pt x="1643" y="3785"/>
                    <a:pt x="1893" y="3785"/>
                  </a:cubicBezTo>
                  <a:lnTo>
                    <a:pt x="1896" y="3785"/>
                  </a:lnTo>
                  <a:cubicBezTo>
                    <a:pt x="1909" y="3785"/>
                    <a:pt x="1919" y="3775"/>
                    <a:pt x="1919" y="3765"/>
                  </a:cubicBezTo>
                  <a:cubicBezTo>
                    <a:pt x="1919" y="3752"/>
                    <a:pt x="1909" y="3742"/>
                    <a:pt x="1896" y="3742"/>
                  </a:cubicBezTo>
                  <a:lnTo>
                    <a:pt x="1893" y="3742"/>
                  </a:lnTo>
                  <a:cubicBezTo>
                    <a:pt x="1649" y="3742"/>
                    <a:pt x="1413" y="3696"/>
                    <a:pt x="1190" y="3604"/>
                  </a:cubicBezTo>
                  <a:cubicBezTo>
                    <a:pt x="1187" y="3603"/>
                    <a:pt x="1185" y="3603"/>
                    <a:pt x="1182" y="360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3201216" y="3789929"/>
              <a:ext cx="8090" cy="154814"/>
            </a:xfrm>
            <a:custGeom>
              <a:avLst/>
              <a:gdLst/>
              <a:ahLst/>
              <a:cxnLst/>
              <a:rect l="l" t="t" r="r" b="b"/>
              <a:pathLst>
                <a:path w="44" h="842" extrusionOk="0">
                  <a:moveTo>
                    <a:pt x="24" y="0"/>
                  </a:moveTo>
                  <a:cubicBezTo>
                    <a:pt x="10" y="0"/>
                    <a:pt x="1" y="10"/>
                    <a:pt x="1" y="20"/>
                  </a:cubicBezTo>
                  <a:lnTo>
                    <a:pt x="1" y="822"/>
                  </a:lnTo>
                  <a:cubicBezTo>
                    <a:pt x="1" y="831"/>
                    <a:pt x="10" y="841"/>
                    <a:pt x="24" y="841"/>
                  </a:cubicBezTo>
                  <a:cubicBezTo>
                    <a:pt x="33" y="841"/>
                    <a:pt x="43" y="831"/>
                    <a:pt x="43" y="822"/>
                  </a:cubicBezTo>
                  <a:lnTo>
                    <a:pt x="43" y="20"/>
                  </a:lnTo>
                  <a:cubicBezTo>
                    <a:pt x="43" y="10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3596340" y="3640631"/>
              <a:ext cx="695929" cy="695561"/>
            </a:xfrm>
            <a:custGeom>
              <a:avLst/>
              <a:gdLst/>
              <a:ahLst/>
              <a:cxnLst/>
              <a:rect l="l" t="t" r="r" b="b"/>
              <a:pathLst>
                <a:path w="3785" h="3783" extrusionOk="0">
                  <a:moveTo>
                    <a:pt x="1893" y="1"/>
                  </a:moveTo>
                  <a:cubicBezTo>
                    <a:pt x="1879" y="1"/>
                    <a:pt x="1873" y="7"/>
                    <a:pt x="1873" y="20"/>
                  </a:cubicBezTo>
                  <a:cubicBezTo>
                    <a:pt x="1873" y="30"/>
                    <a:pt x="1883" y="40"/>
                    <a:pt x="1893" y="40"/>
                  </a:cubicBezTo>
                  <a:cubicBezTo>
                    <a:pt x="2136" y="40"/>
                    <a:pt x="2375" y="86"/>
                    <a:pt x="2599" y="181"/>
                  </a:cubicBezTo>
                  <a:lnTo>
                    <a:pt x="2605" y="181"/>
                  </a:lnTo>
                  <a:cubicBezTo>
                    <a:pt x="2615" y="181"/>
                    <a:pt x="2622" y="178"/>
                    <a:pt x="2625" y="168"/>
                  </a:cubicBezTo>
                  <a:cubicBezTo>
                    <a:pt x="2632" y="158"/>
                    <a:pt x="2625" y="145"/>
                    <a:pt x="2615" y="142"/>
                  </a:cubicBezTo>
                  <a:cubicBezTo>
                    <a:pt x="2385" y="47"/>
                    <a:pt x="2142" y="1"/>
                    <a:pt x="1893" y="1"/>
                  </a:cubicBezTo>
                  <a:close/>
                  <a:moveTo>
                    <a:pt x="1175" y="143"/>
                  </a:moveTo>
                  <a:cubicBezTo>
                    <a:pt x="1172" y="143"/>
                    <a:pt x="1169" y="143"/>
                    <a:pt x="1166" y="145"/>
                  </a:cubicBezTo>
                  <a:cubicBezTo>
                    <a:pt x="940" y="241"/>
                    <a:pt x="733" y="375"/>
                    <a:pt x="555" y="553"/>
                  </a:cubicBezTo>
                  <a:lnTo>
                    <a:pt x="555" y="556"/>
                  </a:lnTo>
                  <a:cubicBezTo>
                    <a:pt x="546" y="563"/>
                    <a:pt x="546" y="576"/>
                    <a:pt x="555" y="582"/>
                  </a:cubicBezTo>
                  <a:cubicBezTo>
                    <a:pt x="559" y="586"/>
                    <a:pt x="565" y="589"/>
                    <a:pt x="569" y="589"/>
                  </a:cubicBezTo>
                  <a:cubicBezTo>
                    <a:pt x="575" y="589"/>
                    <a:pt x="582" y="586"/>
                    <a:pt x="585" y="582"/>
                  </a:cubicBezTo>
                  <a:cubicBezTo>
                    <a:pt x="759" y="408"/>
                    <a:pt x="959" y="273"/>
                    <a:pt x="1183" y="181"/>
                  </a:cubicBezTo>
                  <a:cubicBezTo>
                    <a:pt x="1193" y="178"/>
                    <a:pt x="1199" y="165"/>
                    <a:pt x="1193" y="155"/>
                  </a:cubicBezTo>
                  <a:cubicBezTo>
                    <a:pt x="1190" y="148"/>
                    <a:pt x="1183" y="143"/>
                    <a:pt x="1175" y="143"/>
                  </a:cubicBezTo>
                  <a:close/>
                  <a:moveTo>
                    <a:pt x="3230" y="553"/>
                  </a:moveTo>
                  <a:lnTo>
                    <a:pt x="3213" y="566"/>
                  </a:lnTo>
                  <a:lnTo>
                    <a:pt x="3200" y="582"/>
                  </a:lnTo>
                  <a:cubicBezTo>
                    <a:pt x="3374" y="756"/>
                    <a:pt x="3509" y="957"/>
                    <a:pt x="3601" y="1180"/>
                  </a:cubicBezTo>
                  <a:cubicBezTo>
                    <a:pt x="3604" y="1187"/>
                    <a:pt x="3611" y="1193"/>
                    <a:pt x="3621" y="1193"/>
                  </a:cubicBezTo>
                  <a:cubicBezTo>
                    <a:pt x="3624" y="1193"/>
                    <a:pt x="3627" y="1193"/>
                    <a:pt x="3627" y="1190"/>
                  </a:cubicBezTo>
                  <a:cubicBezTo>
                    <a:pt x="3637" y="1187"/>
                    <a:pt x="3644" y="1174"/>
                    <a:pt x="3640" y="1164"/>
                  </a:cubicBezTo>
                  <a:cubicBezTo>
                    <a:pt x="3545" y="934"/>
                    <a:pt x="3407" y="730"/>
                    <a:pt x="3230" y="553"/>
                  </a:cubicBezTo>
                  <a:close/>
                  <a:moveTo>
                    <a:pt x="162" y="1155"/>
                  </a:moveTo>
                  <a:cubicBezTo>
                    <a:pt x="155" y="1155"/>
                    <a:pt x="147" y="1160"/>
                    <a:pt x="145" y="1167"/>
                  </a:cubicBezTo>
                  <a:cubicBezTo>
                    <a:pt x="49" y="1397"/>
                    <a:pt x="0" y="1640"/>
                    <a:pt x="0" y="1890"/>
                  </a:cubicBezTo>
                  <a:lnTo>
                    <a:pt x="0" y="1893"/>
                  </a:lnTo>
                  <a:cubicBezTo>
                    <a:pt x="0" y="1903"/>
                    <a:pt x="10" y="1913"/>
                    <a:pt x="23" y="1913"/>
                  </a:cubicBezTo>
                  <a:cubicBezTo>
                    <a:pt x="33" y="1913"/>
                    <a:pt x="43" y="1903"/>
                    <a:pt x="43" y="1890"/>
                  </a:cubicBezTo>
                  <a:cubicBezTo>
                    <a:pt x="43" y="1647"/>
                    <a:pt x="89" y="1410"/>
                    <a:pt x="184" y="1183"/>
                  </a:cubicBezTo>
                  <a:cubicBezTo>
                    <a:pt x="187" y="1174"/>
                    <a:pt x="181" y="1160"/>
                    <a:pt x="171" y="1157"/>
                  </a:cubicBezTo>
                  <a:cubicBezTo>
                    <a:pt x="168" y="1155"/>
                    <a:pt x="165" y="1155"/>
                    <a:pt x="162" y="1155"/>
                  </a:cubicBezTo>
                  <a:close/>
                  <a:moveTo>
                    <a:pt x="3762" y="1870"/>
                  </a:moveTo>
                  <a:cubicBezTo>
                    <a:pt x="3752" y="1870"/>
                    <a:pt x="3742" y="1880"/>
                    <a:pt x="3742" y="1890"/>
                  </a:cubicBezTo>
                  <a:cubicBezTo>
                    <a:pt x="3742" y="2133"/>
                    <a:pt x="3696" y="2373"/>
                    <a:pt x="3604" y="2596"/>
                  </a:cubicBezTo>
                  <a:cubicBezTo>
                    <a:pt x="3598" y="2606"/>
                    <a:pt x="3604" y="2619"/>
                    <a:pt x="3614" y="2622"/>
                  </a:cubicBezTo>
                  <a:lnTo>
                    <a:pt x="3624" y="2622"/>
                  </a:lnTo>
                  <a:cubicBezTo>
                    <a:pt x="3630" y="2622"/>
                    <a:pt x="3637" y="2619"/>
                    <a:pt x="3640" y="2613"/>
                  </a:cubicBezTo>
                  <a:cubicBezTo>
                    <a:pt x="3736" y="2383"/>
                    <a:pt x="3785" y="2140"/>
                    <a:pt x="3785" y="1890"/>
                  </a:cubicBezTo>
                  <a:lnTo>
                    <a:pt x="3785" y="1887"/>
                  </a:lnTo>
                  <a:cubicBezTo>
                    <a:pt x="3785" y="1877"/>
                    <a:pt x="3775" y="1870"/>
                    <a:pt x="3762" y="1870"/>
                  </a:cubicBezTo>
                  <a:close/>
                  <a:moveTo>
                    <a:pt x="166" y="2587"/>
                  </a:moveTo>
                  <a:cubicBezTo>
                    <a:pt x="163" y="2587"/>
                    <a:pt x="161" y="2588"/>
                    <a:pt x="158" y="2590"/>
                  </a:cubicBezTo>
                  <a:cubicBezTo>
                    <a:pt x="148" y="2593"/>
                    <a:pt x="141" y="2606"/>
                    <a:pt x="145" y="2616"/>
                  </a:cubicBezTo>
                  <a:cubicBezTo>
                    <a:pt x="240" y="2843"/>
                    <a:pt x="378" y="3050"/>
                    <a:pt x="555" y="3227"/>
                  </a:cubicBezTo>
                  <a:lnTo>
                    <a:pt x="559" y="3230"/>
                  </a:lnTo>
                  <a:cubicBezTo>
                    <a:pt x="562" y="3237"/>
                    <a:pt x="569" y="3237"/>
                    <a:pt x="575" y="3237"/>
                  </a:cubicBezTo>
                  <a:cubicBezTo>
                    <a:pt x="578" y="3237"/>
                    <a:pt x="585" y="3237"/>
                    <a:pt x="588" y="3230"/>
                  </a:cubicBezTo>
                  <a:cubicBezTo>
                    <a:pt x="598" y="3224"/>
                    <a:pt x="598" y="3211"/>
                    <a:pt x="588" y="3204"/>
                  </a:cubicBezTo>
                  <a:lnTo>
                    <a:pt x="585" y="3197"/>
                  </a:lnTo>
                  <a:cubicBezTo>
                    <a:pt x="411" y="3027"/>
                    <a:pt x="276" y="2823"/>
                    <a:pt x="184" y="2599"/>
                  </a:cubicBezTo>
                  <a:cubicBezTo>
                    <a:pt x="179" y="2592"/>
                    <a:pt x="173" y="2587"/>
                    <a:pt x="166" y="2587"/>
                  </a:cubicBezTo>
                  <a:close/>
                  <a:moveTo>
                    <a:pt x="3218" y="3193"/>
                  </a:moveTo>
                  <a:cubicBezTo>
                    <a:pt x="3212" y="3193"/>
                    <a:pt x="3205" y="3195"/>
                    <a:pt x="3200" y="3201"/>
                  </a:cubicBezTo>
                  <a:cubicBezTo>
                    <a:pt x="3029" y="3371"/>
                    <a:pt x="2829" y="3506"/>
                    <a:pt x="2605" y="3598"/>
                  </a:cubicBezTo>
                  <a:cubicBezTo>
                    <a:pt x="2596" y="3601"/>
                    <a:pt x="2589" y="3615"/>
                    <a:pt x="2596" y="3624"/>
                  </a:cubicBezTo>
                  <a:cubicBezTo>
                    <a:pt x="2599" y="3634"/>
                    <a:pt x="2605" y="3638"/>
                    <a:pt x="2612" y="3638"/>
                  </a:cubicBezTo>
                  <a:lnTo>
                    <a:pt x="2622" y="3638"/>
                  </a:lnTo>
                  <a:cubicBezTo>
                    <a:pt x="2849" y="3542"/>
                    <a:pt x="3052" y="3404"/>
                    <a:pt x="3230" y="3227"/>
                  </a:cubicBezTo>
                  <a:lnTo>
                    <a:pt x="3233" y="3224"/>
                  </a:lnTo>
                  <a:cubicBezTo>
                    <a:pt x="3239" y="3217"/>
                    <a:pt x="3239" y="3204"/>
                    <a:pt x="3233" y="3197"/>
                  </a:cubicBezTo>
                  <a:cubicBezTo>
                    <a:pt x="3228" y="3194"/>
                    <a:pt x="3223" y="3193"/>
                    <a:pt x="3218" y="3193"/>
                  </a:cubicBezTo>
                  <a:close/>
                  <a:moveTo>
                    <a:pt x="1182" y="3600"/>
                  </a:moveTo>
                  <a:cubicBezTo>
                    <a:pt x="1174" y="3600"/>
                    <a:pt x="1166" y="3605"/>
                    <a:pt x="1163" y="3615"/>
                  </a:cubicBezTo>
                  <a:cubicBezTo>
                    <a:pt x="1160" y="3624"/>
                    <a:pt x="1163" y="3634"/>
                    <a:pt x="1173" y="3641"/>
                  </a:cubicBezTo>
                  <a:cubicBezTo>
                    <a:pt x="1403" y="3733"/>
                    <a:pt x="1646" y="3782"/>
                    <a:pt x="1893" y="3782"/>
                  </a:cubicBezTo>
                  <a:lnTo>
                    <a:pt x="1899" y="3782"/>
                  </a:lnTo>
                  <a:cubicBezTo>
                    <a:pt x="1909" y="3782"/>
                    <a:pt x="1919" y="3772"/>
                    <a:pt x="1919" y="3762"/>
                  </a:cubicBezTo>
                  <a:cubicBezTo>
                    <a:pt x="1919" y="3749"/>
                    <a:pt x="1909" y="3739"/>
                    <a:pt x="1899" y="3739"/>
                  </a:cubicBezTo>
                  <a:lnTo>
                    <a:pt x="1893" y="3739"/>
                  </a:lnTo>
                  <a:cubicBezTo>
                    <a:pt x="1649" y="3739"/>
                    <a:pt x="1413" y="3693"/>
                    <a:pt x="1189" y="3601"/>
                  </a:cubicBezTo>
                  <a:cubicBezTo>
                    <a:pt x="1187" y="3601"/>
                    <a:pt x="1185" y="3600"/>
                    <a:pt x="1182" y="36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3586044" y="3630334"/>
              <a:ext cx="112525" cy="111974"/>
            </a:xfrm>
            <a:custGeom>
              <a:avLst/>
              <a:gdLst/>
              <a:ahLst/>
              <a:cxnLst/>
              <a:rect l="l" t="t" r="r" b="b"/>
              <a:pathLst>
                <a:path w="612" h="609" extrusionOk="0">
                  <a:moveTo>
                    <a:pt x="24" y="0"/>
                  </a:moveTo>
                  <a:cubicBezTo>
                    <a:pt x="18" y="0"/>
                    <a:pt x="13" y="3"/>
                    <a:pt x="10" y="7"/>
                  </a:cubicBezTo>
                  <a:cubicBezTo>
                    <a:pt x="0" y="14"/>
                    <a:pt x="0" y="27"/>
                    <a:pt x="10" y="37"/>
                  </a:cubicBezTo>
                  <a:lnTo>
                    <a:pt x="575" y="602"/>
                  </a:lnTo>
                  <a:cubicBezTo>
                    <a:pt x="579" y="605"/>
                    <a:pt x="585" y="609"/>
                    <a:pt x="588" y="609"/>
                  </a:cubicBezTo>
                  <a:cubicBezTo>
                    <a:pt x="595" y="609"/>
                    <a:pt x="598" y="605"/>
                    <a:pt x="605" y="602"/>
                  </a:cubicBezTo>
                  <a:cubicBezTo>
                    <a:pt x="611" y="592"/>
                    <a:pt x="611" y="579"/>
                    <a:pt x="605" y="573"/>
                  </a:cubicBezTo>
                  <a:lnTo>
                    <a:pt x="40" y="7"/>
                  </a:lnTo>
                  <a:cubicBezTo>
                    <a:pt x="35" y="3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3902475" y="2901311"/>
              <a:ext cx="695561" cy="696113"/>
            </a:xfrm>
            <a:custGeom>
              <a:avLst/>
              <a:gdLst/>
              <a:ahLst/>
              <a:cxnLst/>
              <a:rect l="l" t="t" r="r" b="b"/>
              <a:pathLst>
                <a:path w="3783" h="3786" extrusionOk="0">
                  <a:moveTo>
                    <a:pt x="1890" y="1"/>
                  </a:moveTo>
                  <a:cubicBezTo>
                    <a:pt x="1877" y="1"/>
                    <a:pt x="1870" y="10"/>
                    <a:pt x="1870" y="20"/>
                  </a:cubicBezTo>
                  <a:cubicBezTo>
                    <a:pt x="1870" y="33"/>
                    <a:pt x="1880" y="43"/>
                    <a:pt x="1893" y="43"/>
                  </a:cubicBezTo>
                  <a:cubicBezTo>
                    <a:pt x="2136" y="43"/>
                    <a:pt x="2373" y="89"/>
                    <a:pt x="2596" y="181"/>
                  </a:cubicBezTo>
                  <a:lnTo>
                    <a:pt x="2606" y="181"/>
                  </a:lnTo>
                  <a:cubicBezTo>
                    <a:pt x="2613" y="181"/>
                    <a:pt x="2619" y="178"/>
                    <a:pt x="2622" y="168"/>
                  </a:cubicBezTo>
                  <a:cubicBezTo>
                    <a:pt x="2629" y="158"/>
                    <a:pt x="2622" y="148"/>
                    <a:pt x="2613" y="142"/>
                  </a:cubicBezTo>
                  <a:cubicBezTo>
                    <a:pt x="2383" y="50"/>
                    <a:pt x="2143" y="1"/>
                    <a:pt x="1893" y="1"/>
                  </a:cubicBezTo>
                  <a:close/>
                  <a:moveTo>
                    <a:pt x="1174" y="144"/>
                  </a:moveTo>
                  <a:cubicBezTo>
                    <a:pt x="1172" y="144"/>
                    <a:pt x="1169" y="144"/>
                    <a:pt x="1167" y="145"/>
                  </a:cubicBezTo>
                  <a:cubicBezTo>
                    <a:pt x="937" y="240"/>
                    <a:pt x="730" y="382"/>
                    <a:pt x="553" y="556"/>
                  </a:cubicBezTo>
                  <a:cubicBezTo>
                    <a:pt x="546" y="566"/>
                    <a:pt x="546" y="579"/>
                    <a:pt x="553" y="585"/>
                  </a:cubicBezTo>
                  <a:cubicBezTo>
                    <a:pt x="556" y="592"/>
                    <a:pt x="563" y="592"/>
                    <a:pt x="569" y="592"/>
                  </a:cubicBezTo>
                  <a:cubicBezTo>
                    <a:pt x="572" y="592"/>
                    <a:pt x="579" y="592"/>
                    <a:pt x="582" y="585"/>
                  </a:cubicBezTo>
                  <a:cubicBezTo>
                    <a:pt x="756" y="411"/>
                    <a:pt x="957" y="277"/>
                    <a:pt x="1180" y="185"/>
                  </a:cubicBezTo>
                  <a:cubicBezTo>
                    <a:pt x="1193" y="181"/>
                    <a:pt x="1197" y="168"/>
                    <a:pt x="1193" y="158"/>
                  </a:cubicBezTo>
                  <a:cubicBezTo>
                    <a:pt x="1188" y="148"/>
                    <a:pt x="1181" y="144"/>
                    <a:pt x="1174" y="144"/>
                  </a:cubicBezTo>
                  <a:close/>
                  <a:moveTo>
                    <a:pt x="3212" y="545"/>
                  </a:moveTo>
                  <a:cubicBezTo>
                    <a:pt x="3207" y="545"/>
                    <a:pt x="3202" y="548"/>
                    <a:pt x="3197" y="552"/>
                  </a:cubicBezTo>
                  <a:cubicBezTo>
                    <a:pt x="3191" y="559"/>
                    <a:pt x="3191" y="572"/>
                    <a:pt x="3197" y="582"/>
                  </a:cubicBezTo>
                  <a:cubicBezTo>
                    <a:pt x="3372" y="753"/>
                    <a:pt x="3506" y="953"/>
                    <a:pt x="3602" y="1180"/>
                  </a:cubicBezTo>
                  <a:cubicBezTo>
                    <a:pt x="3605" y="1187"/>
                    <a:pt x="3611" y="1193"/>
                    <a:pt x="3618" y="1193"/>
                  </a:cubicBezTo>
                  <a:cubicBezTo>
                    <a:pt x="3621" y="1193"/>
                    <a:pt x="3625" y="1193"/>
                    <a:pt x="3628" y="1190"/>
                  </a:cubicBezTo>
                  <a:cubicBezTo>
                    <a:pt x="3638" y="1187"/>
                    <a:pt x="3644" y="1173"/>
                    <a:pt x="3638" y="1164"/>
                  </a:cubicBezTo>
                  <a:cubicBezTo>
                    <a:pt x="3542" y="934"/>
                    <a:pt x="3404" y="727"/>
                    <a:pt x="3227" y="552"/>
                  </a:cubicBezTo>
                  <a:cubicBezTo>
                    <a:pt x="3222" y="548"/>
                    <a:pt x="3217" y="545"/>
                    <a:pt x="3212" y="545"/>
                  </a:cubicBezTo>
                  <a:close/>
                  <a:moveTo>
                    <a:pt x="163" y="1158"/>
                  </a:moveTo>
                  <a:cubicBezTo>
                    <a:pt x="155" y="1158"/>
                    <a:pt x="148" y="1163"/>
                    <a:pt x="145" y="1170"/>
                  </a:cubicBezTo>
                  <a:cubicBezTo>
                    <a:pt x="50" y="1400"/>
                    <a:pt x="1" y="1643"/>
                    <a:pt x="1" y="1893"/>
                  </a:cubicBezTo>
                  <a:cubicBezTo>
                    <a:pt x="1" y="1906"/>
                    <a:pt x="11" y="1913"/>
                    <a:pt x="21" y="1913"/>
                  </a:cubicBezTo>
                  <a:cubicBezTo>
                    <a:pt x="34" y="1913"/>
                    <a:pt x="44" y="1903"/>
                    <a:pt x="44" y="1893"/>
                  </a:cubicBezTo>
                  <a:cubicBezTo>
                    <a:pt x="44" y="1647"/>
                    <a:pt x="90" y="1410"/>
                    <a:pt x="182" y="1187"/>
                  </a:cubicBezTo>
                  <a:cubicBezTo>
                    <a:pt x="185" y="1177"/>
                    <a:pt x="182" y="1164"/>
                    <a:pt x="172" y="1160"/>
                  </a:cubicBezTo>
                  <a:cubicBezTo>
                    <a:pt x="169" y="1158"/>
                    <a:pt x="166" y="1158"/>
                    <a:pt x="163" y="1158"/>
                  </a:cubicBezTo>
                  <a:close/>
                  <a:moveTo>
                    <a:pt x="3763" y="1867"/>
                  </a:moveTo>
                  <a:cubicBezTo>
                    <a:pt x="3753" y="1867"/>
                    <a:pt x="3743" y="1876"/>
                    <a:pt x="3743" y="1886"/>
                  </a:cubicBezTo>
                  <a:lnTo>
                    <a:pt x="3743" y="1893"/>
                  </a:lnTo>
                  <a:cubicBezTo>
                    <a:pt x="3743" y="2136"/>
                    <a:pt x="3697" y="2373"/>
                    <a:pt x="3605" y="2596"/>
                  </a:cubicBezTo>
                  <a:cubicBezTo>
                    <a:pt x="3602" y="2606"/>
                    <a:pt x="3605" y="2616"/>
                    <a:pt x="3615" y="2622"/>
                  </a:cubicBezTo>
                  <a:lnTo>
                    <a:pt x="3625" y="2622"/>
                  </a:lnTo>
                  <a:cubicBezTo>
                    <a:pt x="3631" y="2622"/>
                    <a:pt x="3641" y="2619"/>
                    <a:pt x="3641" y="2612"/>
                  </a:cubicBezTo>
                  <a:cubicBezTo>
                    <a:pt x="3736" y="2382"/>
                    <a:pt x="3782" y="2143"/>
                    <a:pt x="3782" y="1893"/>
                  </a:cubicBezTo>
                  <a:lnTo>
                    <a:pt x="3782" y="1886"/>
                  </a:lnTo>
                  <a:cubicBezTo>
                    <a:pt x="3782" y="1876"/>
                    <a:pt x="3776" y="1867"/>
                    <a:pt x="3763" y="1867"/>
                  </a:cubicBezTo>
                  <a:close/>
                  <a:moveTo>
                    <a:pt x="162" y="2589"/>
                  </a:moveTo>
                  <a:cubicBezTo>
                    <a:pt x="160" y="2589"/>
                    <a:pt x="158" y="2589"/>
                    <a:pt x="155" y="2589"/>
                  </a:cubicBezTo>
                  <a:cubicBezTo>
                    <a:pt x="145" y="2596"/>
                    <a:pt x="142" y="2606"/>
                    <a:pt x="145" y="2619"/>
                  </a:cubicBezTo>
                  <a:cubicBezTo>
                    <a:pt x="241" y="2849"/>
                    <a:pt x="379" y="3053"/>
                    <a:pt x="556" y="3230"/>
                  </a:cubicBezTo>
                  <a:cubicBezTo>
                    <a:pt x="559" y="3233"/>
                    <a:pt x="566" y="3237"/>
                    <a:pt x="569" y="3237"/>
                  </a:cubicBezTo>
                  <a:cubicBezTo>
                    <a:pt x="576" y="3237"/>
                    <a:pt x="582" y="3233"/>
                    <a:pt x="586" y="3230"/>
                  </a:cubicBezTo>
                  <a:cubicBezTo>
                    <a:pt x="592" y="3223"/>
                    <a:pt x="592" y="3210"/>
                    <a:pt x="586" y="3200"/>
                  </a:cubicBezTo>
                  <a:cubicBezTo>
                    <a:pt x="411" y="3030"/>
                    <a:pt x="277" y="2826"/>
                    <a:pt x="182" y="2603"/>
                  </a:cubicBezTo>
                  <a:cubicBezTo>
                    <a:pt x="179" y="2594"/>
                    <a:pt x="172" y="2589"/>
                    <a:pt x="162" y="2589"/>
                  </a:cubicBezTo>
                  <a:close/>
                  <a:moveTo>
                    <a:pt x="3220" y="3190"/>
                  </a:moveTo>
                  <a:cubicBezTo>
                    <a:pt x="3215" y="3190"/>
                    <a:pt x="3209" y="3192"/>
                    <a:pt x="3204" y="3197"/>
                  </a:cubicBezTo>
                  <a:cubicBezTo>
                    <a:pt x="3033" y="3368"/>
                    <a:pt x="2833" y="3506"/>
                    <a:pt x="2606" y="3598"/>
                  </a:cubicBezTo>
                  <a:cubicBezTo>
                    <a:pt x="2596" y="3605"/>
                    <a:pt x="2593" y="3614"/>
                    <a:pt x="2596" y="3628"/>
                  </a:cubicBezTo>
                  <a:cubicBezTo>
                    <a:pt x="2600" y="3634"/>
                    <a:pt x="2606" y="3637"/>
                    <a:pt x="2616" y="3637"/>
                  </a:cubicBezTo>
                  <a:lnTo>
                    <a:pt x="2622" y="3637"/>
                  </a:lnTo>
                  <a:cubicBezTo>
                    <a:pt x="2852" y="3542"/>
                    <a:pt x="3059" y="3401"/>
                    <a:pt x="3234" y="3223"/>
                  </a:cubicBezTo>
                  <a:cubicBezTo>
                    <a:pt x="3243" y="3217"/>
                    <a:pt x="3243" y="3204"/>
                    <a:pt x="3234" y="3197"/>
                  </a:cubicBezTo>
                  <a:cubicBezTo>
                    <a:pt x="3230" y="3192"/>
                    <a:pt x="3225" y="3190"/>
                    <a:pt x="3220" y="3190"/>
                  </a:cubicBezTo>
                  <a:close/>
                  <a:moveTo>
                    <a:pt x="1178" y="3600"/>
                  </a:moveTo>
                  <a:cubicBezTo>
                    <a:pt x="1169" y="3600"/>
                    <a:pt x="1160" y="3606"/>
                    <a:pt x="1157" y="3614"/>
                  </a:cubicBezTo>
                  <a:cubicBezTo>
                    <a:pt x="1154" y="3624"/>
                    <a:pt x="1157" y="3637"/>
                    <a:pt x="1167" y="3641"/>
                  </a:cubicBezTo>
                  <a:cubicBezTo>
                    <a:pt x="1397" y="3736"/>
                    <a:pt x="1640" y="3785"/>
                    <a:pt x="1893" y="3785"/>
                  </a:cubicBezTo>
                  <a:lnTo>
                    <a:pt x="1900" y="3785"/>
                  </a:lnTo>
                  <a:cubicBezTo>
                    <a:pt x="1913" y="3785"/>
                    <a:pt x="1919" y="3775"/>
                    <a:pt x="1919" y="3762"/>
                  </a:cubicBezTo>
                  <a:cubicBezTo>
                    <a:pt x="1919" y="3752"/>
                    <a:pt x="1913" y="3743"/>
                    <a:pt x="1900" y="3743"/>
                  </a:cubicBezTo>
                  <a:lnTo>
                    <a:pt x="1893" y="3743"/>
                  </a:lnTo>
                  <a:cubicBezTo>
                    <a:pt x="1647" y="3743"/>
                    <a:pt x="1410" y="3697"/>
                    <a:pt x="1184" y="3601"/>
                  </a:cubicBezTo>
                  <a:cubicBezTo>
                    <a:pt x="1182" y="3601"/>
                    <a:pt x="1180" y="3600"/>
                    <a:pt x="1178" y="36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3746006" y="3245690"/>
              <a:ext cx="154814" cy="7355"/>
            </a:xfrm>
            <a:custGeom>
              <a:avLst/>
              <a:gdLst/>
              <a:ahLst/>
              <a:cxnLst/>
              <a:rect l="l" t="t" r="r" b="b"/>
              <a:pathLst>
                <a:path w="842" h="40" extrusionOk="0">
                  <a:moveTo>
                    <a:pt x="21" y="0"/>
                  </a:moveTo>
                  <a:cubicBezTo>
                    <a:pt x="11" y="0"/>
                    <a:pt x="1" y="7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819" y="40"/>
                  </a:lnTo>
                  <a:cubicBezTo>
                    <a:pt x="832" y="40"/>
                    <a:pt x="842" y="30"/>
                    <a:pt x="842" y="20"/>
                  </a:cubicBezTo>
                  <a:cubicBezTo>
                    <a:pt x="842" y="7"/>
                    <a:pt x="832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3596340" y="2162543"/>
              <a:ext cx="695929" cy="695561"/>
            </a:xfrm>
            <a:custGeom>
              <a:avLst/>
              <a:gdLst/>
              <a:ahLst/>
              <a:cxnLst/>
              <a:rect l="l" t="t" r="r" b="b"/>
              <a:pathLst>
                <a:path w="3785" h="3783" extrusionOk="0">
                  <a:moveTo>
                    <a:pt x="1889" y="1"/>
                  </a:moveTo>
                  <a:cubicBezTo>
                    <a:pt x="1879" y="1"/>
                    <a:pt x="1870" y="11"/>
                    <a:pt x="1870" y="20"/>
                  </a:cubicBezTo>
                  <a:cubicBezTo>
                    <a:pt x="1870" y="33"/>
                    <a:pt x="1883" y="40"/>
                    <a:pt x="1893" y="40"/>
                  </a:cubicBezTo>
                  <a:cubicBezTo>
                    <a:pt x="2136" y="40"/>
                    <a:pt x="2372" y="89"/>
                    <a:pt x="2599" y="181"/>
                  </a:cubicBezTo>
                  <a:lnTo>
                    <a:pt x="2605" y="181"/>
                  </a:lnTo>
                  <a:cubicBezTo>
                    <a:pt x="2612" y="181"/>
                    <a:pt x="2622" y="178"/>
                    <a:pt x="2625" y="168"/>
                  </a:cubicBezTo>
                  <a:cubicBezTo>
                    <a:pt x="2628" y="158"/>
                    <a:pt x="2625" y="145"/>
                    <a:pt x="2612" y="142"/>
                  </a:cubicBezTo>
                  <a:cubicBezTo>
                    <a:pt x="2385" y="47"/>
                    <a:pt x="2142" y="1"/>
                    <a:pt x="1893" y="1"/>
                  </a:cubicBezTo>
                  <a:lnTo>
                    <a:pt x="1889" y="20"/>
                  </a:lnTo>
                  <a:lnTo>
                    <a:pt x="1889" y="1"/>
                  </a:lnTo>
                  <a:close/>
                  <a:moveTo>
                    <a:pt x="1174" y="144"/>
                  </a:moveTo>
                  <a:cubicBezTo>
                    <a:pt x="1172" y="144"/>
                    <a:pt x="1169" y="144"/>
                    <a:pt x="1166" y="145"/>
                  </a:cubicBezTo>
                  <a:cubicBezTo>
                    <a:pt x="936" y="240"/>
                    <a:pt x="733" y="378"/>
                    <a:pt x="555" y="553"/>
                  </a:cubicBezTo>
                  <a:lnTo>
                    <a:pt x="555" y="556"/>
                  </a:lnTo>
                  <a:cubicBezTo>
                    <a:pt x="546" y="562"/>
                    <a:pt x="546" y="576"/>
                    <a:pt x="555" y="585"/>
                  </a:cubicBezTo>
                  <a:cubicBezTo>
                    <a:pt x="559" y="589"/>
                    <a:pt x="562" y="589"/>
                    <a:pt x="569" y="589"/>
                  </a:cubicBezTo>
                  <a:cubicBezTo>
                    <a:pt x="575" y="589"/>
                    <a:pt x="582" y="589"/>
                    <a:pt x="585" y="582"/>
                  </a:cubicBezTo>
                  <a:cubicBezTo>
                    <a:pt x="759" y="411"/>
                    <a:pt x="959" y="277"/>
                    <a:pt x="1183" y="181"/>
                  </a:cubicBezTo>
                  <a:cubicBezTo>
                    <a:pt x="1193" y="178"/>
                    <a:pt x="1199" y="165"/>
                    <a:pt x="1193" y="155"/>
                  </a:cubicBezTo>
                  <a:cubicBezTo>
                    <a:pt x="1190" y="148"/>
                    <a:pt x="1182" y="144"/>
                    <a:pt x="1174" y="144"/>
                  </a:cubicBezTo>
                  <a:close/>
                  <a:moveTo>
                    <a:pt x="3215" y="546"/>
                  </a:moveTo>
                  <a:cubicBezTo>
                    <a:pt x="3209" y="546"/>
                    <a:pt x="3204" y="549"/>
                    <a:pt x="3200" y="553"/>
                  </a:cubicBezTo>
                  <a:cubicBezTo>
                    <a:pt x="3190" y="562"/>
                    <a:pt x="3193" y="576"/>
                    <a:pt x="3200" y="582"/>
                  </a:cubicBezTo>
                  <a:cubicBezTo>
                    <a:pt x="3374" y="756"/>
                    <a:pt x="3509" y="957"/>
                    <a:pt x="3601" y="1180"/>
                  </a:cubicBezTo>
                  <a:cubicBezTo>
                    <a:pt x="3604" y="1187"/>
                    <a:pt x="3611" y="1193"/>
                    <a:pt x="3621" y="1193"/>
                  </a:cubicBezTo>
                  <a:cubicBezTo>
                    <a:pt x="3624" y="1193"/>
                    <a:pt x="3624" y="1190"/>
                    <a:pt x="3627" y="1190"/>
                  </a:cubicBezTo>
                  <a:cubicBezTo>
                    <a:pt x="3637" y="1187"/>
                    <a:pt x="3644" y="1173"/>
                    <a:pt x="3640" y="1164"/>
                  </a:cubicBezTo>
                  <a:cubicBezTo>
                    <a:pt x="3545" y="937"/>
                    <a:pt x="3407" y="730"/>
                    <a:pt x="3230" y="556"/>
                  </a:cubicBezTo>
                  <a:cubicBezTo>
                    <a:pt x="3230" y="553"/>
                    <a:pt x="3226" y="553"/>
                    <a:pt x="3226" y="553"/>
                  </a:cubicBezTo>
                  <a:cubicBezTo>
                    <a:pt x="3223" y="548"/>
                    <a:pt x="3219" y="546"/>
                    <a:pt x="3215" y="546"/>
                  </a:cubicBezTo>
                  <a:close/>
                  <a:moveTo>
                    <a:pt x="164" y="1156"/>
                  </a:moveTo>
                  <a:cubicBezTo>
                    <a:pt x="155" y="1156"/>
                    <a:pt x="147" y="1160"/>
                    <a:pt x="145" y="1170"/>
                  </a:cubicBezTo>
                  <a:cubicBezTo>
                    <a:pt x="49" y="1400"/>
                    <a:pt x="0" y="1640"/>
                    <a:pt x="0" y="1890"/>
                  </a:cubicBezTo>
                  <a:lnTo>
                    <a:pt x="0" y="1893"/>
                  </a:lnTo>
                  <a:cubicBezTo>
                    <a:pt x="0" y="1906"/>
                    <a:pt x="10" y="1913"/>
                    <a:pt x="23" y="1913"/>
                  </a:cubicBezTo>
                  <a:cubicBezTo>
                    <a:pt x="33" y="1913"/>
                    <a:pt x="43" y="1903"/>
                    <a:pt x="43" y="1890"/>
                  </a:cubicBezTo>
                  <a:cubicBezTo>
                    <a:pt x="43" y="1647"/>
                    <a:pt x="89" y="1410"/>
                    <a:pt x="181" y="1183"/>
                  </a:cubicBezTo>
                  <a:cubicBezTo>
                    <a:pt x="187" y="1173"/>
                    <a:pt x="181" y="1164"/>
                    <a:pt x="171" y="1157"/>
                  </a:cubicBezTo>
                  <a:cubicBezTo>
                    <a:pt x="169" y="1156"/>
                    <a:pt x="166" y="1156"/>
                    <a:pt x="164" y="1156"/>
                  </a:cubicBezTo>
                  <a:close/>
                  <a:moveTo>
                    <a:pt x="3762" y="1867"/>
                  </a:moveTo>
                  <a:cubicBezTo>
                    <a:pt x="3752" y="1867"/>
                    <a:pt x="3742" y="1877"/>
                    <a:pt x="3742" y="1886"/>
                  </a:cubicBezTo>
                  <a:lnTo>
                    <a:pt x="3742" y="1893"/>
                  </a:lnTo>
                  <a:cubicBezTo>
                    <a:pt x="3742" y="2136"/>
                    <a:pt x="3696" y="2373"/>
                    <a:pt x="3604" y="2596"/>
                  </a:cubicBezTo>
                  <a:cubicBezTo>
                    <a:pt x="3601" y="2606"/>
                    <a:pt x="3604" y="2619"/>
                    <a:pt x="3614" y="2622"/>
                  </a:cubicBezTo>
                  <a:lnTo>
                    <a:pt x="3624" y="2622"/>
                  </a:lnTo>
                  <a:cubicBezTo>
                    <a:pt x="3630" y="2622"/>
                    <a:pt x="3640" y="2619"/>
                    <a:pt x="3640" y="2609"/>
                  </a:cubicBezTo>
                  <a:cubicBezTo>
                    <a:pt x="3736" y="2382"/>
                    <a:pt x="3785" y="2139"/>
                    <a:pt x="3785" y="1893"/>
                  </a:cubicBezTo>
                  <a:lnTo>
                    <a:pt x="3785" y="1886"/>
                  </a:lnTo>
                  <a:cubicBezTo>
                    <a:pt x="3785" y="1877"/>
                    <a:pt x="3775" y="1867"/>
                    <a:pt x="3762" y="1867"/>
                  </a:cubicBezTo>
                  <a:close/>
                  <a:moveTo>
                    <a:pt x="165" y="2588"/>
                  </a:moveTo>
                  <a:cubicBezTo>
                    <a:pt x="163" y="2588"/>
                    <a:pt x="160" y="2589"/>
                    <a:pt x="158" y="2589"/>
                  </a:cubicBezTo>
                  <a:cubicBezTo>
                    <a:pt x="148" y="2593"/>
                    <a:pt x="141" y="2606"/>
                    <a:pt x="145" y="2616"/>
                  </a:cubicBezTo>
                  <a:cubicBezTo>
                    <a:pt x="240" y="2846"/>
                    <a:pt x="378" y="3053"/>
                    <a:pt x="555" y="3230"/>
                  </a:cubicBezTo>
                  <a:cubicBezTo>
                    <a:pt x="562" y="3233"/>
                    <a:pt x="565" y="3237"/>
                    <a:pt x="572" y="3237"/>
                  </a:cubicBezTo>
                  <a:cubicBezTo>
                    <a:pt x="575" y="3237"/>
                    <a:pt x="582" y="3233"/>
                    <a:pt x="585" y="3230"/>
                  </a:cubicBezTo>
                  <a:cubicBezTo>
                    <a:pt x="592" y="3220"/>
                    <a:pt x="592" y="3207"/>
                    <a:pt x="585" y="3201"/>
                  </a:cubicBezTo>
                  <a:cubicBezTo>
                    <a:pt x="411" y="3026"/>
                    <a:pt x="276" y="2826"/>
                    <a:pt x="184" y="2603"/>
                  </a:cubicBezTo>
                  <a:cubicBezTo>
                    <a:pt x="179" y="2593"/>
                    <a:pt x="172" y="2588"/>
                    <a:pt x="165" y="2588"/>
                  </a:cubicBezTo>
                  <a:close/>
                  <a:moveTo>
                    <a:pt x="3219" y="3190"/>
                  </a:moveTo>
                  <a:cubicBezTo>
                    <a:pt x="3214" y="3190"/>
                    <a:pt x="3208" y="3192"/>
                    <a:pt x="3203" y="3197"/>
                  </a:cubicBezTo>
                  <a:lnTo>
                    <a:pt x="3200" y="3201"/>
                  </a:lnTo>
                  <a:cubicBezTo>
                    <a:pt x="3026" y="3375"/>
                    <a:pt x="2826" y="3509"/>
                    <a:pt x="2602" y="3601"/>
                  </a:cubicBezTo>
                  <a:cubicBezTo>
                    <a:pt x="2592" y="3605"/>
                    <a:pt x="2586" y="3618"/>
                    <a:pt x="2589" y="3628"/>
                  </a:cubicBezTo>
                  <a:cubicBezTo>
                    <a:pt x="2592" y="3634"/>
                    <a:pt x="2602" y="3641"/>
                    <a:pt x="2609" y="3641"/>
                  </a:cubicBezTo>
                  <a:lnTo>
                    <a:pt x="2619" y="3641"/>
                  </a:lnTo>
                  <a:cubicBezTo>
                    <a:pt x="2845" y="3545"/>
                    <a:pt x="3052" y="3408"/>
                    <a:pt x="3230" y="3230"/>
                  </a:cubicBezTo>
                  <a:lnTo>
                    <a:pt x="3233" y="3227"/>
                  </a:lnTo>
                  <a:cubicBezTo>
                    <a:pt x="3243" y="3217"/>
                    <a:pt x="3243" y="3204"/>
                    <a:pt x="3233" y="3197"/>
                  </a:cubicBezTo>
                  <a:cubicBezTo>
                    <a:pt x="3230" y="3192"/>
                    <a:pt x="3225" y="3190"/>
                    <a:pt x="3219" y="3190"/>
                  </a:cubicBezTo>
                  <a:close/>
                  <a:moveTo>
                    <a:pt x="1178" y="3600"/>
                  </a:moveTo>
                  <a:cubicBezTo>
                    <a:pt x="1170" y="3600"/>
                    <a:pt x="1162" y="3604"/>
                    <a:pt x="1160" y="3611"/>
                  </a:cubicBezTo>
                  <a:cubicBezTo>
                    <a:pt x="1153" y="3624"/>
                    <a:pt x="1160" y="3634"/>
                    <a:pt x="1170" y="3641"/>
                  </a:cubicBezTo>
                  <a:cubicBezTo>
                    <a:pt x="1400" y="3736"/>
                    <a:pt x="1643" y="3782"/>
                    <a:pt x="1893" y="3782"/>
                  </a:cubicBezTo>
                  <a:cubicBezTo>
                    <a:pt x="1906" y="3782"/>
                    <a:pt x="1912" y="3772"/>
                    <a:pt x="1912" y="3762"/>
                  </a:cubicBezTo>
                  <a:cubicBezTo>
                    <a:pt x="1912" y="3749"/>
                    <a:pt x="1906" y="3743"/>
                    <a:pt x="1893" y="3743"/>
                  </a:cubicBezTo>
                  <a:cubicBezTo>
                    <a:pt x="1649" y="3743"/>
                    <a:pt x="1410" y="3693"/>
                    <a:pt x="1186" y="3601"/>
                  </a:cubicBezTo>
                  <a:cubicBezTo>
                    <a:pt x="1184" y="3601"/>
                    <a:pt x="1181" y="3600"/>
                    <a:pt x="1178" y="360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3586044" y="2756610"/>
              <a:ext cx="112525" cy="111606"/>
            </a:xfrm>
            <a:custGeom>
              <a:avLst/>
              <a:gdLst/>
              <a:ahLst/>
              <a:cxnLst/>
              <a:rect l="l" t="t" r="r" b="b"/>
              <a:pathLst>
                <a:path w="612" h="607" extrusionOk="0">
                  <a:moveTo>
                    <a:pt x="589" y="1"/>
                  </a:moveTo>
                  <a:cubicBezTo>
                    <a:pt x="583" y="1"/>
                    <a:pt x="579" y="2"/>
                    <a:pt x="575" y="6"/>
                  </a:cubicBezTo>
                  <a:lnTo>
                    <a:pt x="10" y="571"/>
                  </a:lnTo>
                  <a:cubicBezTo>
                    <a:pt x="0" y="577"/>
                    <a:pt x="0" y="590"/>
                    <a:pt x="10" y="600"/>
                  </a:cubicBezTo>
                  <a:cubicBezTo>
                    <a:pt x="13" y="604"/>
                    <a:pt x="20" y="607"/>
                    <a:pt x="23" y="607"/>
                  </a:cubicBezTo>
                  <a:cubicBezTo>
                    <a:pt x="30" y="607"/>
                    <a:pt x="33" y="604"/>
                    <a:pt x="40" y="600"/>
                  </a:cubicBezTo>
                  <a:lnTo>
                    <a:pt x="605" y="35"/>
                  </a:lnTo>
                  <a:cubicBezTo>
                    <a:pt x="611" y="25"/>
                    <a:pt x="611" y="12"/>
                    <a:pt x="605" y="6"/>
                  </a:cubicBezTo>
                  <a:cubicBezTo>
                    <a:pt x="600" y="2"/>
                    <a:pt x="594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9"/>
          <p:cNvGrpSpPr/>
          <p:nvPr/>
        </p:nvGrpSpPr>
        <p:grpSpPr>
          <a:xfrm>
            <a:off x="976747" y="2300424"/>
            <a:ext cx="374311" cy="541829"/>
            <a:chOff x="5005477" y="3051713"/>
            <a:chExt cx="257595" cy="394574"/>
          </a:xfrm>
        </p:grpSpPr>
        <p:sp>
          <p:nvSpPr>
            <p:cNvPr id="86" name="Google Shape;86;p19"/>
            <p:cNvSpPr/>
            <p:nvPr/>
          </p:nvSpPr>
          <p:spPr>
            <a:xfrm>
              <a:off x="5017061" y="3063848"/>
              <a:ext cx="234428" cy="371040"/>
            </a:xfrm>
            <a:custGeom>
              <a:avLst/>
              <a:gdLst/>
              <a:ahLst/>
              <a:cxnLst/>
              <a:rect l="l" t="t" r="r" b="b"/>
              <a:pathLst>
                <a:path w="1275" h="2018" extrusionOk="0">
                  <a:moveTo>
                    <a:pt x="138" y="0"/>
                  </a:moveTo>
                  <a:cubicBezTo>
                    <a:pt x="63" y="0"/>
                    <a:pt x="0" y="59"/>
                    <a:pt x="0" y="138"/>
                  </a:cubicBezTo>
                  <a:lnTo>
                    <a:pt x="0" y="1880"/>
                  </a:lnTo>
                  <a:cubicBezTo>
                    <a:pt x="0" y="1955"/>
                    <a:pt x="63" y="2017"/>
                    <a:pt x="138" y="2017"/>
                  </a:cubicBezTo>
                  <a:lnTo>
                    <a:pt x="1137" y="2017"/>
                  </a:lnTo>
                  <a:cubicBezTo>
                    <a:pt x="1213" y="2017"/>
                    <a:pt x="1275" y="1955"/>
                    <a:pt x="1275" y="1880"/>
                  </a:cubicBezTo>
                  <a:lnTo>
                    <a:pt x="1275" y="138"/>
                  </a:lnTo>
                  <a:cubicBezTo>
                    <a:pt x="1275" y="63"/>
                    <a:pt x="1213" y="0"/>
                    <a:pt x="1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5005477" y="3051713"/>
              <a:ext cx="257595" cy="394574"/>
            </a:xfrm>
            <a:custGeom>
              <a:avLst/>
              <a:gdLst/>
              <a:ahLst/>
              <a:cxnLst/>
              <a:rect l="l" t="t" r="r" b="b"/>
              <a:pathLst>
                <a:path w="1401" h="2146" extrusionOk="0">
                  <a:moveTo>
                    <a:pt x="1233" y="129"/>
                  </a:moveTo>
                  <a:cubicBezTo>
                    <a:pt x="1256" y="129"/>
                    <a:pt x="1276" y="148"/>
                    <a:pt x="1276" y="171"/>
                  </a:cubicBezTo>
                  <a:lnTo>
                    <a:pt x="1276" y="1978"/>
                  </a:lnTo>
                  <a:cubicBezTo>
                    <a:pt x="1276" y="2001"/>
                    <a:pt x="1256" y="2021"/>
                    <a:pt x="1233" y="2021"/>
                  </a:cubicBezTo>
                  <a:lnTo>
                    <a:pt x="168" y="2021"/>
                  </a:lnTo>
                  <a:cubicBezTo>
                    <a:pt x="145" y="2021"/>
                    <a:pt x="126" y="2001"/>
                    <a:pt x="126" y="1978"/>
                  </a:cubicBezTo>
                  <a:lnTo>
                    <a:pt x="126" y="171"/>
                  </a:lnTo>
                  <a:cubicBezTo>
                    <a:pt x="126" y="148"/>
                    <a:pt x="145" y="129"/>
                    <a:pt x="168" y="129"/>
                  </a:cubicBezTo>
                  <a:close/>
                  <a:moveTo>
                    <a:pt x="168" y="1"/>
                  </a:moveTo>
                  <a:cubicBezTo>
                    <a:pt x="76" y="1"/>
                    <a:pt x="1" y="79"/>
                    <a:pt x="1" y="171"/>
                  </a:cubicBezTo>
                  <a:lnTo>
                    <a:pt x="1" y="1978"/>
                  </a:lnTo>
                  <a:cubicBezTo>
                    <a:pt x="1" y="2070"/>
                    <a:pt x="76" y="2146"/>
                    <a:pt x="168" y="2146"/>
                  </a:cubicBezTo>
                  <a:lnTo>
                    <a:pt x="1233" y="2146"/>
                  </a:lnTo>
                  <a:cubicBezTo>
                    <a:pt x="1325" y="2146"/>
                    <a:pt x="1400" y="2070"/>
                    <a:pt x="1400" y="1978"/>
                  </a:cubicBezTo>
                  <a:lnTo>
                    <a:pt x="1400" y="171"/>
                  </a:lnTo>
                  <a:cubicBezTo>
                    <a:pt x="1400" y="76"/>
                    <a:pt x="1325" y="1"/>
                    <a:pt x="1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5043550" y="3083150"/>
              <a:ext cx="181449" cy="283524"/>
            </a:xfrm>
            <a:custGeom>
              <a:avLst/>
              <a:gdLst/>
              <a:ahLst/>
              <a:cxnLst/>
              <a:rect l="l" t="t" r="r" b="b"/>
              <a:pathLst>
                <a:path w="1065" h="1542" extrusionOk="0">
                  <a:moveTo>
                    <a:pt x="0" y="0"/>
                  </a:moveTo>
                  <a:lnTo>
                    <a:pt x="0" y="1541"/>
                  </a:lnTo>
                  <a:lnTo>
                    <a:pt x="1065" y="1541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5114877" y="3376050"/>
              <a:ext cx="38796" cy="39531"/>
            </a:xfrm>
            <a:custGeom>
              <a:avLst/>
              <a:gdLst/>
              <a:ahLst/>
              <a:cxnLst/>
              <a:rect l="l" t="t" r="r" b="b"/>
              <a:pathLst>
                <a:path w="211" h="215" extrusionOk="0">
                  <a:moveTo>
                    <a:pt x="106" y="1"/>
                  </a:moveTo>
                  <a:cubicBezTo>
                    <a:pt x="46" y="1"/>
                    <a:pt x="0" y="50"/>
                    <a:pt x="0" y="106"/>
                  </a:cubicBezTo>
                  <a:cubicBezTo>
                    <a:pt x="0" y="165"/>
                    <a:pt x="46" y="214"/>
                    <a:pt x="106" y="214"/>
                  </a:cubicBezTo>
                  <a:cubicBezTo>
                    <a:pt x="165" y="214"/>
                    <a:pt x="211" y="165"/>
                    <a:pt x="211" y="106"/>
                  </a:cubicBezTo>
                  <a:cubicBezTo>
                    <a:pt x="211" y="50"/>
                    <a:pt x="165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4055920" y="2328702"/>
            <a:ext cx="300571" cy="501180"/>
            <a:chOff x="7124515" y="3072305"/>
            <a:chExt cx="206848" cy="364972"/>
          </a:xfrm>
        </p:grpSpPr>
        <p:sp>
          <p:nvSpPr>
            <p:cNvPr id="139" name="Google Shape;139;p19"/>
            <p:cNvSpPr/>
            <p:nvPr/>
          </p:nvSpPr>
          <p:spPr>
            <a:xfrm>
              <a:off x="7141982" y="3083153"/>
              <a:ext cx="171730" cy="45415"/>
            </a:xfrm>
            <a:custGeom>
              <a:avLst/>
              <a:gdLst/>
              <a:ahLst/>
              <a:cxnLst/>
              <a:rect l="l" t="t" r="r" b="b"/>
              <a:pathLst>
                <a:path w="934" h="247" extrusionOk="0">
                  <a:moveTo>
                    <a:pt x="1" y="0"/>
                  </a:moveTo>
                  <a:lnTo>
                    <a:pt x="1" y="247"/>
                  </a:lnTo>
                  <a:lnTo>
                    <a:pt x="934" y="24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7141982" y="3128384"/>
              <a:ext cx="171730" cy="298045"/>
            </a:xfrm>
            <a:custGeom>
              <a:avLst/>
              <a:gdLst/>
              <a:ahLst/>
              <a:cxnLst/>
              <a:rect l="l" t="t" r="r" b="b"/>
              <a:pathLst>
                <a:path w="934" h="1621" extrusionOk="0">
                  <a:moveTo>
                    <a:pt x="1" y="1"/>
                  </a:moveTo>
                  <a:lnTo>
                    <a:pt x="1" y="198"/>
                  </a:lnTo>
                  <a:cubicBezTo>
                    <a:pt x="1" y="326"/>
                    <a:pt x="132" y="435"/>
                    <a:pt x="313" y="474"/>
                  </a:cubicBezTo>
                  <a:lnTo>
                    <a:pt x="313" y="901"/>
                  </a:lnTo>
                  <a:cubicBezTo>
                    <a:pt x="132" y="940"/>
                    <a:pt x="1" y="1049"/>
                    <a:pt x="1" y="1177"/>
                  </a:cubicBezTo>
                  <a:lnTo>
                    <a:pt x="1" y="1620"/>
                  </a:lnTo>
                  <a:lnTo>
                    <a:pt x="934" y="1620"/>
                  </a:lnTo>
                  <a:lnTo>
                    <a:pt x="934" y="1177"/>
                  </a:lnTo>
                  <a:cubicBezTo>
                    <a:pt x="934" y="1049"/>
                    <a:pt x="806" y="940"/>
                    <a:pt x="625" y="901"/>
                  </a:cubicBezTo>
                  <a:lnTo>
                    <a:pt x="625" y="474"/>
                  </a:lnTo>
                  <a:cubicBezTo>
                    <a:pt x="806" y="435"/>
                    <a:pt x="934" y="326"/>
                    <a:pt x="934" y="198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7124515" y="3072305"/>
              <a:ext cx="206848" cy="364972"/>
            </a:xfrm>
            <a:custGeom>
              <a:avLst/>
              <a:gdLst/>
              <a:ahLst/>
              <a:cxnLst/>
              <a:rect l="l" t="t" r="r" b="b"/>
              <a:pathLst>
                <a:path w="1125" h="1985" extrusionOk="0">
                  <a:moveTo>
                    <a:pt x="973" y="119"/>
                  </a:moveTo>
                  <a:lnTo>
                    <a:pt x="973" y="503"/>
                  </a:lnTo>
                  <a:cubicBezTo>
                    <a:pt x="973" y="602"/>
                    <a:pt x="907" y="690"/>
                    <a:pt x="760" y="723"/>
                  </a:cubicBezTo>
                  <a:lnTo>
                    <a:pt x="697" y="736"/>
                  </a:lnTo>
                  <a:lnTo>
                    <a:pt x="697" y="1249"/>
                  </a:lnTo>
                  <a:lnTo>
                    <a:pt x="760" y="1262"/>
                  </a:lnTo>
                  <a:cubicBezTo>
                    <a:pt x="907" y="1295"/>
                    <a:pt x="973" y="1383"/>
                    <a:pt x="973" y="1482"/>
                  </a:cubicBezTo>
                  <a:lnTo>
                    <a:pt x="973" y="1866"/>
                  </a:lnTo>
                  <a:lnTo>
                    <a:pt x="155" y="1866"/>
                  </a:lnTo>
                  <a:lnTo>
                    <a:pt x="155" y="1482"/>
                  </a:lnTo>
                  <a:cubicBezTo>
                    <a:pt x="155" y="1383"/>
                    <a:pt x="218" y="1295"/>
                    <a:pt x="365" y="1262"/>
                  </a:cubicBezTo>
                  <a:lnTo>
                    <a:pt x="428" y="1249"/>
                  </a:lnTo>
                  <a:lnTo>
                    <a:pt x="428" y="736"/>
                  </a:lnTo>
                  <a:lnTo>
                    <a:pt x="365" y="723"/>
                  </a:lnTo>
                  <a:cubicBezTo>
                    <a:pt x="218" y="690"/>
                    <a:pt x="155" y="602"/>
                    <a:pt x="155" y="503"/>
                  </a:cubicBezTo>
                  <a:lnTo>
                    <a:pt x="155" y="119"/>
                  </a:lnTo>
                  <a:close/>
                  <a:moveTo>
                    <a:pt x="1" y="0"/>
                  </a:moveTo>
                  <a:lnTo>
                    <a:pt x="1" y="503"/>
                  </a:lnTo>
                  <a:cubicBezTo>
                    <a:pt x="1" y="638"/>
                    <a:pt x="126" y="759"/>
                    <a:pt x="313" y="818"/>
                  </a:cubicBezTo>
                  <a:lnTo>
                    <a:pt x="313" y="1167"/>
                  </a:lnTo>
                  <a:cubicBezTo>
                    <a:pt x="126" y="1226"/>
                    <a:pt x="1" y="1347"/>
                    <a:pt x="1" y="1482"/>
                  </a:cubicBezTo>
                  <a:lnTo>
                    <a:pt x="1" y="1985"/>
                  </a:lnTo>
                  <a:lnTo>
                    <a:pt x="1124" y="1985"/>
                  </a:lnTo>
                  <a:lnTo>
                    <a:pt x="1124" y="1482"/>
                  </a:lnTo>
                  <a:cubicBezTo>
                    <a:pt x="1124" y="1347"/>
                    <a:pt x="1003" y="1226"/>
                    <a:pt x="812" y="1167"/>
                  </a:cubicBezTo>
                  <a:lnTo>
                    <a:pt x="812" y="818"/>
                  </a:lnTo>
                  <a:cubicBezTo>
                    <a:pt x="1003" y="759"/>
                    <a:pt x="1124" y="638"/>
                    <a:pt x="1124" y="503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3459055" y="3311618"/>
            <a:ext cx="590989" cy="558493"/>
            <a:chOff x="6713762" y="3788090"/>
            <a:chExt cx="406709" cy="406709"/>
          </a:xfrm>
        </p:grpSpPr>
        <p:sp>
          <p:nvSpPr>
            <p:cNvPr id="143" name="Google Shape;143;p19"/>
            <p:cNvSpPr/>
            <p:nvPr/>
          </p:nvSpPr>
          <p:spPr>
            <a:xfrm>
              <a:off x="6917300" y="3856304"/>
              <a:ext cx="190484" cy="269546"/>
            </a:xfrm>
            <a:custGeom>
              <a:avLst/>
              <a:gdLst/>
              <a:ahLst/>
              <a:cxnLst/>
              <a:rect l="l" t="t" r="r" b="b"/>
              <a:pathLst>
                <a:path w="1036" h="1466" extrusionOk="0">
                  <a:moveTo>
                    <a:pt x="733" y="1"/>
                  </a:moveTo>
                  <a:lnTo>
                    <a:pt x="1" y="733"/>
                  </a:lnTo>
                  <a:lnTo>
                    <a:pt x="733" y="1466"/>
                  </a:lnTo>
                  <a:cubicBezTo>
                    <a:pt x="921" y="1279"/>
                    <a:pt x="1036" y="1019"/>
                    <a:pt x="1036" y="733"/>
                  </a:cubicBezTo>
                  <a:cubicBezTo>
                    <a:pt x="1036" y="447"/>
                    <a:pt x="921" y="188"/>
                    <a:pt x="733" y="1"/>
                  </a:cubicBez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917300" y="3800777"/>
              <a:ext cx="134957" cy="190484"/>
            </a:xfrm>
            <a:custGeom>
              <a:avLst/>
              <a:gdLst/>
              <a:ahLst/>
              <a:cxnLst/>
              <a:rect l="l" t="t" r="r" b="b"/>
              <a:pathLst>
                <a:path w="734" h="1036" extrusionOk="0">
                  <a:moveTo>
                    <a:pt x="1" y="0"/>
                  </a:moveTo>
                  <a:lnTo>
                    <a:pt x="1" y="1035"/>
                  </a:lnTo>
                  <a:lnTo>
                    <a:pt x="733" y="303"/>
                  </a:lnTo>
                  <a:cubicBezTo>
                    <a:pt x="546" y="115"/>
                    <a:pt x="287" y="0"/>
                    <a:pt x="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782711" y="3991077"/>
              <a:ext cx="269546" cy="191036"/>
            </a:xfrm>
            <a:custGeom>
              <a:avLst/>
              <a:gdLst/>
              <a:ahLst/>
              <a:cxnLst/>
              <a:rect l="l" t="t" r="r" b="b"/>
              <a:pathLst>
                <a:path w="1466" h="1039" extrusionOk="0">
                  <a:moveTo>
                    <a:pt x="733" y="0"/>
                  </a:moveTo>
                  <a:lnTo>
                    <a:pt x="0" y="733"/>
                  </a:lnTo>
                  <a:cubicBezTo>
                    <a:pt x="187" y="920"/>
                    <a:pt x="447" y="1038"/>
                    <a:pt x="733" y="1038"/>
                  </a:cubicBezTo>
                  <a:cubicBezTo>
                    <a:pt x="1019" y="1038"/>
                    <a:pt x="1278" y="920"/>
                    <a:pt x="1465" y="733"/>
                  </a:cubicBezTo>
                  <a:lnTo>
                    <a:pt x="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726448" y="3800777"/>
              <a:ext cx="191036" cy="325073"/>
            </a:xfrm>
            <a:custGeom>
              <a:avLst/>
              <a:gdLst/>
              <a:ahLst/>
              <a:cxnLst/>
              <a:rect l="l" t="t" r="r" b="b"/>
              <a:pathLst>
                <a:path w="1039" h="1768" extrusionOk="0">
                  <a:moveTo>
                    <a:pt x="1039" y="0"/>
                  </a:moveTo>
                  <a:cubicBezTo>
                    <a:pt x="467" y="0"/>
                    <a:pt x="1" y="464"/>
                    <a:pt x="1" y="1035"/>
                  </a:cubicBezTo>
                  <a:cubicBezTo>
                    <a:pt x="1" y="1321"/>
                    <a:pt x="119" y="1581"/>
                    <a:pt x="306" y="1768"/>
                  </a:cubicBezTo>
                  <a:lnTo>
                    <a:pt x="1039" y="1035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713762" y="3788090"/>
              <a:ext cx="406709" cy="406709"/>
            </a:xfrm>
            <a:custGeom>
              <a:avLst/>
              <a:gdLst/>
              <a:ahLst/>
              <a:cxnLst/>
              <a:rect l="l" t="t" r="r" b="b"/>
              <a:pathLst>
                <a:path w="2212" h="2212" extrusionOk="0">
                  <a:moveTo>
                    <a:pt x="1108" y="135"/>
                  </a:moveTo>
                  <a:cubicBezTo>
                    <a:pt x="1364" y="135"/>
                    <a:pt x="1607" y="237"/>
                    <a:pt x="1791" y="421"/>
                  </a:cubicBezTo>
                  <a:cubicBezTo>
                    <a:pt x="1975" y="605"/>
                    <a:pt x="2077" y="848"/>
                    <a:pt x="2077" y="1104"/>
                  </a:cubicBezTo>
                  <a:cubicBezTo>
                    <a:pt x="2077" y="1364"/>
                    <a:pt x="1975" y="1607"/>
                    <a:pt x="1791" y="1791"/>
                  </a:cubicBezTo>
                  <a:cubicBezTo>
                    <a:pt x="1607" y="1972"/>
                    <a:pt x="1364" y="2073"/>
                    <a:pt x="1108" y="2073"/>
                  </a:cubicBezTo>
                  <a:cubicBezTo>
                    <a:pt x="848" y="2073"/>
                    <a:pt x="605" y="1972"/>
                    <a:pt x="421" y="1791"/>
                  </a:cubicBezTo>
                  <a:cubicBezTo>
                    <a:pt x="240" y="1607"/>
                    <a:pt x="139" y="1364"/>
                    <a:pt x="139" y="1104"/>
                  </a:cubicBezTo>
                  <a:cubicBezTo>
                    <a:pt x="139" y="572"/>
                    <a:pt x="572" y="135"/>
                    <a:pt x="1108" y="135"/>
                  </a:cubicBezTo>
                  <a:close/>
                  <a:moveTo>
                    <a:pt x="1108" y="0"/>
                  </a:moveTo>
                  <a:cubicBezTo>
                    <a:pt x="497" y="0"/>
                    <a:pt x="1" y="496"/>
                    <a:pt x="1" y="1104"/>
                  </a:cubicBezTo>
                  <a:cubicBezTo>
                    <a:pt x="1" y="1400"/>
                    <a:pt x="116" y="1679"/>
                    <a:pt x="326" y="1886"/>
                  </a:cubicBezTo>
                  <a:cubicBezTo>
                    <a:pt x="536" y="2096"/>
                    <a:pt x="812" y="2211"/>
                    <a:pt x="1108" y="2211"/>
                  </a:cubicBezTo>
                  <a:cubicBezTo>
                    <a:pt x="1403" y="2211"/>
                    <a:pt x="1679" y="2096"/>
                    <a:pt x="1890" y="1886"/>
                  </a:cubicBezTo>
                  <a:cubicBezTo>
                    <a:pt x="2097" y="1676"/>
                    <a:pt x="2212" y="1400"/>
                    <a:pt x="2212" y="1104"/>
                  </a:cubicBezTo>
                  <a:cubicBezTo>
                    <a:pt x="2212" y="809"/>
                    <a:pt x="2097" y="533"/>
                    <a:pt x="1890" y="322"/>
                  </a:cubicBezTo>
                  <a:cubicBezTo>
                    <a:pt x="1679" y="115"/>
                    <a:pt x="1403" y="0"/>
                    <a:pt x="1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904613" y="3800777"/>
              <a:ext cx="157940" cy="335370"/>
            </a:xfrm>
            <a:custGeom>
              <a:avLst/>
              <a:gdLst/>
              <a:ahLst/>
              <a:cxnLst/>
              <a:rect l="l" t="t" r="r" b="b"/>
              <a:pathLst>
                <a:path w="859" h="1824" extrusionOk="0">
                  <a:moveTo>
                    <a:pt x="1" y="0"/>
                  </a:moveTo>
                  <a:lnTo>
                    <a:pt x="1" y="1065"/>
                  </a:lnTo>
                  <a:lnTo>
                    <a:pt x="760" y="1824"/>
                  </a:lnTo>
                  <a:lnTo>
                    <a:pt x="858" y="1728"/>
                  </a:lnTo>
                  <a:lnTo>
                    <a:pt x="139" y="1009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6772415" y="3846007"/>
              <a:ext cx="290139" cy="290139"/>
            </a:xfrm>
            <a:custGeom>
              <a:avLst/>
              <a:gdLst/>
              <a:ahLst/>
              <a:cxnLst/>
              <a:rect l="l" t="t" r="r" b="b"/>
              <a:pathLst>
                <a:path w="1578" h="1578" extrusionOk="0">
                  <a:moveTo>
                    <a:pt x="1479" y="1"/>
                  </a:moveTo>
                  <a:lnTo>
                    <a:pt x="0" y="1482"/>
                  </a:lnTo>
                  <a:lnTo>
                    <a:pt x="96" y="1578"/>
                  </a:lnTo>
                  <a:lnTo>
                    <a:pt x="1577" y="9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9"/>
          <p:cNvGrpSpPr/>
          <p:nvPr/>
        </p:nvGrpSpPr>
        <p:grpSpPr>
          <a:xfrm>
            <a:off x="2472042" y="3807368"/>
            <a:ext cx="409311" cy="513804"/>
            <a:chOff x="6037325" y="2005523"/>
            <a:chExt cx="281681" cy="374165"/>
          </a:xfrm>
        </p:grpSpPr>
        <p:sp>
          <p:nvSpPr>
            <p:cNvPr id="151" name="Google Shape;151;p19"/>
            <p:cNvSpPr/>
            <p:nvPr/>
          </p:nvSpPr>
          <p:spPr>
            <a:xfrm>
              <a:off x="6048724" y="2016923"/>
              <a:ext cx="258698" cy="351182"/>
            </a:xfrm>
            <a:custGeom>
              <a:avLst/>
              <a:gdLst/>
              <a:ahLst/>
              <a:cxnLst/>
              <a:rect l="l" t="t" r="r" b="b"/>
              <a:pathLst>
                <a:path w="1407" h="1910" extrusionOk="0">
                  <a:moveTo>
                    <a:pt x="1" y="1"/>
                  </a:moveTo>
                  <a:lnTo>
                    <a:pt x="1" y="1910"/>
                  </a:lnTo>
                  <a:lnTo>
                    <a:pt x="1407" y="191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037325" y="2005523"/>
              <a:ext cx="281681" cy="374165"/>
            </a:xfrm>
            <a:custGeom>
              <a:avLst/>
              <a:gdLst/>
              <a:ahLst/>
              <a:cxnLst/>
              <a:rect l="l" t="t" r="r" b="b"/>
              <a:pathLst>
                <a:path w="1532" h="2035" extrusionOk="0">
                  <a:moveTo>
                    <a:pt x="1406" y="125"/>
                  </a:moveTo>
                  <a:lnTo>
                    <a:pt x="1406" y="1906"/>
                  </a:lnTo>
                  <a:lnTo>
                    <a:pt x="128" y="1906"/>
                  </a:lnTo>
                  <a:lnTo>
                    <a:pt x="128" y="125"/>
                  </a:lnTo>
                  <a:close/>
                  <a:moveTo>
                    <a:pt x="0" y="0"/>
                  </a:moveTo>
                  <a:lnTo>
                    <a:pt x="0" y="2034"/>
                  </a:lnTo>
                  <a:lnTo>
                    <a:pt x="1531" y="2034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095242" y="2137170"/>
              <a:ext cx="18386" cy="55160"/>
            </a:xfrm>
            <a:custGeom>
              <a:avLst/>
              <a:gdLst/>
              <a:ahLst/>
              <a:cxnLst/>
              <a:rect l="l" t="t" r="r" b="b"/>
              <a:pathLst>
                <a:path w="100" h="300" extrusionOk="0">
                  <a:moveTo>
                    <a:pt x="1" y="1"/>
                  </a:moveTo>
                  <a:lnTo>
                    <a:pt x="1" y="300"/>
                  </a:lnTo>
                  <a:lnTo>
                    <a:pt x="99" y="30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132015" y="2081643"/>
              <a:ext cx="18386" cy="110687"/>
            </a:xfrm>
            <a:custGeom>
              <a:avLst/>
              <a:gdLst/>
              <a:ahLst/>
              <a:cxnLst/>
              <a:rect l="l" t="t" r="r" b="b"/>
              <a:pathLst>
                <a:path w="100" h="602" extrusionOk="0">
                  <a:moveTo>
                    <a:pt x="1" y="0"/>
                  </a:moveTo>
                  <a:lnTo>
                    <a:pt x="1" y="602"/>
                  </a:lnTo>
                  <a:lnTo>
                    <a:pt x="99" y="60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168972" y="2100397"/>
              <a:ext cx="18203" cy="91933"/>
            </a:xfrm>
            <a:custGeom>
              <a:avLst/>
              <a:gdLst/>
              <a:ahLst/>
              <a:cxnLst/>
              <a:rect l="l" t="t" r="r" b="b"/>
              <a:pathLst>
                <a:path w="99" h="500" extrusionOk="0">
                  <a:moveTo>
                    <a:pt x="0" y="0"/>
                  </a:moveTo>
                  <a:lnTo>
                    <a:pt x="0" y="500"/>
                  </a:lnTo>
                  <a:lnTo>
                    <a:pt x="99" y="500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205744" y="2137170"/>
              <a:ext cx="18386" cy="55160"/>
            </a:xfrm>
            <a:custGeom>
              <a:avLst/>
              <a:gdLst/>
              <a:ahLst/>
              <a:cxnLst/>
              <a:rect l="l" t="t" r="r" b="b"/>
              <a:pathLst>
                <a:path w="100" h="300" extrusionOk="0">
                  <a:moveTo>
                    <a:pt x="1" y="1"/>
                  </a:moveTo>
                  <a:lnTo>
                    <a:pt x="1" y="300"/>
                  </a:lnTo>
                  <a:lnTo>
                    <a:pt x="99" y="30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242701" y="2062889"/>
              <a:ext cx="18754" cy="129441"/>
            </a:xfrm>
            <a:custGeom>
              <a:avLst/>
              <a:gdLst/>
              <a:ahLst/>
              <a:cxnLst/>
              <a:rect l="l" t="t" r="r" b="b"/>
              <a:pathLst>
                <a:path w="102" h="704" extrusionOk="0">
                  <a:moveTo>
                    <a:pt x="0" y="1"/>
                  </a:moveTo>
                  <a:lnTo>
                    <a:pt x="0" y="704"/>
                  </a:lnTo>
                  <a:lnTo>
                    <a:pt x="102" y="70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076488" y="2198765"/>
              <a:ext cx="203171" cy="23719"/>
            </a:xfrm>
            <a:custGeom>
              <a:avLst/>
              <a:gdLst/>
              <a:ahLst/>
              <a:cxnLst/>
              <a:rect l="l" t="t" r="r" b="b"/>
              <a:pathLst>
                <a:path w="1105" h="129" extrusionOk="0">
                  <a:moveTo>
                    <a:pt x="1" y="1"/>
                  </a:moveTo>
                  <a:lnTo>
                    <a:pt x="1" y="129"/>
                  </a:lnTo>
                  <a:lnTo>
                    <a:pt x="1105" y="129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076488" y="2254476"/>
              <a:ext cx="203171" cy="23719"/>
            </a:xfrm>
            <a:custGeom>
              <a:avLst/>
              <a:gdLst/>
              <a:ahLst/>
              <a:cxnLst/>
              <a:rect l="l" t="t" r="r" b="b"/>
              <a:pathLst>
                <a:path w="1105" h="129" extrusionOk="0">
                  <a:moveTo>
                    <a:pt x="1" y="0"/>
                  </a:moveTo>
                  <a:lnTo>
                    <a:pt x="1" y="128"/>
                  </a:lnTo>
                  <a:lnTo>
                    <a:pt x="1105" y="128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076488" y="2291249"/>
              <a:ext cx="138450" cy="23719"/>
            </a:xfrm>
            <a:custGeom>
              <a:avLst/>
              <a:gdLst/>
              <a:ahLst/>
              <a:cxnLst/>
              <a:rect l="l" t="t" r="r" b="b"/>
              <a:pathLst>
                <a:path w="753" h="129" extrusionOk="0">
                  <a:moveTo>
                    <a:pt x="1" y="0"/>
                  </a:moveTo>
                  <a:lnTo>
                    <a:pt x="1" y="129"/>
                  </a:lnTo>
                  <a:lnTo>
                    <a:pt x="753" y="129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404;p22">
            <a:extLst>
              <a:ext uri="{FF2B5EF4-FFF2-40B4-BE49-F238E27FC236}">
                <a16:creationId xmlns:a16="http://schemas.microsoft.com/office/drawing/2014/main" id="{ECCD0277-251E-9445-B28F-1D314909A328}"/>
              </a:ext>
            </a:extLst>
          </p:cNvPr>
          <p:cNvGrpSpPr/>
          <p:nvPr/>
        </p:nvGrpSpPr>
        <p:grpSpPr>
          <a:xfrm>
            <a:off x="1240716" y="1288727"/>
            <a:ext cx="634267" cy="632834"/>
            <a:chOff x="4055704" y="3745727"/>
            <a:chExt cx="1026674" cy="947073"/>
          </a:xfrm>
        </p:grpSpPr>
        <p:cxnSp>
          <p:nvCxnSpPr>
            <p:cNvPr id="170" name="Google Shape;405;p22">
              <a:extLst>
                <a:ext uri="{FF2B5EF4-FFF2-40B4-BE49-F238E27FC236}">
                  <a16:creationId xmlns:a16="http://schemas.microsoft.com/office/drawing/2014/main" id="{288750D8-C714-CD48-8B74-13910D7E5A0E}"/>
                </a:ext>
              </a:extLst>
            </p:cNvPr>
            <p:cNvCxnSpPr/>
            <p:nvPr/>
          </p:nvCxnSpPr>
          <p:spPr>
            <a:xfrm>
              <a:off x="4315550" y="3962425"/>
              <a:ext cx="660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406;p22">
              <a:extLst>
                <a:ext uri="{FF2B5EF4-FFF2-40B4-BE49-F238E27FC236}">
                  <a16:creationId xmlns:a16="http://schemas.microsoft.com/office/drawing/2014/main" id="{74876908-5CB3-8643-87DA-1158D5B8FD6B}"/>
                </a:ext>
              </a:extLst>
            </p:cNvPr>
            <p:cNvCxnSpPr/>
            <p:nvPr/>
          </p:nvCxnSpPr>
          <p:spPr>
            <a:xfrm>
              <a:off x="4359225" y="4109300"/>
              <a:ext cx="592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407;p22">
              <a:extLst>
                <a:ext uri="{FF2B5EF4-FFF2-40B4-BE49-F238E27FC236}">
                  <a16:creationId xmlns:a16="http://schemas.microsoft.com/office/drawing/2014/main" id="{6BF94B31-7D85-A644-9F37-97B009FD6BB4}"/>
                </a:ext>
              </a:extLst>
            </p:cNvPr>
            <p:cNvCxnSpPr/>
            <p:nvPr/>
          </p:nvCxnSpPr>
          <p:spPr>
            <a:xfrm>
              <a:off x="4382025" y="4182750"/>
              <a:ext cx="55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408;p22">
              <a:extLst>
                <a:ext uri="{FF2B5EF4-FFF2-40B4-BE49-F238E27FC236}">
                  <a16:creationId xmlns:a16="http://schemas.microsoft.com/office/drawing/2014/main" id="{D5D3A709-9AE1-1143-882A-C558379F9DC3}"/>
                </a:ext>
              </a:extLst>
            </p:cNvPr>
            <p:cNvCxnSpPr/>
            <p:nvPr/>
          </p:nvCxnSpPr>
          <p:spPr>
            <a:xfrm>
              <a:off x="4896738" y="3897588"/>
              <a:ext cx="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409;p22">
              <a:extLst>
                <a:ext uri="{FF2B5EF4-FFF2-40B4-BE49-F238E27FC236}">
                  <a16:creationId xmlns:a16="http://schemas.microsoft.com/office/drawing/2014/main" id="{96460CE3-1F01-F646-AB67-3EAFB4E8D68F}"/>
                </a:ext>
              </a:extLst>
            </p:cNvPr>
            <p:cNvCxnSpPr/>
            <p:nvPr/>
          </p:nvCxnSpPr>
          <p:spPr>
            <a:xfrm>
              <a:off x="4765550" y="3897600"/>
              <a:ext cx="0" cy="35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410;p22">
              <a:extLst>
                <a:ext uri="{FF2B5EF4-FFF2-40B4-BE49-F238E27FC236}">
                  <a16:creationId xmlns:a16="http://schemas.microsoft.com/office/drawing/2014/main" id="{676A122C-BA27-124F-9E04-B36175008E11}"/>
                </a:ext>
              </a:extLst>
            </p:cNvPr>
            <p:cNvCxnSpPr/>
            <p:nvPr/>
          </p:nvCxnSpPr>
          <p:spPr>
            <a:xfrm>
              <a:off x="4634363" y="3897588"/>
              <a:ext cx="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411;p22">
              <a:extLst>
                <a:ext uri="{FF2B5EF4-FFF2-40B4-BE49-F238E27FC236}">
                  <a16:creationId xmlns:a16="http://schemas.microsoft.com/office/drawing/2014/main" id="{32976B9B-4E13-5842-920E-30A7F0C27CB1}"/>
                </a:ext>
              </a:extLst>
            </p:cNvPr>
            <p:cNvCxnSpPr/>
            <p:nvPr/>
          </p:nvCxnSpPr>
          <p:spPr>
            <a:xfrm>
              <a:off x="4371988" y="3897588"/>
              <a:ext cx="0" cy="22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412;p22">
              <a:extLst>
                <a:ext uri="{FF2B5EF4-FFF2-40B4-BE49-F238E27FC236}">
                  <a16:creationId xmlns:a16="http://schemas.microsoft.com/office/drawing/2014/main" id="{3019D109-15A4-F84B-9327-4AED62FEF417}"/>
                </a:ext>
              </a:extLst>
            </p:cNvPr>
            <p:cNvCxnSpPr/>
            <p:nvPr/>
          </p:nvCxnSpPr>
          <p:spPr>
            <a:xfrm>
              <a:off x="4503175" y="3897588"/>
              <a:ext cx="0" cy="348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8" name="Google Shape;413;p22">
              <a:extLst>
                <a:ext uri="{FF2B5EF4-FFF2-40B4-BE49-F238E27FC236}">
                  <a16:creationId xmlns:a16="http://schemas.microsoft.com/office/drawing/2014/main" id="{4FFFD977-87BC-9A41-B757-9A0CFF490C30}"/>
                </a:ext>
              </a:extLst>
            </p:cNvPr>
            <p:cNvGrpSpPr/>
            <p:nvPr/>
          </p:nvGrpSpPr>
          <p:grpSpPr>
            <a:xfrm>
              <a:off x="4055704" y="3745727"/>
              <a:ext cx="1026674" cy="947073"/>
              <a:chOff x="1741551" y="2441075"/>
              <a:chExt cx="378358" cy="349036"/>
            </a:xfrm>
          </p:grpSpPr>
          <p:sp>
            <p:nvSpPr>
              <p:cNvPr id="179" name="Google Shape;414;p22">
                <a:extLst>
                  <a:ext uri="{FF2B5EF4-FFF2-40B4-BE49-F238E27FC236}">
                    <a16:creationId xmlns:a16="http://schemas.microsoft.com/office/drawing/2014/main" id="{ED277074-E194-BF4B-A6BC-CCC7804E5224}"/>
                  </a:ext>
                </a:extLst>
              </p:cNvPr>
              <p:cNvSpPr/>
              <p:nvPr/>
            </p:nvSpPr>
            <p:spPr>
              <a:xfrm>
                <a:off x="1841241" y="2720109"/>
                <a:ext cx="81672" cy="70001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2669" extrusionOk="0">
                    <a:moveTo>
                      <a:pt x="1781" y="1"/>
                    </a:moveTo>
                    <a:cubicBezTo>
                      <a:pt x="592" y="1"/>
                      <a:pt x="1" y="1435"/>
                      <a:pt x="838" y="2277"/>
                    </a:cubicBezTo>
                    <a:cubicBezTo>
                      <a:pt x="1110" y="2547"/>
                      <a:pt x="1444" y="2669"/>
                      <a:pt x="1772" y="2669"/>
                    </a:cubicBezTo>
                    <a:cubicBezTo>
                      <a:pt x="2457" y="2669"/>
                      <a:pt x="3114" y="2138"/>
                      <a:pt x="3114" y="1334"/>
                    </a:cubicBezTo>
                    <a:cubicBezTo>
                      <a:pt x="3114" y="597"/>
                      <a:pt x="2517" y="1"/>
                      <a:pt x="1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5;p22">
                <a:extLst>
                  <a:ext uri="{FF2B5EF4-FFF2-40B4-BE49-F238E27FC236}">
                    <a16:creationId xmlns:a16="http://schemas.microsoft.com/office/drawing/2014/main" id="{6B5EB16A-233B-8944-AB68-DC98B4558499}"/>
                  </a:ext>
                </a:extLst>
              </p:cNvPr>
              <p:cNvSpPr/>
              <p:nvPr/>
            </p:nvSpPr>
            <p:spPr>
              <a:xfrm>
                <a:off x="1866734" y="2739176"/>
                <a:ext cx="37138" cy="31814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3" extrusionOk="0">
                    <a:moveTo>
                      <a:pt x="809" y="0"/>
                    </a:moveTo>
                    <a:cubicBezTo>
                      <a:pt x="270" y="0"/>
                      <a:pt x="1" y="650"/>
                      <a:pt x="381" y="1035"/>
                    </a:cubicBezTo>
                    <a:cubicBezTo>
                      <a:pt x="505" y="1158"/>
                      <a:pt x="657" y="1213"/>
                      <a:pt x="806" y="1213"/>
                    </a:cubicBezTo>
                    <a:cubicBezTo>
                      <a:pt x="1118" y="1213"/>
                      <a:pt x="1415" y="971"/>
                      <a:pt x="1415" y="607"/>
                    </a:cubicBezTo>
                    <a:cubicBezTo>
                      <a:pt x="1415" y="270"/>
                      <a:pt x="1146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6;p22">
                <a:extLst>
                  <a:ext uri="{FF2B5EF4-FFF2-40B4-BE49-F238E27FC236}">
                    <a16:creationId xmlns:a16="http://schemas.microsoft.com/office/drawing/2014/main" id="{ABE9F698-A820-9548-88FA-D3950732CE63}"/>
                  </a:ext>
                </a:extLst>
              </p:cNvPr>
              <p:cNvSpPr/>
              <p:nvPr/>
            </p:nvSpPr>
            <p:spPr>
              <a:xfrm>
                <a:off x="1980063" y="2720109"/>
                <a:ext cx="81672" cy="70001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2669" extrusionOk="0">
                    <a:moveTo>
                      <a:pt x="1781" y="1"/>
                    </a:moveTo>
                    <a:cubicBezTo>
                      <a:pt x="592" y="1"/>
                      <a:pt x="1" y="1435"/>
                      <a:pt x="838" y="2277"/>
                    </a:cubicBezTo>
                    <a:cubicBezTo>
                      <a:pt x="1110" y="2547"/>
                      <a:pt x="1444" y="2669"/>
                      <a:pt x="1772" y="2669"/>
                    </a:cubicBezTo>
                    <a:cubicBezTo>
                      <a:pt x="2457" y="2669"/>
                      <a:pt x="3114" y="2138"/>
                      <a:pt x="3114" y="1334"/>
                    </a:cubicBezTo>
                    <a:cubicBezTo>
                      <a:pt x="3114" y="597"/>
                      <a:pt x="2517" y="1"/>
                      <a:pt x="1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7;p22">
                <a:extLst>
                  <a:ext uri="{FF2B5EF4-FFF2-40B4-BE49-F238E27FC236}">
                    <a16:creationId xmlns:a16="http://schemas.microsoft.com/office/drawing/2014/main" id="{58FCDC70-1C12-E148-B0FB-07D6968F56B9}"/>
                  </a:ext>
                </a:extLst>
              </p:cNvPr>
              <p:cNvSpPr/>
              <p:nvPr/>
            </p:nvSpPr>
            <p:spPr>
              <a:xfrm>
                <a:off x="2005557" y="2739176"/>
                <a:ext cx="37138" cy="31814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3" extrusionOk="0">
                    <a:moveTo>
                      <a:pt x="809" y="0"/>
                    </a:moveTo>
                    <a:cubicBezTo>
                      <a:pt x="270" y="0"/>
                      <a:pt x="1" y="650"/>
                      <a:pt x="381" y="1035"/>
                    </a:cubicBezTo>
                    <a:cubicBezTo>
                      <a:pt x="503" y="1158"/>
                      <a:pt x="655" y="1213"/>
                      <a:pt x="804" y="1213"/>
                    </a:cubicBezTo>
                    <a:cubicBezTo>
                      <a:pt x="1115" y="1213"/>
                      <a:pt x="1415" y="971"/>
                      <a:pt x="1415" y="607"/>
                    </a:cubicBezTo>
                    <a:cubicBezTo>
                      <a:pt x="1415" y="270"/>
                      <a:pt x="1141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8;p22">
                <a:extLst>
                  <a:ext uri="{FF2B5EF4-FFF2-40B4-BE49-F238E27FC236}">
                    <a16:creationId xmlns:a16="http://schemas.microsoft.com/office/drawing/2014/main" id="{8EDE2491-6E79-A64C-A3F2-43F1F70FF7B5}"/>
                  </a:ext>
                </a:extLst>
              </p:cNvPr>
              <p:cNvSpPr/>
              <p:nvPr/>
            </p:nvSpPr>
            <p:spPr>
              <a:xfrm>
                <a:off x="1741551" y="2441075"/>
                <a:ext cx="376470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8205" extrusionOk="0">
                    <a:moveTo>
                      <a:pt x="1634" y="1"/>
                    </a:moveTo>
                    <a:cubicBezTo>
                      <a:pt x="1630" y="1"/>
                      <a:pt x="1626" y="1"/>
                      <a:pt x="1622" y="1"/>
                    </a:cubicBezTo>
                    <a:lnTo>
                      <a:pt x="578" y="1"/>
                    </a:lnTo>
                    <a:cubicBezTo>
                      <a:pt x="255" y="1"/>
                      <a:pt x="0" y="256"/>
                      <a:pt x="0" y="578"/>
                    </a:cubicBezTo>
                    <a:cubicBezTo>
                      <a:pt x="0" y="896"/>
                      <a:pt x="255" y="1156"/>
                      <a:pt x="578" y="1156"/>
                    </a:cubicBezTo>
                    <a:lnTo>
                      <a:pt x="1622" y="1156"/>
                    </a:lnTo>
                    <a:cubicBezTo>
                      <a:pt x="1670" y="1156"/>
                      <a:pt x="1718" y="1185"/>
                      <a:pt x="1737" y="1233"/>
                    </a:cubicBezTo>
                    <a:lnTo>
                      <a:pt x="2984" y="4755"/>
                    </a:lnTo>
                    <a:lnTo>
                      <a:pt x="3253" y="5515"/>
                    </a:lnTo>
                    <a:lnTo>
                      <a:pt x="3696" y="6761"/>
                    </a:lnTo>
                    <a:cubicBezTo>
                      <a:pt x="4061" y="7637"/>
                      <a:pt x="4918" y="8205"/>
                      <a:pt x="5866" y="8205"/>
                    </a:cubicBezTo>
                    <a:lnTo>
                      <a:pt x="13776" y="8205"/>
                    </a:lnTo>
                    <a:cubicBezTo>
                      <a:pt x="14094" y="8205"/>
                      <a:pt x="14354" y="7945"/>
                      <a:pt x="14354" y="7623"/>
                    </a:cubicBezTo>
                    <a:cubicBezTo>
                      <a:pt x="14354" y="7305"/>
                      <a:pt x="14094" y="7045"/>
                      <a:pt x="13776" y="7045"/>
                    </a:cubicBezTo>
                    <a:lnTo>
                      <a:pt x="5866" y="7045"/>
                    </a:lnTo>
                    <a:cubicBezTo>
                      <a:pt x="5385" y="7045"/>
                      <a:pt x="4947" y="6757"/>
                      <a:pt x="4759" y="6314"/>
                    </a:cubicBezTo>
                    <a:lnTo>
                      <a:pt x="2801" y="780"/>
                    </a:lnTo>
                    <a:cubicBezTo>
                      <a:pt x="2605" y="308"/>
                      <a:pt x="2144" y="1"/>
                      <a:pt x="1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9;p22">
                <a:extLst>
                  <a:ext uri="{FF2B5EF4-FFF2-40B4-BE49-F238E27FC236}">
                    <a16:creationId xmlns:a16="http://schemas.microsoft.com/office/drawing/2014/main" id="{027F531B-A895-444D-9445-AC92A1A5793F}"/>
                  </a:ext>
                </a:extLst>
              </p:cNvPr>
              <p:cNvSpPr/>
              <p:nvPr/>
            </p:nvSpPr>
            <p:spPr>
              <a:xfrm>
                <a:off x="1815748" y="2635814"/>
                <a:ext cx="261908" cy="84321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3215" extrusionOk="0">
                    <a:moveTo>
                      <a:pt x="1281" y="0"/>
                    </a:moveTo>
                    <a:lnTo>
                      <a:pt x="698" y="843"/>
                    </a:lnTo>
                    <a:cubicBezTo>
                      <a:pt x="1" y="1843"/>
                      <a:pt x="722" y="3215"/>
                      <a:pt x="1940" y="3215"/>
                    </a:cubicBezTo>
                    <a:lnTo>
                      <a:pt x="9408" y="3215"/>
                    </a:lnTo>
                    <a:cubicBezTo>
                      <a:pt x="9725" y="3215"/>
                      <a:pt x="9985" y="2955"/>
                      <a:pt x="9985" y="2637"/>
                    </a:cubicBezTo>
                    <a:cubicBezTo>
                      <a:pt x="9985" y="2315"/>
                      <a:pt x="9725" y="2060"/>
                      <a:pt x="9408" y="2060"/>
                    </a:cubicBezTo>
                    <a:lnTo>
                      <a:pt x="1940" y="2060"/>
                    </a:lnTo>
                    <a:cubicBezTo>
                      <a:pt x="1656" y="2060"/>
                      <a:pt x="1487" y="1738"/>
                      <a:pt x="1651" y="1502"/>
                    </a:cubicBezTo>
                    <a:lnTo>
                      <a:pt x="2243" y="640"/>
                    </a:lnTo>
                    <a:cubicBezTo>
                      <a:pt x="1877" y="511"/>
                      <a:pt x="1545" y="289"/>
                      <a:pt x="1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20;p22">
                <a:extLst>
                  <a:ext uri="{FF2B5EF4-FFF2-40B4-BE49-F238E27FC236}">
                    <a16:creationId xmlns:a16="http://schemas.microsoft.com/office/drawing/2014/main" id="{7F6802DD-E4D9-CD40-809E-D62A26E059EB}"/>
                  </a:ext>
                </a:extLst>
              </p:cNvPr>
              <p:cNvSpPr/>
              <p:nvPr/>
            </p:nvSpPr>
            <p:spPr>
              <a:xfrm>
                <a:off x="1839484" y="2635814"/>
                <a:ext cx="35092" cy="2992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41" extrusionOk="0">
                    <a:moveTo>
                      <a:pt x="376" y="0"/>
                    </a:moveTo>
                    <a:lnTo>
                      <a:pt x="0" y="549"/>
                    </a:lnTo>
                    <a:cubicBezTo>
                      <a:pt x="275" y="828"/>
                      <a:pt x="616" y="1030"/>
                      <a:pt x="991" y="1141"/>
                    </a:cubicBezTo>
                    <a:lnTo>
                      <a:pt x="1338" y="640"/>
                    </a:lnTo>
                    <a:cubicBezTo>
                      <a:pt x="972" y="511"/>
                      <a:pt x="640" y="289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21;p22">
                <a:extLst>
                  <a:ext uri="{FF2B5EF4-FFF2-40B4-BE49-F238E27FC236}">
                    <a16:creationId xmlns:a16="http://schemas.microsoft.com/office/drawing/2014/main" id="{CB235E11-EF16-5540-870C-527E0C306820}"/>
                  </a:ext>
                </a:extLst>
              </p:cNvPr>
              <p:cNvSpPr/>
              <p:nvPr/>
            </p:nvSpPr>
            <p:spPr>
              <a:xfrm>
                <a:off x="1816771" y="2468218"/>
                <a:ext cx="303137" cy="159542"/>
              </a:xfrm>
              <a:custGeom>
                <a:avLst/>
                <a:gdLst/>
                <a:ahLst/>
                <a:cxnLst/>
                <a:rect l="l" t="t" r="r" b="b"/>
                <a:pathLst>
                  <a:path w="11558" h="6083" extrusionOk="0">
                    <a:moveTo>
                      <a:pt x="0" y="0"/>
                    </a:moveTo>
                    <a:lnTo>
                      <a:pt x="404" y="1155"/>
                    </a:lnTo>
                    <a:lnTo>
                      <a:pt x="10345" y="1155"/>
                    </a:lnTo>
                    <a:lnTo>
                      <a:pt x="9215" y="6082"/>
                    </a:lnTo>
                    <a:lnTo>
                      <a:pt x="10398" y="6082"/>
                    </a:lnTo>
                    <a:lnTo>
                      <a:pt x="11481" y="1371"/>
                    </a:lnTo>
                    <a:cubicBezTo>
                      <a:pt x="11558" y="1039"/>
                      <a:pt x="11481" y="688"/>
                      <a:pt x="11269" y="424"/>
                    </a:cubicBezTo>
                    <a:cubicBezTo>
                      <a:pt x="11058" y="154"/>
                      <a:pt x="10735" y="0"/>
                      <a:pt x="10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8" name="Google Shape;450;p23">
            <a:extLst>
              <a:ext uri="{FF2B5EF4-FFF2-40B4-BE49-F238E27FC236}">
                <a16:creationId xmlns:a16="http://schemas.microsoft.com/office/drawing/2014/main" id="{A6D83391-DD11-E647-8A92-8A1A5A767939}"/>
              </a:ext>
            </a:extLst>
          </p:cNvPr>
          <p:cNvSpPr/>
          <p:nvPr/>
        </p:nvSpPr>
        <p:spPr>
          <a:xfrm>
            <a:off x="2166659" y="2235838"/>
            <a:ext cx="1084193" cy="654386"/>
          </a:xfrm>
          <a:custGeom>
            <a:avLst/>
            <a:gdLst/>
            <a:ahLst/>
            <a:cxnLst/>
            <a:rect l="l" t="t" r="r" b="b"/>
            <a:pathLst>
              <a:path w="6059" h="2780" extrusionOk="0">
                <a:moveTo>
                  <a:pt x="2948" y="1"/>
                </a:moveTo>
                <a:cubicBezTo>
                  <a:pt x="2501" y="1"/>
                  <a:pt x="2100" y="211"/>
                  <a:pt x="1847" y="539"/>
                </a:cubicBezTo>
                <a:cubicBezTo>
                  <a:pt x="1808" y="536"/>
                  <a:pt x="1772" y="533"/>
                  <a:pt x="1732" y="533"/>
                </a:cubicBezTo>
                <a:cubicBezTo>
                  <a:pt x="1229" y="533"/>
                  <a:pt x="809" y="894"/>
                  <a:pt x="720" y="1371"/>
                </a:cubicBezTo>
                <a:lnTo>
                  <a:pt x="707" y="1371"/>
                </a:lnTo>
                <a:cubicBezTo>
                  <a:pt x="316" y="1371"/>
                  <a:pt x="1" y="1686"/>
                  <a:pt x="1" y="2077"/>
                </a:cubicBezTo>
                <a:cubicBezTo>
                  <a:pt x="1" y="2465"/>
                  <a:pt x="316" y="2780"/>
                  <a:pt x="707" y="2780"/>
                </a:cubicBezTo>
                <a:lnTo>
                  <a:pt x="5353" y="2780"/>
                </a:lnTo>
                <a:cubicBezTo>
                  <a:pt x="5743" y="2780"/>
                  <a:pt x="6059" y="2465"/>
                  <a:pt x="6059" y="2077"/>
                </a:cubicBezTo>
                <a:cubicBezTo>
                  <a:pt x="6059" y="1686"/>
                  <a:pt x="5743" y="1371"/>
                  <a:pt x="5353" y="1371"/>
                </a:cubicBezTo>
                <a:lnTo>
                  <a:pt x="5277" y="1371"/>
                </a:lnTo>
                <a:cubicBezTo>
                  <a:pt x="5172" y="993"/>
                  <a:pt x="4824" y="714"/>
                  <a:pt x="4410" y="714"/>
                </a:cubicBezTo>
                <a:cubicBezTo>
                  <a:pt x="4331" y="714"/>
                  <a:pt x="4252" y="727"/>
                  <a:pt x="4180" y="743"/>
                </a:cubicBezTo>
                <a:cubicBezTo>
                  <a:pt x="3946" y="303"/>
                  <a:pt x="3483" y="1"/>
                  <a:pt x="29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848;p27">
            <a:extLst>
              <a:ext uri="{FF2B5EF4-FFF2-40B4-BE49-F238E27FC236}">
                <a16:creationId xmlns:a16="http://schemas.microsoft.com/office/drawing/2014/main" id="{0B3A2A3C-40D6-9A48-BD97-EBE1C983BC0F}"/>
              </a:ext>
            </a:extLst>
          </p:cNvPr>
          <p:cNvSpPr/>
          <p:nvPr/>
        </p:nvSpPr>
        <p:spPr>
          <a:xfrm>
            <a:off x="2446806" y="826429"/>
            <a:ext cx="531044" cy="531303"/>
          </a:xfrm>
          <a:custGeom>
            <a:avLst/>
            <a:gdLst/>
            <a:ahLst/>
            <a:cxnLst/>
            <a:rect l="l" t="t" r="r" b="b"/>
            <a:pathLst>
              <a:path w="2054" h="2055" extrusionOk="0">
                <a:moveTo>
                  <a:pt x="89" y="1"/>
                </a:moveTo>
                <a:lnTo>
                  <a:pt x="0" y="2054"/>
                </a:lnTo>
                <a:lnTo>
                  <a:pt x="2053" y="2054"/>
                </a:lnTo>
                <a:lnTo>
                  <a:pt x="19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849;p27">
            <a:extLst>
              <a:ext uri="{FF2B5EF4-FFF2-40B4-BE49-F238E27FC236}">
                <a16:creationId xmlns:a16="http://schemas.microsoft.com/office/drawing/2014/main" id="{939F20DE-E75E-764C-B68C-B0ACEF52113C}"/>
              </a:ext>
            </a:extLst>
          </p:cNvPr>
          <p:cNvSpPr/>
          <p:nvPr/>
        </p:nvSpPr>
        <p:spPr>
          <a:xfrm>
            <a:off x="2569395" y="938618"/>
            <a:ext cx="278719" cy="350109"/>
          </a:xfrm>
          <a:custGeom>
            <a:avLst/>
            <a:gdLst/>
            <a:ahLst/>
            <a:cxnLst/>
            <a:rect l="l" t="t" r="r" b="b"/>
            <a:pathLst>
              <a:path w="1078" h="908" extrusionOk="0">
                <a:moveTo>
                  <a:pt x="0" y="1"/>
                </a:moveTo>
                <a:lnTo>
                  <a:pt x="0" y="369"/>
                </a:lnTo>
                <a:cubicBezTo>
                  <a:pt x="0" y="664"/>
                  <a:pt x="243" y="908"/>
                  <a:pt x="539" y="908"/>
                </a:cubicBezTo>
                <a:cubicBezTo>
                  <a:pt x="835" y="908"/>
                  <a:pt x="1078" y="664"/>
                  <a:pt x="1078" y="369"/>
                </a:cubicBezTo>
                <a:lnTo>
                  <a:pt x="1078" y="1"/>
                </a:lnTo>
                <a:lnTo>
                  <a:pt x="976" y="1"/>
                </a:lnTo>
                <a:lnTo>
                  <a:pt x="976" y="369"/>
                </a:lnTo>
                <a:cubicBezTo>
                  <a:pt x="976" y="609"/>
                  <a:pt x="779" y="806"/>
                  <a:pt x="539" y="806"/>
                </a:cubicBezTo>
                <a:cubicBezTo>
                  <a:pt x="299" y="806"/>
                  <a:pt x="102" y="609"/>
                  <a:pt x="102" y="369"/>
                </a:cubicBezTo>
                <a:lnTo>
                  <a:pt x="1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3523;p49">
            <a:extLst>
              <a:ext uri="{FF2B5EF4-FFF2-40B4-BE49-F238E27FC236}">
                <a16:creationId xmlns:a16="http://schemas.microsoft.com/office/drawing/2014/main" id="{BD8D2336-7467-704D-8D54-460D9F767053}"/>
              </a:ext>
            </a:extLst>
          </p:cNvPr>
          <p:cNvGrpSpPr/>
          <p:nvPr/>
        </p:nvGrpSpPr>
        <p:grpSpPr>
          <a:xfrm>
            <a:off x="3498919" y="1363510"/>
            <a:ext cx="528340" cy="514962"/>
            <a:chOff x="5157475" y="1622975"/>
            <a:chExt cx="941951" cy="918100"/>
          </a:xfrm>
        </p:grpSpPr>
        <p:sp>
          <p:nvSpPr>
            <p:cNvPr id="192" name="Google Shape;3524;p49">
              <a:extLst>
                <a:ext uri="{FF2B5EF4-FFF2-40B4-BE49-F238E27FC236}">
                  <a16:creationId xmlns:a16="http://schemas.microsoft.com/office/drawing/2014/main" id="{8F44B9A4-E234-9F4D-A8D4-DF8CC3A868E9}"/>
                </a:ext>
              </a:extLst>
            </p:cNvPr>
            <p:cNvSpPr/>
            <p:nvPr/>
          </p:nvSpPr>
          <p:spPr>
            <a:xfrm>
              <a:off x="5247349" y="1986274"/>
              <a:ext cx="762202" cy="525073"/>
            </a:xfrm>
            <a:custGeom>
              <a:avLst/>
              <a:gdLst/>
              <a:ahLst/>
              <a:cxnLst/>
              <a:rect l="l" t="t" r="r" b="b"/>
              <a:pathLst>
                <a:path w="2205" h="1519" extrusionOk="0">
                  <a:moveTo>
                    <a:pt x="641" y="1505"/>
                  </a:moveTo>
                  <a:cubicBezTo>
                    <a:pt x="441" y="1509"/>
                    <a:pt x="253" y="1512"/>
                    <a:pt x="66" y="1515"/>
                  </a:cubicBezTo>
                  <a:cubicBezTo>
                    <a:pt x="50" y="1515"/>
                    <a:pt x="33" y="1499"/>
                    <a:pt x="10" y="1486"/>
                  </a:cubicBezTo>
                  <a:cubicBezTo>
                    <a:pt x="7" y="1082"/>
                    <a:pt x="4" y="678"/>
                    <a:pt x="0" y="264"/>
                  </a:cubicBezTo>
                  <a:cubicBezTo>
                    <a:pt x="53" y="264"/>
                    <a:pt x="102" y="260"/>
                    <a:pt x="155" y="264"/>
                  </a:cubicBezTo>
                  <a:cubicBezTo>
                    <a:pt x="240" y="270"/>
                    <a:pt x="309" y="234"/>
                    <a:pt x="358" y="168"/>
                  </a:cubicBezTo>
                  <a:cubicBezTo>
                    <a:pt x="401" y="116"/>
                    <a:pt x="441" y="57"/>
                    <a:pt x="480" y="1"/>
                  </a:cubicBezTo>
                  <a:cubicBezTo>
                    <a:pt x="533" y="17"/>
                    <a:pt x="552" y="63"/>
                    <a:pt x="582" y="99"/>
                  </a:cubicBezTo>
                  <a:cubicBezTo>
                    <a:pt x="657" y="188"/>
                    <a:pt x="756" y="221"/>
                    <a:pt x="868" y="224"/>
                  </a:cubicBezTo>
                  <a:cubicBezTo>
                    <a:pt x="946" y="228"/>
                    <a:pt x="1015" y="211"/>
                    <a:pt x="1068" y="145"/>
                  </a:cubicBezTo>
                  <a:cubicBezTo>
                    <a:pt x="1075" y="136"/>
                    <a:pt x="1088" y="129"/>
                    <a:pt x="1098" y="122"/>
                  </a:cubicBezTo>
                  <a:cubicBezTo>
                    <a:pt x="1104" y="126"/>
                    <a:pt x="1111" y="126"/>
                    <a:pt x="1114" y="129"/>
                  </a:cubicBezTo>
                  <a:cubicBezTo>
                    <a:pt x="1170" y="198"/>
                    <a:pt x="1242" y="231"/>
                    <a:pt x="1334" y="228"/>
                  </a:cubicBezTo>
                  <a:cubicBezTo>
                    <a:pt x="1443" y="221"/>
                    <a:pt x="1535" y="191"/>
                    <a:pt x="1610" y="109"/>
                  </a:cubicBezTo>
                  <a:cubicBezTo>
                    <a:pt x="1643" y="73"/>
                    <a:pt x="1663" y="21"/>
                    <a:pt x="1719" y="1"/>
                  </a:cubicBezTo>
                  <a:cubicBezTo>
                    <a:pt x="1755" y="53"/>
                    <a:pt x="1788" y="103"/>
                    <a:pt x="1824" y="152"/>
                  </a:cubicBezTo>
                  <a:cubicBezTo>
                    <a:pt x="1883" y="231"/>
                    <a:pt x="1958" y="277"/>
                    <a:pt x="2064" y="264"/>
                  </a:cubicBezTo>
                  <a:cubicBezTo>
                    <a:pt x="2106" y="260"/>
                    <a:pt x="2146" y="264"/>
                    <a:pt x="2188" y="264"/>
                  </a:cubicBezTo>
                  <a:cubicBezTo>
                    <a:pt x="2205" y="382"/>
                    <a:pt x="2201" y="1407"/>
                    <a:pt x="2182" y="1519"/>
                  </a:cubicBezTo>
                  <a:cubicBezTo>
                    <a:pt x="1952" y="1515"/>
                    <a:pt x="1719" y="1509"/>
                    <a:pt x="1479" y="1505"/>
                  </a:cubicBezTo>
                  <a:cubicBezTo>
                    <a:pt x="1472" y="1476"/>
                    <a:pt x="1466" y="1450"/>
                    <a:pt x="1466" y="1423"/>
                  </a:cubicBezTo>
                  <a:cubicBezTo>
                    <a:pt x="1469" y="1249"/>
                    <a:pt x="1452" y="1078"/>
                    <a:pt x="1420" y="908"/>
                  </a:cubicBezTo>
                  <a:cubicBezTo>
                    <a:pt x="1406" y="842"/>
                    <a:pt x="1403" y="773"/>
                    <a:pt x="1380" y="704"/>
                  </a:cubicBezTo>
                  <a:cubicBezTo>
                    <a:pt x="1357" y="648"/>
                    <a:pt x="1331" y="602"/>
                    <a:pt x="1278" y="576"/>
                  </a:cubicBezTo>
                  <a:cubicBezTo>
                    <a:pt x="1265" y="569"/>
                    <a:pt x="1252" y="563"/>
                    <a:pt x="1242" y="553"/>
                  </a:cubicBezTo>
                  <a:cubicBezTo>
                    <a:pt x="1173" y="474"/>
                    <a:pt x="1081" y="487"/>
                    <a:pt x="996" y="497"/>
                  </a:cubicBezTo>
                  <a:cubicBezTo>
                    <a:pt x="917" y="507"/>
                    <a:pt x="858" y="553"/>
                    <a:pt x="812" y="615"/>
                  </a:cubicBezTo>
                  <a:cubicBezTo>
                    <a:pt x="786" y="648"/>
                    <a:pt x="759" y="684"/>
                    <a:pt x="743" y="720"/>
                  </a:cubicBezTo>
                  <a:cubicBezTo>
                    <a:pt x="690" y="842"/>
                    <a:pt x="648" y="963"/>
                    <a:pt x="654" y="1098"/>
                  </a:cubicBezTo>
                  <a:cubicBezTo>
                    <a:pt x="657" y="1207"/>
                    <a:pt x="654" y="1315"/>
                    <a:pt x="651" y="1423"/>
                  </a:cubicBezTo>
                  <a:cubicBezTo>
                    <a:pt x="651" y="1443"/>
                    <a:pt x="644" y="1466"/>
                    <a:pt x="641" y="1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25;p49">
              <a:extLst>
                <a:ext uri="{FF2B5EF4-FFF2-40B4-BE49-F238E27FC236}">
                  <a16:creationId xmlns:a16="http://schemas.microsoft.com/office/drawing/2014/main" id="{0902048D-7CCD-7643-A58B-C0107DC7D7EE}"/>
                </a:ext>
              </a:extLst>
            </p:cNvPr>
            <p:cNvSpPr/>
            <p:nvPr/>
          </p:nvSpPr>
          <p:spPr>
            <a:xfrm>
              <a:off x="5497269" y="2176047"/>
              <a:ext cx="226068" cy="333226"/>
            </a:xfrm>
            <a:custGeom>
              <a:avLst/>
              <a:gdLst/>
              <a:ahLst/>
              <a:cxnLst/>
              <a:rect l="l" t="t" r="r" b="b"/>
              <a:pathLst>
                <a:path w="654" h="964" extrusionOk="0">
                  <a:moveTo>
                    <a:pt x="624" y="947"/>
                  </a:moveTo>
                  <a:cubicBezTo>
                    <a:pt x="493" y="963"/>
                    <a:pt x="128" y="963"/>
                    <a:pt x="26" y="947"/>
                  </a:cubicBezTo>
                  <a:cubicBezTo>
                    <a:pt x="23" y="917"/>
                    <a:pt x="17" y="884"/>
                    <a:pt x="17" y="855"/>
                  </a:cubicBezTo>
                  <a:cubicBezTo>
                    <a:pt x="13" y="766"/>
                    <a:pt x="17" y="677"/>
                    <a:pt x="10" y="589"/>
                  </a:cubicBezTo>
                  <a:cubicBezTo>
                    <a:pt x="0" y="474"/>
                    <a:pt x="26" y="365"/>
                    <a:pt x="69" y="263"/>
                  </a:cubicBezTo>
                  <a:cubicBezTo>
                    <a:pt x="92" y="201"/>
                    <a:pt x="128" y="145"/>
                    <a:pt x="168" y="92"/>
                  </a:cubicBezTo>
                  <a:cubicBezTo>
                    <a:pt x="237" y="7"/>
                    <a:pt x="361" y="0"/>
                    <a:pt x="457" y="56"/>
                  </a:cubicBezTo>
                  <a:cubicBezTo>
                    <a:pt x="532" y="102"/>
                    <a:pt x="575" y="165"/>
                    <a:pt x="585" y="247"/>
                  </a:cubicBezTo>
                  <a:cubicBezTo>
                    <a:pt x="608" y="467"/>
                    <a:pt x="654" y="687"/>
                    <a:pt x="634" y="914"/>
                  </a:cubicBezTo>
                  <a:cubicBezTo>
                    <a:pt x="634" y="920"/>
                    <a:pt x="631" y="930"/>
                    <a:pt x="624" y="947"/>
                  </a:cubicBezTo>
                  <a:close/>
                  <a:moveTo>
                    <a:pt x="486" y="648"/>
                  </a:moveTo>
                  <a:cubicBezTo>
                    <a:pt x="522" y="648"/>
                    <a:pt x="545" y="625"/>
                    <a:pt x="549" y="589"/>
                  </a:cubicBezTo>
                  <a:cubicBezTo>
                    <a:pt x="552" y="543"/>
                    <a:pt x="529" y="510"/>
                    <a:pt x="490" y="510"/>
                  </a:cubicBezTo>
                  <a:cubicBezTo>
                    <a:pt x="460" y="513"/>
                    <a:pt x="437" y="543"/>
                    <a:pt x="434" y="579"/>
                  </a:cubicBezTo>
                  <a:cubicBezTo>
                    <a:pt x="430" y="618"/>
                    <a:pt x="453" y="648"/>
                    <a:pt x="486" y="6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26;p49">
              <a:extLst>
                <a:ext uri="{FF2B5EF4-FFF2-40B4-BE49-F238E27FC236}">
                  <a16:creationId xmlns:a16="http://schemas.microsoft.com/office/drawing/2014/main" id="{2673E024-6E65-5544-8B33-7BE7E4C472DE}"/>
                </a:ext>
              </a:extLst>
            </p:cNvPr>
            <p:cNvSpPr/>
            <p:nvPr/>
          </p:nvSpPr>
          <p:spPr>
            <a:xfrm>
              <a:off x="5198610" y="1652357"/>
              <a:ext cx="234019" cy="286560"/>
            </a:xfrm>
            <a:custGeom>
              <a:avLst/>
              <a:gdLst/>
              <a:ahLst/>
              <a:cxnLst/>
              <a:rect l="l" t="t" r="r" b="b"/>
              <a:pathLst>
                <a:path w="677" h="829" extrusionOk="0">
                  <a:moveTo>
                    <a:pt x="562" y="806"/>
                  </a:moveTo>
                  <a:cubicBezTo>
                    <a:pt x="365" y="799"/>
                    <a:pt x="184" y="829"/>
                    <a:pt x="0" y="763"/>
                  </a:cubicBezTo>
                  <a:cubicBezTo>
                    <a:pt x="30" y="658"/>
                    <a:pt x="49" y="546"/>
                    <a:pt x="112" y="451"/>
                  </a:cubicBezTo>
                  <a:cubicBezTo>
                    <a:pt x="164" y="379"/>
                    <a:pt x="191" y="293"/>
                    <a:pt x="207" y="208"/>
                  </a:cubicBezTo>
                  <a:cubicBezTo>
                    <a:pt x="217" y="136"/>
                    <a:pt x="237" y="73"/>
                    <a:pt x="263" y="4"/>
                  </a:cubicBezTo>
                  <a:cubicBezTo>
                    <a:pt x="401" y="1"/>
                    <a:pt x="536" y="4"/>
                    <a:pt x="677" y="17"/>
                  </a:cubicBezTo>
                  <a:cubicBezTo>
                    <a:pt x="657" y="182"/>
                    <a:pt x="634" y="336"/>
                    <a:pt x="598" y="487"/>
                  </a:cubicBezTo>
                  <a:cubicBezTo>
                    <a:pt x="582" y="563"/>
                    <a:pt x="568" y="632"/>
                    <a:pt x="568" y="707"/>
                  </a:cubicBezTo>
                  <a:cubicBezTo>
                    <a:pt x="568" y="734"/>
                    <a:pt x="565" y="763"/>
                    <a:pt x="562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27;p49">
              <a:extLst>
                <a:ext uri="{FF2B5EF4-FFF2-40B4-BE49-F238E27FC236}">
                  <a16:creationId xmlns:a16="http://schemas.microsoft.com/office/drawing/2014/main" id="{10FFFFD5-270C-8D45-BD15-76234E79A72D}"/>
                </a:ext>
              </a:extLst>
            </p:cNvPr>
            <p:cNvSpPr/>
            <p:nvPr/>
          </p:nvSpPr>
          <p:spPr>
            <a:xfrm>
              <a:off x="5821853" y="1652357"/>
              <a:ext cx="231945" cy="285523"/>
            </a:xfrm>
            <a:custGeom>
              <a:avLst/>
              <a:gdLst/>
              <a:ahLst/>
              <a:cxnLst/>
              <a:rect l="l" t="t" r="r" b="b"/>
              <a:pathLst>
                <a:path w="671" h="826" extrusionOk="0">
                  <a:moveTo>
                    <a:pt x="1" y="17"/>
                  </a:moveTo>
                  <a:cubicBezTo>
                    <a:pt x="145" y="4"/>
                    <a:pt x="280" y="1"/>
                    <a:pt x="421" y="4"/>
                  </a:cubicBezTo>
                  <a:cubicBezTo>
                    <a:pt x="438" y="77"/>
                    <a:pt x="454" y="142"/>
                    <a:pt x="470" y="208"/>
                  </a:cubicBezTo>
                  <a:cubicBezTo>
                    <a:pt x="493" y="300"/>
                    <a:pt x="516" y="389"/>
                    <a:pt x="576" y="464"/>
                  </a:cubicBezTo>
                  <a:cubicBezTo>
                    <a:pt x="618" y="527"/>
                    <a:pt x="661" y="671"/>
                    <a:pt x="671" y="766"/>
                  </a:cubicBezTo>
                  <a:cubicBezTo>
                    <a:pt x="497" y="826"/>
                    <a:pt x="316" y="803"/>
                    <a:pt x="139" y="803"/>
                  </a:cubicBezTo>
                  <a:cubicBezTo>
                    <a:pt x="129" y="789"/>
                    <a:pt x="119" y="783"/>
                    <a:pt x="119" y="776"/>
                  </a:cubicBezTo>
                  <a:cubicBezTo>
                    <a:pt x="112" y="566"/>
                    <a:pt x="47" y="366"/>
                    <a:pt x="17" y="159"/>
                  </a:cubicBezTo>
                  <a:cubicBezTo>
                    <a:pt x="11" y="116"/>
                    <a:pt x="7" y="77"/>
                    <a:pt x="1" y="1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28;p49">
              <a:extLst>
                <a:ext uri="{FF2B5EF4-FFF2-40B4-BE49-F238E27FC236}">
                  <a16:creationId xmlns:a16="http://schemas.microsoft.com/office/drawing/2014/main" id="{A1D34FD9-82FC-EF4B-81DF-DA68C1A0319D}"/>
                </a:ext>
              </a:extLst>
            </p:cNvPr>
            <p:cNvSpPr/>
            <p:nvPr/>
          </p:nvSpPr>
          <p:spPr>
            <a:xfrm>
              <a:off x="5645907" y="1653740"/>
              <a:ext cx="179748" cy="280684"/>
            </a:xfrm>
            <a:custGeom>
              <a:avLst/>
              <a:gdLst/>
              <a:ahLst/>
              <a:cxnLst/>
              <a:rect l="l" t="t" r="r" b="b"/>
              <a:pathLst>
                <a:path w="520" h="812" extrusionOk="0">
                  <a:moveTo>
                    <a:pt x="0" y="13"/>
                  </a:moveTo>
                  <a:cubicBezTo>
                    <a:pt x="132" y="0"/>
                    <a:pt x="257" y="0"/>
                    <a:pt x="388" y="13"/>
                  </a:cubicBezTo>
                  <a:cubicBezTo>
                    <a:pt x="398" y="50"/>
                    <a:pt x="411" y="86"/>
                    <a:pt x="418" y="119"/>
                  </a:cubicBezTo>
                  <a:cubicBezTo>
                    <a:pt x="444" y="276"/>
                    <a:pt x="454" y="434"/>
                    <a:pt x="500" y="588"/>
                  </a:cubicBezTo>
                  <a:cubicBezTo>
                    <a:pt x="520" y="651"/>
                    <a:pt x="513" y="716"/>
                    <a:pt x="497" y="789"/>
                  </a:cubicBezTo>
                  <a:cubicBezTo>
                    <a:pt x="418" y="812"/>
                    <a:pt x="339" y="799"/>
                    <a:pt x="260" y="802"/>
                  </a:cubicBezTo>
                  <a:cubicBezTo>
                    <a:pt x="188" y="802"/>
                    <a:pt x="112" y="802"/>
                    <a:pt x="30" y="802"/>
                  </a:cubicBezTo>
                  <a:cubicBezTo>
                    <a:pt x="23" y="766"/>
                    <a:pt x="14" y="733"/>
                    <a:pt x="14" y="703"/>
                  </a:cubicBezTo>
                  <a:cubicBezTo>
                    <a:pt x="10" y="539"/>
                    <a:pt x="10" y="375"/>
                    <a:pt x="10" y="210"/>
                  </a:cubicBezTo>
                  <a:cubicBezTo>
                    <a:pt x="7" y="151"/>
                    <a:pt x="4" y="92"/>
                    <a:pt x="0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29;p49">
              <a:extLst>
                <a:ext uri="{FF2B5EF4-FFF2-40B4-BE49-F238E27FC236}">
                  <a16:creationId xmlns:a16="http://schemas.microsoft.com/office/drawing/2014/main" id="{9B9ECFAF-B171-3D4D-B206-48509B23E63A}"/>
                </a:ext>
              </a:extLst>
            </p:cNvPr>
            <p:cNvSpPr/>
            <p:nvPr/>
          </p:nvSpPr>
          <p:spPr>
            <a:xfrm>
              <a:off x="5431246" y="1652357"/>
              <a:ext cx="176292" cy="281030"/>
            </a:xfrm>
            <a:custGeom>
              <a:avLst/>
              <a:gdLst/>
              <a:ahLst/>
              <a:cxnLst/>
              <a:rect l="l" t="t" r="r" b="b"/>
              <a:pathLst>
                <a:path w="510" h="813" extrusionOk="0">
                  <a:moveTo>
                    <a:pt x="139" y="17"/>
                  </a:moveTo>
                  <a:cubicBezTo>
                    <a:pt x="257" y="4"/>
                    <a:pt x="378" y="1"/>
                    <a:pt x="510" y="21"/>
                  </a:cubicBezTo>
                  <a:cubicBezTo>
                    <a:pt x="503" y="280"/>
                    <a:pt x="500" y="533"/>
                    <a:pt x="493" y="786"/>
                  </a:cubicBezTo>
                  <a:cubicBezTo>
                    <a:pt x="388" y="809"/>
                    <a:pt x="178" y="812"/>
                    <a:pt x="20" y="793"/>
                  </a:cubicBezTo>
                  <a:cubicBezTo>
                    <a:pt x="1" y="724"/>
                    <a:pt x="7" y="651"/>
                    <a:pt x="17" y="579"/>
                  </a:cubicBezTo>
                  <a:cubicBezTo>
                    <a:pt x="43" y="428"/>
                    <a:pt x="70" y="277"/>
                    <a:pt x="96" y="126"/>
                  </a:cubicBezTo>
                  <a:cubicBezTo>
                    <a:pt x="102" y="90"/>
                    <a:pt x="102" y="50"/>
                    <a:pt x="139" y="1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30;p49">
              <a:extLst>
                <a:ext uri="{FF2B5EF4-FFF2-40B4-BE49-F238E27FC236}">
                  <a16:creationId xmlns:a16="http://schemas.microsoft.com/office/drawing/2014/main" id="{A2743D5F-6926-DB41-B8D4-42AA8925EB7F}"/>
                </a:ext>
              </a:extLst>
            </p:cNvPr>
            <p:cNvSpPr/>
            <p:nvPr/>
          </p:nvSpPr>
          <p:spPr>
            <a:xfrm>
              <a:off x="5203103" y="1958966"/>
              <a:ext cx="170415" cy="87800"/>
            </a:xfrm>
            <a:custGeom>
              <a:avLst/>
              <a:gdLst/>
              <a:ahLst/>
              <a:cxnLst/>
              <a:rect l="l" t="t" r="r" b="b"/>
              <a:pathLst>
                <a:path w="493" h="254" extrusionOk="0">
                  <a:moveTo>
                    <a:pt x="493" y="11"/>
                  </a:moveTo>
                  <a:cubicBezTo>
                    <a:pt x="477" y="126"/>
                    <a:pt x="417" y="188"/>
                    <a:pt x="342" y="241"/>
                  </a:cubicBezTo>
                  <a:cubicBezTo>
                    <a:pt x="329" y="251"/>
                    <a:pt x="306" y="254"/>
                    <a:pt x="289" y="254"/>
                  </a:cubicBezTo>
                  <a:cubicBezTo>
                    <a:pt x="247" y="251"/>
                    <a:pt x="204" y="247"/>
                    <a:pt x="164" y="238"/>
                  </a:cubicBezTo>
                  <a:cubicBezTo>
                    <a:pt x="30" y="205"/>
                    <a:pt x="0" y="155"/>
                    <a:pt x="23" y="1"/>
                  </a:cubicBezTo>
                  <a:cubicBezTo>
                    <a:pt x="174" y="4"/>
                    <a:pt x="325" y="8"/>
                    <a:pt x="49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31;p49">
              <a:extLst>
                <a:ext uri="{FF2B5EF4-FFF2-40B4-BE49-F238E27FC236}">
                  <a16:creationId xmlns:a16="http://schemas.microsoft.com/office/drawing/2014/main" id="{A9720A23-A6CC-DB4D-9F97-10F479DD36AC}"/>
                </a:ext>
              </a:extLst>
            </p:cNvPr>
            <p:cNvSpPr/>
            <p:nvPr/>
          </p:nvSpPr>
          <p:spPr>
            <a:xfrm>
              <a:off x="5882000" y="1961386"/>
              <a:ext cx="171798" cy="98170"/>
            </a:xfrm>
            <a:custGeom>
              <a:avLst/>
              <a:gdLst/>
              <a:ahLst/>
              <a:cxnLst/>
              <a:rect l="l" t="t" r="r" b="b"/>
              <a:pathLst>
                <a:path w="497" h="284" extrusionOk="0">
                  <a:moveTo>
                    <a:pt x="14" y="1"/>
                  </a:moveTo>
                  <a:lnTo>
                    <a:pt x="464" y="1"/>
                  </a:lnTo>
                  <a:cubicBezTo>
                    <a:pt x="497" y="139"/>
                    <a:pt x="467" y="188"/>
                    <a:pt x="333" y="231"/>
                  </a:cubicBezTo>
                  <a:cubicBezTo>
                    <a:pt x="175" y="283"/>
                    <a:pt x="76" y="227"/>
                    <a:pt x="4" y="47"/>
                  </a:cubicBezTo>
                  <a:cubicBezTo>
                    <a:pt x="1" y="37"/>
                    <a:pt x="7" y="27"/>
                    <a:pt x="14" y="1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32;p49">
              <a:extLst>
                <a:ext uri="{FF2B5EF4-FFF2-40B4-BE49-F238E27FC236}">
                  <a16:creationId xmlns:a16="http://schemas.microsoft.com/office/drawing/2014/main" id="{35354308-2CAD-2848-8A74-B1460D5EE8D2}"/>
                </a:ext>
              </a:extLst>
            </p:cNvPr>
            <p:cNvSpPr/>
            <p:nvPr/>
          </p:nvSpPr>
          <p:spPr>
            <a:xfrm>
              <a:off x="5650401" y="1963806"/>
              <a:ext cx="146910" cy="69480"/>
            </a:xfrm>
            <a:custGeom>
              <a:avLst/>
              <a:gdLst/>
              <a:ahLst/>
              <a:cxnLst/>
              <a:rect l="l" t="t" r="r" b="b"/>
              <a:pathLst>
                <a:path w="425" h="201" extrusionOk="0">
                  <a:moveTo>
                    <a:pt x="1" y="0"/>
                  </a:moveTo>
                  <a:lnTo>
                    <a:pt x="424" y="0"/>
                  </a:lnTo>
                  <a:cubicBezTo>
                    <a:pt x="398" y="79"/>
                    <a:pt x="365" y="122"/>
                    <a:pt x="316" y="151"/>
                  </a:cubicBezTo>
                  <a:cubicBezTo>
                    <a:pt x="257" y="187"/>
                    <a:pt x="194" y="201"/>
                    <a:pt x="129" y="191"/>
                  </a:cubicBezTo>
                  <a:cubicBezTo>
                    <a:pt x="112" y="187"/>
                    <a:pt x="93" y="181"/>
                    <a:pt x="79" y="168"/>
                  </a:cubicBezTo>
                  <a:cubicBezTo>
                    <a:pt x="37" y="128"/>
                    <a:pt x="1" y="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33;p49">
              <a:extLst>
                <a:ext uri="{FF2B5EF4-FFF2-40B4-BE49-F238E27FC236}">
                  <a16:creationId xmlns:a16="http://schemas.microsoft.com/office/drawing/2014/main" id="{30D533E8-9D72-654E-8D1E-E5287C4D6D77}"/>
                </a:ext>
              </a:extLst>
            </p:cNvPr>
            <p:cNvSpPr/>
            <p:nvPr/>
          </p:nvSpPr>
          <p:spPr>
            <a:xfrm>
              <a:off x="5454060" y="1958966"/>
              <a:ext cx="151403" cy="76739"/>
            </a:xfrm>
            <a:custGeom>
              <a:avLst/>
              <a:gdLst/>
              <a:ahLst/>
              <a:cxnLst/>
              <a:rect l="l" t="t" r="r" b="b"/>
              <a:pathLst>
                <a:path w="438" h="222" extrusionOk="0">
                  <a:moveTo>
                    <a:pt x="0" y="24"/>
                  </a:moveTo>
                  <a:cubicBezTo>
                    <a:pt x="125" y="1"/>
                    <a:pt x="326" y="4"/>
                    <a:pt x="434" y="24"/>
                  </a:cubicBezTo>
                  <a:cubicBezTo>
                    <a:pt x="437" y="96"/>
                    <a:pt x="398" y="149"/>
                    <a:pt x="348" y="188"/>
                  </a:cubicBezTo>
                  <a:cubicBezTo>
                    <a:pt x="309" y="221"/>
                    <a:pt x="260" y="211"/>
                    <a:pt x="214" y="201"/>
                  </a:cubicBezTo>
                  <a:cubicBezTo>
                    <a:pt x="112" y="182"/>
                    <a:pt x="46" y="116"/>
                    <a:pt x="0" y="24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34;p49">
              <a:extLst>
                <a:ext uri="{FF2B5EF4-FFF2-40B4-BE49-F238E27FC236}">
                  <a16:creationId xmlns:a16="http://schemas.microsoft.com/office/drawing/2014/main" id="{F0B06DEC-5F6F-8046-99DA-01915A5A7D04}"/>
                </a:ext>
              </a:extLst>
            </p:cNvPr>
            <p:cNvSpPr/>
            <p:nvPr/>
          </p:nvSpPr>
          <p:spPr>
            <a:xfrm>
              <a:off x="5157475" y="1622975"/>
              <a:ext cx="941951" cy="918100"/>
            </a:xfrm>
            <a:custGeom>
              <a:avLst/>
              <a:gdLst/>
              <a:ahLst/>
              <a:cxnLst/>
              <a:rect l="l" t="t" r="r" b="b"/>
              <a:pathLst>
                <a:path w="2725" h="2656" extrusionOk="0">
                  <a:moveTo>
                    <a:pt x="175" y="1279"/>
                  </a:moveTo>
                  <a:cubicBezTo>
                    <a:pt x="155" y="1262"/>
                    <a:pt x="132" y="1246"/>
                    <a:pt x="116" y="1223"/>
                  </a:cubicBezTo>
                  <a:cubicBezTo>
                    <a:pt x="93" y="1196"/>
                    <a:pt x="70" y="1164"/>
                    <a:pt x="60" y="1131"/>
                  </a:cubicBezTo>
                  <a:cubicBezTo>
                    <a:pt x="37" y="1055"/>
                    <a:pt x="17" y="976"/>
                    <a:pt x="4" y="897"/>
                  </a:cubicBezTo>
                  <a:cubicBezTo>
                    <a:pt x="1" y="868"/>
                    <a:pt x="4" y="835"/>
                    <a:pt x="14" y="805"/>
                  </a:cubicBezTo>
                  <a:cubicBezTo>
                    <a:pt x="37" y="733"/>
                    <a:pt x="66" y="664"/>
                    <a:pt x="93" y="595"/>
                  </a:cubicBezTo>
                  <a:cubicBezTo>
                    <a:pt x="103" y="569"/>
                    <a:pt x="112" y="539"/>
                    <a:pt x="129" y="520"/>
                  </a:cubicBezTo>
                  <a:cubicBezTo>
                    <a:pt x="195" y="434"/>
                    <a:pt x="221" y="339"/>
                    <a:pt x="241" y="234"/>
                  </a:cubicBezTo>
                  <a:cubicBezTo>
                    <a:pt x="257" y="158"/>
                    <a:pt x="280" y="79"/>
                    <a:pt x="346" y="14"/>
                  </a:cubicBezTo>
                  <a:cubicBezTo>
                    <a:pt x="415" y="10"/>
                    <a:pt x="487" y="1"/>
                    <a:pt x="563" y="1"/>
                  </a:cubicBezTo>
                  <a:cubicBezTo>
                    <a:pt x="1095" y="1"/>
                    <a:pt x="1630" y="1"/>
                    <a:pt x="2163" y="1"/>
                  </a:cubicBezTo>
                  <a:cubicBezTo>
                    <a:pt x="2238" y="1"/>
                    <a:pt x="2310" y="10"/>
                    <a:pt x="2376" y="17"/>
                  </a:cubicBezTo>
                  <a:cubicBezTo>
                    <a:pt x="2448" y="93"/>
                    <a:pt x="2468" y="181"/>
                    <a:pt x="2484" y="267"/>
                  </a:cubicBezTo>
                  <a:cubicBezTo>
                    <a:pt x="2501" y="352"/>
                    <a:pt x="2527" y="428"/>
                    <a:pt x="2576" y="500"/>
                  </a:cubicBezTo>
                  <a:cubicBezTo>
                    <a:pt x="2603" y="536"/>
                    <a:pt x="2619" y="582"/>
                    <a:pt x="2639" y="625"/>
                  </a:cubicBezTo>
                  <a:cubicBezTo>
                    <a:pt x="2659" y="671"/>
                    <a:pt x="2668" y="723"/>
                    <a:pt x="2691" y="769"/>
                  </a:cubicBezTo>
                  <a:cubicBezTo>
                    <a:pt x="2724" y="828"/>
                    <a:pt x="2724" y="884"/>
                    <a:pt x="2705" y="947"/>
                  </a:cubicBezTo>
                  <a:cubicBezTo>
                    <a:pt x="2695" y="976"/>
                    <a:pt x="2675" y="1006"/>
                    <a:pt x="2675" y="1039"/>
                  </a:cubicBezTo>
                  <a:cubicBezTo>
                    <a:pt x="2668" y="1137"/>
                    <a:pt x="2636" y="1219"/>
                    <a:pt x="2553" y="1269"/>
                  </a:cubicBezTo>
                  <a:cubicBezTo>
                    <a:pt x="2557" y="1656"/>
                    <a:pt x="2560" y="2037"/>
                    <a:pt x="2563" y="2415"/>
                  </a:cubicBezTo>
                  <a:cubicBezTo>
                    <a:pt x="2563" y="2448"/>
                    <a:pt x="2563" y="2481"/>
                    <a:pt x="2563" y="2514"/>
                  </a:cubicBezTo>
                  <a:cubicBezTo>
                    <a:pt x="2560" y="2609"/>
                    <a:pt x="2550" y="2622"/>
                    <a:pt x="2448" y="2632"/>
                  </a:cubicBezTo>
                  <a:cubicBezTo>
                    <a:pt x="2347" y="2642"/>
                    <a:pt x="2241" y="2652"/>
                    <a:pt x="2140" y="2652"/>
                  </a:cubicBezTo>
                  <a:cubicBezTo>
                    <a:pt x="1561" y="2655"/>
                    <a:pt x="980" y="2655"/>
                    <a:pt x="398" y="2655"/>
                  </a:cubicBezTo>
                  <a:cubicBezTo>
                    <a:pt x="326" y="2655"/>
                    <a:pt x="254" y="2632"/>
                    <a:pt x="178" y="2619"/>
                  </a:cubicBezTo>
                  <a:cubicBezTo>
                    <a:pt x="168" y="2583"/>
                    <a:pt x="158" y="2560"/>
                    <a:pt x="158" y="2534"/>
                  </a:cubicBezTo>
                  <a:cubicBezTo>
                    <a:pt x="158" y="2152"/>
                    <a:pt x="162" y="1775"/>
                    <a:pt x="162" y="1394"/>
                  </a:cubicBezTo>
                  <a:cubicBezTo>
                    <a:pt x="162" y="1357"/>
                    <a:pt x="172" y="1321"/>
                    <a:pt x="175" y="1279"/>
                  </a:cubicBezTo>
                  <a:close/>
                  <a:moveTo>
                    <a:pt x="901" y="2556"/>
                  </a:moveTo>
                  <a:cubicBezTo>
                    <a:pt x="904" y="2517"/>
                    <a:pt x="911" y="2494"/>
                    <a:pt x="911" y="2474"/>
                  </a:cubicBezTo>
                  <a:cubicBezTo>
                    <a:pt x="911" y="2366"/>
                    <a:pt x="917" y="2258"/>
                    <a:pt x="911" y="2149"/>
                  </a:cubicBezTo>
                  <a:cubicBezTo>
                    <a:pt x="904" y="2014"/>
                    <a:pt x="950" y="1893"/>
                    <a:pt x="1003" y="1771"/>
                  </a:cubicBezTo>
                  <a:cubicBezTo>
                    <a:pt x="1019" y="1735"/>
                    <a:pt x="1046" y="1702"/>
                    <a:pt x="1072" y="1666"/>
                  </a:cubicBezTo>
                  <a:cubicBezTo>
                    <a:pt x="1115" y="1604"/>
                    <a:pt x="1177" y="1558"/>
                    <a:pt x="1252" y="1548"/>
                  </a:cubicBezTo>
                  <a:cubicBezTo>
                    <a:pt x="1341" y="1538"/>
                    <a:pt x="1433" y="1525"/>
                    <a:pt x="1502" y="1604"/>
                  </a:cubicBezTo>
                  <a:cubicBezTo>
                    <a:pt x="1512" y="1614"/>
                    <a:pt x="1525" y="1620"/>
                    <a:pt x="1538" y="1627"/>
                  </a:cubicBezTo>
                  <a:cubicBezTo>
                    <a:pt x="1591" y="1653"/>
                    <a:pt x="1617" y="1699"/>
                    <a:pt x="1637" y="1755"/>
                  </a:cubicBezTo>
                  <a:cubicBezTo>
                    <a:pt x="1663" y="1824"/>
                    <a:pt x="1666" y="1893"/>
                    <a:pt x="1680" y="1959"/>
                  </a:cubicBezTo>
                  <a:cubicBezTo>
                    <a:pt x="1712" y="2129"/>
                    <a:pt x="1729" y="2300"/>
                    <a:pt x="1726" y="2474"/>
                  </a:cubicBezTo>
                  <a:cubicBezTo>
                    <a:pt x="1722" y="2501"/>
                    <a:pt x="1732" y="2527"/>
                    <a:pt x="1739" y="2556"/>
                  </a:cubicBezTo>
                  <a:cubicBezTo>
                    <a:pt x="1979" y="2560"/>
                    <a:pt x="2209" y="2566"/>
                    <a:pt x="2442" y="2570"/>
                  </a:cubicBezTo>
                  <a:cubicBezTo>
                    <a:pt x="2461" y="2458"/>
                    <a:pt x="2465" y="1433"/>
                    <a:pt x="2445" y="1315"/>
                  </a:cubicBezTo>
                  <a:cubicBezTo>
                    <a:pt x="2406" y="1315"/>
                    <a:pt x="2363" y="1311"/>
                    <a:pt x="2324" y="1315"/>
                  </a:cubicBezTo>
                  <a:cubicBezTo>
                    <a:pt x="2218" y="1328"/>
                    <a:pt x="2143" y="1282"/>
                    <a:pt x="2084" y="1203"/>
                  </a:cubicBezTo>
                  <a:cubicBezTo>
                    <a:pt x="2048" y="1154"/>
                    <a:pt x="2015" y="1104"/>
                    <a:pt x="1979" y="1052"/>
                  </a:cubicBezTo>
                  <a:cubicBezTo>
                    <a:pt x="1923" y="1072"/>
                    <a:pt x="1900" y="1124"/>
                    <a:pt x="1867" y="1160"/>
                  </a:cubicBezTo>
                  <a:cubicBezTo>
                    <a:pt x="1795" y="1242"/>
                    <a:pt x="1699" y="1272"/>
                    <a:pt x="1594" y="1279"/>
                  </a:cubicBezTo>
                  <a:cubicBezTo>
                    <a:pt x="1502" y="1282"/>
                    <a:pt x="1430" y="1249"/>
                    <a:pt x="1371" y="1180"/>
                  </a:cubicBezTo>
                  <a:cubicBezTo>
                    <a:pt x="1371" y="1177"/>
                    <a:pt x="1364" y="1177"/>
                    <a:pt x="1354" y="1173"/>
                  </a:cubicBezTo>
                  <a:cubicBezTo>
                    <a:pt x="1348" y="1180"/>
                    <a:pt x="1335" y="1187"/>
                    <a:pt x="1325" y="1196"/>
                  </a:cubicBezTo>
                  <a:cubicBezTo>
                    <a:pt x="1275" y="1262"/>
                    <a:pt x="1203" y="1279"/>
                    <a:pt x="1124" y="1275"/>
                  </a:cubicBezTo>
                  <a:cubicBezTo>
                    <a:pt x="1013" y="1272"/>
                    <a:pt x="914" y="1239"/>
                    <a:pt x="842" y="1150"/>
                  </a:cubicBezTo>
                  <a:cubicBezTo>
                    <a:pt x="812" y="1114"/>
                    <a:pt x="789" y="1068"/>
                    <a:pt x="740" y="1052"/>
                  </a:cubicBezTo>
                  <a:cubicBezTo>
                    <a:pt x="697" y="1108"/>
                    <a:pt x="661" y="1167"/>
                    <a:pt x="618" y="1219"/>
                  </a:cubicBezTo>
                  <a:cubicBezTo>
                    <a:pt x="566" y="1285"/>
                    <a:pt x="500" y="1325"/>
                    <a:pt x="411" y="1315"/>
                  </a:cubicBezTo>
                  <a:cubicBezTo>
                    <a:pt x="362" y="1311"/>
                    <a:pt x="310" y="1315"/>
                    <a:pt x="260" y="1315"/>
                  </a:cubicBezTo>
                  <a:cubicBezTo>
                    <a:pt x="264" y="1729"/>
                    <a:pt x="264" y="2133"/>
                    <a:pt x="267" y="2537"/>
                  </a:cubicBezTo>
                  <a:cubicBezTo>
                    <a:pt x="293" y="2550"/>
                    <a:pt x="310" y="2566"/>
                    <a:pt x="326" y="2566"/>
                  </a:cubicBezTo>
                  <a:cubicBezTo>
                    <a:pt x="513" y="2563"/>
                    <a:pt x="701" y="2560"/>
                    <a:pt x="901" y="2556"/>
                  </a:cubicBezTo>
                  <a:close/>
                  <a:moveTo>
                    <a:pt x="1607" y="2547"/>
                  </a:moveTo>
                  <a:cubicBezTo>
                    <a:pt x="1614" y="2530"/>
                    <a:pt x="1617" y="2520"/>
                    <a:pt x="1617" y="2514"/>
                  </a:cubicBezTo>
                  <a:cubicBezTo>
                    <a:pt x="1640" y="2287"/>
                    <a:pt x="1591" y="2067"/>
                    <a:pt x="1568" y="1847"/>
                  </a:cubicBezTo>
                  <a:cubicBezTo>
                    <a:pt x="1558" y="1765"/>
                    <a:pt x="1515" y="1702"/>
                    <a:pt x="1440" y="1656"/>
                  </a:cubicBezTo>
                  <a:cubicBezTo>
                    <a:pt x="1344" y="1600"/>
                    <a:pt x="1220" y="1607"/>
                    <a:pt x="1151" y="1692"/>
                  </a:cubicBezTo>
                  <a:cubicBezTo>
                    <a:pt x="1111" y="1745"/>
                    <a:pt x="1078" y="1801"/>
                    <a:pt x="1052" y="1863"/>
                  </a:cubicBezTo>
                  <a:cubicBezTo>
                    <a:pt x="1013" y="1965"/>
                    <a:pt x="986" y="2074"/>
                    <a:pt x="993" y="2189"/>
                  </a:cubicBezTo>
                  <a:cubicBezTo>
                    <a:pt x="1003" y="2277"/>
                    <a:pt x="996" y="2366"/>
                    <a:pt x="1000" y="2455"/>
                  </a:cubicBezTo>
                  <a:cubicBezTo>
                    <a:pt x="1000" y="2484"/>
                    <a:pt x="1006" y="2517"/>
                    <a:pt x="1009" y="2547"/>
                  </a:cubicBezTo>
                  <a:cubicBezTo>
                    <a:pt x="1111" y="2563"/>
                    <a:pt x="1476" y="2563"/>
                    <a:pt x="1607" y="2547"/>
                  </a:cubicBezTo>
                  <a:close/>
                  <a:moveTo>
                    <a:pt x="681" y="891"/>
                  </a:moveTo>
                  <a:cubicBezTo>
                    <a:pt x="684" y="848"/>
                    <a:pt x="687" y="819"/>
                    <a:pt x="687" y="792"/>
                  </a:cubicBezTo>
                  <a:cubicBezTo>
                    <a:pt x="691" y="717"/>
                    <a:pt x="701" y="648"/>
                    <a:pt x="717" y="572"/>
                  </a:cubicBezTo>
                  <a:cubicBezTo>
                    <a:pt x="753" y="421"/>
                    <a:pt x="776" y="267"/>
                    <a:pt x="796" y="102"/>
                  </a:cubicBezTo>
                  <a:cubicBezTo>
                    <a:pt x="655" y="89"/>
                    <a:pt x="520" y="86"/>
                    <a:pt x="382" y="89"/>
                  </a:cubicBezTo>
                  <a:cubicBezTo>
                    <a:pt x="356" y="158"/>
                    <a:pt x="336" y="221"/>
                    <a:pt x="326" y="293"/>
                  </a:cubicBezTo>
                  <a:cubicBezTo>
                    <a:pt x="310" y="378"/>
                    <a:pt x="283" y="464"/>
                    <a:pt x="231" y="536"/>
                  </a:cubicBezTo>
                  <a:cubicBezTo>
                    <a:pt x="168" y="631"/>
                    <a:pt x="149" y="740"/>
                    <a:pt x="119" y="848"/>
                  </a:cubicBezTo>
                  <a:cubicBezTo>
                    <a:pt x="303" y="914"/>
                    <a:pt x="484" y="884"/>
                    <a:pt x="681" y="891"/>
                  </a:cubicBezTo>
                  <a:close/>
                  <a:moveTo>
                    <a:pt x="1923" y="102"/>
                  </a:moveTo>
                  <a:cubicBezTo>
                    <a:pt x="1929" y="162"/>
                    <a:pt x="1933" y="201"/>
                    <a:pt x="1939" y="244"/>
                  </a:cubicBezTo>
                  <a:cubicBezTo>
                    <a:pt x="1969" y="451"/>
                    <a:pt x="2034" y="651"/>
                    <a:pt x="2041" y="861"/>
                  </a:cubicBezTo>
                  <a:cubicBezTo>
                    <a:pt x="2041" y="868"/>
                    <a:pt x="2051" y="874"/>
                    <a:pt x="2064" y="888"/>
                  </a:cubicBezTo>
                  <a:cubicBezTo>
                    <a:pt x="2238" y="888"/>
                    <a:pt x="2419" y="911"/>
                    <a:pt x="2593" y="851"/>
                  </a:cubicBezTo>
                  <a:cubicBezTo>
                    <a:pt x="2583" y="756"/>
                    <a:pt x="2540" y="612"/>
                    <a:pt x="2498" y="549"/>
                  </a:cubicBezTo>
                  <a:cubicBezTo>
                    <a:pt x="2438" y="474"/>
                    <a:pt x="2415" y="385"/>
                    <a:pt x="2392" y="293"/>
                  </a:cubicBezTo>
                  <a:cubicBezTo>
                    <a:pt x="2376" y="227"/>
                    <a:pt x="2360" y="158"/>
                    <a:pt x="2343" y="89"/>
                  </a:cubicBezTo>
                  <a:cubicBezTo>
                    <a:pt x="2202" y="86"/>
                    <a:pt x="2067" y="89"/>
                    <a:pt x="1923" y="102"/>
                  </a:cubicBezTo>
                  <a:close/>
                  <a:moveTo>
                    <a:pt x="1413" y="102"/>
                  </a:moveTo>
                  <a:cubicBezTo>
                    <a:pt x="1417" y="181"/>
                    <a:pt x="1420" y="240"/>
                    <a:pt x="1423" y="303"/>
                  </a:cubicBezTo>
                  <a:cubicBezTo>
                    <a:pt x="1423" y="464"/>
                    <a:pt x="1423" y="628"/>
                    <a:pt x="1427" y="792"/>
                  </a:cubicBezTo>
                  <a:cubicBezTo>
                    <a:pt x="1427" y="822"/>
                    <a:pt x="1436" y="855"/>
                    <a:pt x="1443" y="891"/>
                  </a:cubicBezTo>
                  <a:cubicBezTo>
                    <a:pt x="1525" y="891"/>
                    <a:pt x="1601" y="894"/>
                    <a:pt x="1673" y="891"/>
                  </a:cubicBezTo>
                  <a:cubicBezTo>
                    <a:pt x="1752" y="888"/>
                    <a:pt x="1831" y="901"/>
                    <a:pt x="1910" y="878"/>
                  </a:cubicBezTo>
                  <a:cubicBezTo>
                    <a:pt x="1926" y="805"/>
                    <a:pt x="1929" y="740"/>
                    <a:pt x="1913" y="677"/>
                  </a:cubicBezTo>
                  <a:cubicBezTo>
                    <a:pt x="1867" y="523"/>
                    <a:pt x="1857" y="365"/>
                    <a:pt x="1831" y="208"/>
                  </a:cubicBezTo>
                  <a:cubicBezTo>
                    <a:pt x="1824" y="175"/>
                    <a:pt x="1811" y="139"/>
                    <a:pt x="1801" y="102"/>
                  </a:cubicBezTo>
                  <a:cubicBezTo>
                    <a:pt x="1670" y="89"/>
                    <a:pt x="1545" y="89"/>
                    <a:pt x="1413" y="102"/>
                  </a:cubicBezTo>
                  <a:close/>
                  <a:moveTo>
                    <a:pt x="931" y="102"/>
                  </a:moveTo>
                  <a:cubicBezTo>
                    <a:pt x="894" y="135"/>
                    <a:pt x="894" y="175"/>
                    <a:pt x="888" y="211"/>
                  </a:cubicBezTo>
                  <a:cubicBezTo>
                    <a:pt x="862" y="362"/>
                    <a:pt x="832" y="513"/>
                    <a:pt x="809" y="664"/>
                  </a:cubicBezTo>
                  <a:cubicBezTo>
                    <a:pt x="796" y="736"/>
                    <a:pt x="793" y="809"/>
                    <a:pt x="812" y="878"/>
                  </a:cubicBezTo>
                  <a:cubicBezTo>
                    <a:pt x="970" y="897"/>
                    <a:pt x="1180" y="894"/>
                    <a:pt x="1285" y="871"/>
                  </a:cubicBezTo>
                  <a:cubicBezTo>
                    <a:pt x="1292" y="618"/>
                    <a:pt x="1295" y="365"/>
                    <a:pt x="1302" y="106"/>
                  </a:cubicBezTo>
                  <a:cubicBezTo>
                    <a:pt x="1170" y="89"/>
                    <a:pt x="1049" y="89"/>
                    <a:pt x="931" y="102"/>
                  </a:cubicBezTo>
                  <a:close/>
                  <a:moveTo>
                    <a:pt x="625" y="983"/>
                  </a:moveTo>
                  <a:cubicBezTo>
                    <a:pt x="457" y="980"/>
                    <a:pt x="306" y="976"/>
                    <a:pt x="155" y="973"/>
                  </a:cubicBezTo>
                  <a:cubicBezTo>
                    <a:pt x="132" y="1127"/>
                    <a:pt x="162" y="1177"/>
                    <a:pt x="296" y="1210"/>
                  </a:cubicBezTo>
                  <a:cubicBezTo>
                    <a:pt x="336" y="1219"/>
                    <a:pt x="379" y="1223"/>
                    <a:pt x="421" y="1226"/>
                  </a:cubicBezTo>
                  <a:cubicBezTo>
                    <a:pt x="438" y="1226"/>
                    <a:pt x="461" y="1223"/>
                    <a:pt x="474" y="1213"/>
                  </a:cubicBezTo>
                  <a:cubicBezTo>
                    <a:pt x="549" y="1160"/>
                    <a:pt x="609" y="1098"/>
                    <a:pt x="625" y="983"/>
                  </a:cubicBezTo>
                  <a:close/>
                  <a:moveTo>
                    <a:pt x="2110" y="980"/>
                  </a:moveTo>
                  <a:cubicBezTo>
                    <a:pt x="2103" y="1006"/>
                    <a:pt x="2097" y="1016"/>
                    <a:pt x="2100" y="1026"/>
                  </a:cubicBezTo>
                  <a:cubicBezTo>
                    <a:pt x="2172" y="1206"/>
                    <a:pt x="2271" y="1262"/>
                    <a:pt x="2429" y="1210"/>
                  </a:cubicBezTo>
                  <a:cubicBezTo>
                    <a:pt x="2563" y="1167"/>
                    <a:pt x="2593" y="1118"/>
                    <a:pt x="2560" y="980"/>
                  </a:cubicBezTo>
                  <a:close/>
                  <a:moveTo>
                    <a:pt x="1427" y="986"/>
                  </a:moveTo>
                  <a:cubicBezTo>
                    <a:pt x="1427" y="1068"/>
                    <a:pt x="1463" y="1114"/>
                    <a:pt x="1505" y="1154"/>
                  </a:cubicBezTo>
                  <a:cubicBezTo>
                    <a:pt x="1519" y="1167"/>
                    <a:pt x="1538" y="1173"/>
                    <a:pt x="1555" y="1177"/>
                  </a:cubicBezTo>
                  <a:cubicBezTo>
                    <a:pt x="1620" y="1187"/>
                    <a:pt x="1683" y="1173"/>
                    <a:pt x="1742" y="1137"/>
                  </a:cubicBezTo>
                  <a:cubicBezTo>
                    <a:pt x="1791" y="1108"/>
                    <a:pt x="1821" y="1065"/>
                    <a:pt x="1850" y="986"/>
                  </a:cubicBezTo>
                  <a:close/>
                  <a:moveTo>
                    <a:pt x="858" y="996"/>
                  </a:moveTo>
                  <a:cubicBezTo>
                    <a:pt x="904" y="1088"/>
                    <a:pt x="970" y="1154"/>
                    <a:pt x="1072" y="1173"/>
                  </a:cubicBezTo>
                  <a:cubicBezTo>
                    <a:pt x="1118" y="1183"/>
                    <a:pt x="1167" y="1193"/>
                    <a:pt x="1206" y="1160"/>
                  </a:cubicBezTo>
                  <a:cubicBezTo>
                    <a:pt x="1256" y="1121"/>
                    <a:pt x="1295" y="1068"/>
                    <a:pt x="1292" y="999"/>
                  </a:cubicBezTo>
                  <a:cubicBezTo>
                    <a:pt x="1184" y="976"/>
                    <a:pt x="983" y="973"/>
                    <a:pt x="858" y="9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35;p49">
              <a:extLst>
                <a:ext uri="{FF2B5EF4-FFF2-40B4-BE49-F238E27FC236}">
                  <a16:creationId xmlns:a16="http://schemas.microsoft.com/office/drawing/2014/main" id="{7A57691C-1EB9-4A4B-A8E9-2DC6BCAD06D1}"/>
                </a:ext>
              </a:extLst>
            </p:cNvPr>
            <p:cNvSpPr/>
            <p:nvPr/>
          </p:nvSpPr>
          <p:spPr>
            <a:xfrm>
              <a:off x="5645907" y="2351993"/>
              <a:ext cx="43554" cy="48048"/>
            </a:xfrm>
            <a:custGeom>
              <a:avLst/>
              <a:gdLst/>
              <a:ahLst/>
              <a:cxnLst/>
              <a:rect l="l" t="t" r="r" b="b"/>
              <a:pathLst>
                <a:path w="126" h="139" extrusionOk="0">
                  <a:moveTo>
                    <a:pt x="56" y="139"/>
                  </a:moveTo>
                  <a:cubicBezTo>
                    <a:pt x="23" y="139"/>
                    <a:pt x="0" y="109"/>
                    <a:pt x="4" y="70"/>
                  </a:cubicBezTo>
                  <a:cubicBezTo>
                    <a:pt x="7" y="34"/>
                    <a:pt x="30" y="4"/>
                    <a:pt x="60" y="1"/>
                  </a:cubicBezTo>
                  <a:cubicBezTo>
                    <a:pt x="99" y="1"/>
                    <a:pt x="125" y="34"/>
                    <a:pt x="119" y="80"/>
                  </a:cubicBezTo>
                  <a:cubicBezTo>
                    <a:pt x="115" y="116"/>
                    <a:pt x="92" y="139"/>
                    <a:pt x="56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807;p26">
            <a:extLst>
              <a:ext uri="{FF2B5EF4-FFF2-40B4-BE49-F238E27FC236}">
                <a16:creationId xmlns:a16="http://schemas.microsoft.com/office/drawing/2014/main" id="{37D3D3B3-11E3-1F49-A5A6-96C455A68185}"/>
              </a:ext>
            </a:extLst>
          </p:cNvPr>
          <p:cNvSpPr/>
          <p:nvPr/>
        </p:nvSpPr>
        <p:spPr>
          <a:xfrm rot="16200000">
            <a:off x="1422987" y="3343316"/>
            <a:ext cx="349378" cy="509375"/>
          </a:xfrm>
          <a:custGeom>
            <a:avLst/>
            <a:gdLst/>
            <a:ahLst/>
            <a:cxnLst/>
            <a:rect l="l" t="t" r="r" b="b"/>
            <a:pathLst>
              <a:path w="1736" h="2531" extrusionOk="0">
                <a:moveTo>
                  <a:pt x="185" y="1"/>
                </a:moveTo>
                <a:cubicBezTo>
                  <a:pt x="83" y="1"/>
                  <a:pt x="1" y="83"/>
                  <a:pt x="1" y="185"/>
                </a:cubicBezTo>
                <a:lnTo>
                  <a:pt x="1" y="2346"/>
                </a:lnTo>
                <a:cubicBezTo>
                  <a:pt x="1" y="2448"/>
                  <a:pt x="83" y="2530"/>
                  <a:pt x="185" y="2530"/>
                </a:cubicBezTo>
                <a:lnTo>
                  <a:pt x="1548" y="2530"/>
                </a:lnTo>
                <a:cubicBezTo>
                  <a:pt x="1650" y="2530"/>
                  <a:pt x="1735" y="2448"/>
                  <a:pt x="1735" y="2346"/>
                </a:cubicBezTo>
                <a:lnTo>
                  <a:pt x="1735" y="185"/>
                </a:lnTo>
                <a:cubicBezTo>
                  <a:pt x="1735" y="83"/>
                  <a:pt x="1650" y="1"/>
                  <a:pt x="1548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09;p26">
            <a:extLst>
              <a:ext uri="{FF2B5EF4-FFF2-40B4-BE49-F238E27FC236}">
                <a16:creationId xmlns:a16="http://schemas.microsoft.com/office/drawing/2014/main" id="{761C4F58-B23B-4047-967A-4414D8161549}"/>
              </a:ext>
            </a:extLst>
          </p:cNvPr>
          <p:cNvSpPr/>
          <p:nvPr/>
        </p:nvSpPr>
        <p:spPr>
          <a:xfrm rot="16200000">
            <a:off x="1581333" y="3464187"/>
            <a:ext cx="41257" cy="281957"/>
          </a:xfrm>
          <a:custGeom>
            <a:avLst/>
            <a:gdLst/>
            <a:ahLst/>
            <a:cxnLst/>
            <a:rect l="l" t="t" r="r" b="b"/>
            <a:pathLst>
              <a:path w="205" h="1401" extrusionOk="0">
                <a:moveTo>
                  <a:pt x="0" y="1"/>
                </a:moveTo>
                <a:lnTo>
                  <a:pt x="0" y="1400"/>
                </a:lnTo>
                <a:lnTo>
                  <a:pt x="204" y="1400"/>
                </a:lnTo>
                <a:lnTo>
                  <a:pt x="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808;p26">
            <a:extLst>
              <a:ext uri="{FF2B5EF4-FFF2-40B4-BE49-F238E27FC236}">
                <a16:creationId xmlns:a16="http://schemas.microsoft.com/office/drawing/2014/main" id="{C40B7409-AE8E-994D-AF34-A6D887E94712}"/>
              </a:ext>
            </a:extLst>
          </p:cNvPr>
          <p:cNvSpPr/>
          <p:nvPr/>
        </p:nvSpPr>
        <p:spPr>
          <a:xfrm rot="16200000">
            <a:off x="1566012" y="3258403"/>
            <a:ext cx="78288" cy="509375"/>
          </a:xfrm>
          <a:custGeom>
            <a:avLst/>
            <a:gdLst/>
            <a:ahLst/>
            <a:cxnLst/>
            <a:rect l="l" t="t" r="r" b="b"/>
            <a:pathLst>
              <a:path w="389" h="2531" extrusionOk="0">
                <a:moveTo>
                  <a:pt x="1" y="1"/>
                </a:moveTo>
                <a:lnTo>
                  <a:pt x="1" y="2530"/>
                </a:lnTo>
                <a:lnTo>
                  <a:pt x="389" y="2530"/>
                </a:lnTo>
                <a:lnTo>
                  <a:pt x="38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1282274" y="299386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Service Model</a:t>
            </a:r>
            <a:endParaRPr dirty="0"/>
          </a:p>
        </p:txBody>
      </p:sp>
      <p:sp>
        <p:nvSpPr>
          <p:cNvPr id="342" name="Google Shape;342;p22"/>
          <p:cNvSpPr/>
          <p:nvPr/>
        </p:nvSpPr>
        <p:spPr>
          <a:xfrm>
            <a:off x="403831" y="2768477"/>
            <a:ext cx="476513" cy="476513"/>
          </a:xfrm>
          <a:custGeom>
            <a:avLst/>
            <a:gdLst/>
            <a:ahLst/>
            <a:cxnLst/>
            <a:rect l="l" t="t" r="r" b="b"/>
            <a:pathLst>
              <a:path w="40920" h="40920" extrusionOk="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dirty="0"/>
          </a:p>
        </p:txBody>
      </p:sp>
      <p:sp>
        <p:nvSpPr>
          <p:cNvPr id="344" name="Google Shape;344;p22"/>
          <p:cNvSpPr/>
          <p:nvPr/>
        </p:nvSpPr>
        <p:spPr>
          <a:xfrm>
            <a:off x="403831" y="902877"/>
            <a:ext cx="524909" cy="478068"/>
          </a:xfrm>
          <a:custGeom>
            <a:avLst/>
            <a:gdLst/>
            <a:ahLst/>
            <a:cxnLst/>
            <a:rect l="l" t="t" r="r" b="b"/>
            <a:pathLst>
              <a:path w="56457" h="51419" extrusionOk="0">
                <a:moveTo>
                  <a:pt x="28228" y="1"/>
                </a:moveTo>
                <a:cubicBezTo>
                  <a:pt x="21649" y="1"/>
                  <a:pt x="15069" y="2507"/>
                  <a:pt x="10047" y="7520"/>
                </a:cubicBezTo>
                <a:cubicBezTo>
                  <a:pt x="1" y="17566"/>
                  <a:pt x="1" y="33858"/>
                  <a:pt x="10047" y="43884"/>
                </a:cubicBezTo>
                <a:cubicBezTo>
                  <a:pt x="15069" y="48907"/>
                  <a:pt x="21649" y="51419"/>
                  <a:pt x="28228" y="51419"/>
                </a:cubicBezTo>
                <a:cubicBezTo>
                  <a:pt x="34808" y="51419"/>
                  <a:pt x="41388" y="48907"/>
                  <a:pt x="46410" y="43884"/>
                </a:cubicBezTo>
                <a:cubicBezTo>
                  <a:pt x="56456" y="33858"/>
                  <a:pt x="56456" y="17566"/>
                  <a:pt x="46410" y="7520"/>
                </a:cubicBezTo>
                <a:cubicBezTo>
                  <a:pt x="41388" y="2507"/>
                  <a:pt x="34808" y="1"/>
                  <a:pt x="282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389394" y="1845629"/>
            <a:ext cx="524862" cy="478097"/>
          </a:xfrm>
          <a:custGeom>
            <a:avLst/>
            <a:gdLst/>
            <a:ahLst/>
            <a:cxnLst/>
            <a:rect l="l" t="t" r="r" b="b"/>
            <a:pathLst>
              <a:path w="50190" h="45729" extrusionOk="0">
                <a:moveTo>
                  <a:pt x="25085" y="1"/>
                </a:moveTo>
                <a:cubicBezTo>
                  <a:pt x="19232" y="1"/>
                  <a:pt x="13378" y="2229"/>
                  <a:pt x="8912" y="6684"/>
                </a:cubicBezTo>
                <a:cubicBezTo>
                  <a:pt x="0" y="15616"/>
                  <a:pt x="0" y="30098"/>
                  <a:pt x="8912" y="39030"/>
                </a:cubicBezTo>
                <a:cubicBezTo>
                  <a:pt x="13378" y="43496"/>
                  <a:pt x="19232" y="45729"/>
                  <a:pt x="25085" y="45729"/>
                </a:cubicBezTo>
                <a:cubicBezTo>
                  <a:pt x="30938" y="45729"/>
                  <a:pt x="36792" y="43496"/>
                  <a:pt x="41258" y="39030"/>
                </a:cubicBezTo>
                <a:cubicBezTo>
                  <a:pt x="50190" y="30098"/>
                  <a:pt x="50190" y="15616"/>
                  <a:pt x="41258" y="6684"/>
                </a:cubicBezTo>
                <a:cubicBezTo>
                  <a:pt x="36792" y="2229"/>
                  <a:pt x="30938" y="1"/>
                  <a:pt x="250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984822" y="2733592"/>
            <a:ext cx="505265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IoT-as-a-service</a:t>
            </a:r>
            <a:endParaRPr lang="ru-RU" sz="1600" dirty="0"/>
          </a:p>
        </p:txBody>
      </p:sp>
      <p:sp>
        <p:nvSpPr>
          <p:cNvPr id="348" name="Google Shape;348;p22"/>
          <p:cNvSpPr txBox="1"/>
          <p:nvPr/>
        </p:nvSpPr>
        <p:spPr>
          <a:xfrm>
            <a:off x="1013831" y="1809608"/>
            <a:ext cx="4920798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AI, ML and DL integration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1037581" y="836522"/>
            <a:ext cx="4947133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Weight Sensors</a:t>
            </a:r>
            <a:endParaRPr sz="18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2" name="Google Shape;352;p22"/>
          <p:cNvGrpSpPr/>
          <p:nvPr/>
        </p:nvGrpSpPr>
        <p:grpSpPr>
          <a:xfrm>
            <a:off x="6267319" y="1022534"/>
            <a:ext cx="2768878" cy="2612970"/>
            <a:chOff x="3187549" y="1284624"/>
            <a:chExt cx="2768878" cy="2612970"/>
          </a:xfrm>
        </p:grpSpPr>
        <p:sp>
          <p:nvSpPr>
            <p:cNvPr id="353" name="Google Shape;353;p22"/>
            <p:cNvSpPr/>
            <p:nvPr/>
          </p:nvSpPr>
          <p:spPr>
            <a:xfrm>
              <a:off x="3847577" y="2877216"/>
              <a:ext cx="277035" cy="517936"/>
            </a:xfrm>
            <a:custGeom>
              <a:avLst/>
              <a:gdLst/>
              <a:ahLst/>
              <a:cxnLst/>
              <a:rect l="l" t="t" r="r" b="b"/>
              <a:pathLst>
                <a:path w="1663" h="3109" extrusionOk="0">
                  <a:moveTo>
                    <a:pt x="763" y="576"/>
                  </a:moveTo>
                  <a:lnTo>
                    <a:pt x="763" y="1174"/>
                  </a:lnTo>
                  <a:cubicBezTo>
                    <a:pt x="690" y="1138"/>
                    <a:pt x="631" y="1098"/>
                    <a:pt x="585" y="1052"/>
                  </a:cubicBezTo>
                  <a:cubicBezTo>
                    <a:pt x="539" y="1006"/>
                    <a:pt x="516" y="947"/>
                    <a:pt x="516" y="868"/>
                  </a:cubicBezTo>
                  <a:cubicBezTo>
                    <a:pt x="516" y="809"/>
                    <a:pt x="523" y="756"/>
                    <a:pt x="539" y="714"/>
                  </a:cubicBezTo>
                  <a:cubicBezTo>
                    <a:pt x="553" y="671"/>
                    <a:pt x="576" y="641"/>
                    <a:pt x="608" y="622"/>
                  </a:cubicBezTo>
                  <a:cubicBezTo>
                    <a:pt x="648" y="599"/>
                    <a:pt x="700" y="582"/>
                    <a:pt x="763" y="576"/>
                  </a:cubicBezTo>
                  <a:close/>
                  <a:moveTo>
                    <a:pt x="970" y="1824"/>
                  </a:moveTo>
                  <a:cubicBezTo>
                    <a:pt x="1049" y="1860"/>
                    <a:pt x="1111" y="1903"/>
                    <a:pt x="1157" y="1949"/>
                  </a:cubicBezTo>
                  <a:cubicBezTo>
                    <a:pt x="1203" y="1995"/>
                    <a:pt x="1229" y="2057"/>
                    <a:pt x="1229" y="2136"/>
                  </a:cubicBezTo>
                  <a:cubicBezTo>
                    <a:pt x="1229" y="2232"/>
                    <a:pt x="1216" y="2304"/>
                    <a:pt x="1193" y="2360"/>
                  </a:cubicBezTo>
                  <a:cubicBezTo>
                    <a:pt x="1170" y="2416"/>
                    <a:pt x="1141" y="2452"/>
                    <a:pt x="1104" y="2468"/>
                  </a:cubicBezTo>
                  <a:cubicBezTo>
                    <a:pt x="1085" y="2478"/>
                    <a:pt x="1065" y="2485"/>
                    <a:pt x="1045" y="2491"/>
                  </a:cubicBezTo>
                  <a:cubicBezTo>
                    <a:pt x="1022" y="2498"/>
                    <a:pt x="999" y="2504"/>
                    <a:pt x="970" y="2508"/>
                  </a:cubicBezTo>
                  <a:lnTo>
                    <a:pt x="970" y="1824"/>
                  </a:lnTo>
                  <a:close/>
                  <a:moveTo>
                    <a:pt x="763" y="1"/>
                  </a:moveTo>
                  <a:lnTo>
                    <a:pt x="763" y="274"/>
                  </a:lnTo>
                  <a:cubicBezTo>
                    <a:pt x="654" y="297"/>
                    <a:pt x="559" y="329"/>
                    <a:pt x="477" y="379"/>
                  </a:cubicBezTo>
                  <a:cubicBezTo>
                    <a:pt x="392" y="425"/>
                    <a:pt x="319" y="481"/>
                    <a:pt x="263" y="543"/>
                  </a:cubicBezTo>
                  <a:cubicBezTo>
                    <a:pt x="204" y="609"/>
                    <a:pt x="162" y="674"/>
                    <a:pt x="132" y="743"/>
                  </a:cubicBezTo>
                  <a:cubicBezTo>
                    <a:pt x="99" y="816"/>
                    <a:pt x="83" y="881"/>
                    <a:pt x="83" y="947"/>
                  </a:cubicBezTo>
                  <a:cubicBezTo>
                    <a:pt x="83" y="1075"/>
                    <a:pt x="106" y="1184"/>
                    <a:pt x="145" y="1269"/>
                  </a:cubicBezTo>
                  <a:cubicBezTo>
                    <a:pt x="188" y="1358"/>
                    <a:pt x="240" y="1430"/>
                    <a:pt x="303" y="1489"/>
                  </a:cubicBezTo>
                  <a:cubicBezTo>
                    <a:pt x="369" y="1545"/>
                    <a:pt x="441" y="1594"/>
                    <a:pt x="523" y="1634"/>
                  </a:cubicBezTo>
                  <a:cubicBezTo>
                    <a:pt x="602" y="1670"/>
                    <a:pt x="684" y="1706"/>
                    <a:pt x="763" y="1736"/>
                  </a:cubicBezTo>
                  <a:lnTo>
                    <a:pt x="763" y="2521"/>
                  </a:lnTo>
                  <a:cubicBezTo>
                    <a:pt x="707" y="2517"/>
                    <a:pt x="648" y="2508"/>
                    <a:pt x="585" y="2491"/>
                  </a:cubicBezTo>
                  <a:cubicBezTo>
                    <a:pt x="526" y="2475"/>
                    <a:pt x="464" y="2455"/>
                    <a:pt x="408" y="2432"/>
                  </a:cubicBezTo>
                  <a:cubicBezTo>
                    <a:pt x="349" y="2409"/>
                    <a:pt x="293" y="2383"/>
                    <a:pt x="244" y="2356"/>
                  </a:cubicBezTo>
                  <a:cubicBezTo>
                    <a:pt x="194" y="2330"/>
                    <a:pt x="152" y="2307"/>
                    <a:pt x="119" y="2284"/>
                  </a:cubicBezTo>
                  <a:lnTo>
                    <a:pt x="1" y="2659"/>
                  </a:lnTo>
                  <a:cubicBezTo>
                    <a:pt x="53" y="2688"/>
                    <a:pt x="106" y="2711"/>
                    <a:pt x="158" y="2734"/>
                  </a:cubicBezTo>
                  <a:cubicBezTo>
                    <a:pt x="211" y="2761"/>
                    <a:pt x="267" y="2777"/>
                    <a:pt x="323" y="2793"/>
                  </a:cubicBezTo>
                  <a:cubicBezTo>
                    <a:pt x="382" y="2810"/>
                    <a:pt x="444" y="2820"/>
                    <a:pt x="510" y="2830"/>
                  </a:cubicBezTo>
                  <a:cubicBezTo>
                    <a:pt x="576" y="2839"/>
                    <a:pt x="644" y="2843"/>
                    <a:pt x="723" y="2843"/>
                  </a:cubicBezTo>
                  <a:lnTo>
                    <a:pt x="763" y="2843"/>
                  </a:lnTo>
                  <a:lnTo>
                    <a:pt x="763" y="3109"/>
                  </a:lnTo>
                  <a:lnTo>
                    <a:pt x="970" y="3109"/>
                  </a:lnTo>
                  <a:lnTo>
                    <a:pt x="970" y="2816"/>
                  </a:lnTo>
                  <a:cubicBezTo>
                    <a:pt x="1078" y="2793"/>
                    <a:pt x="1177" y="2754"/>
                    <a:pt x="1262" y="2701"/>
                  </a:cubicBezTo>
                  <a:cubicBezTo>
                    <a:pt x="1348" y="2652"/>
                    <a:pt x="1420" y="2590"/>
                    <a:pt x="1479" y="2524"/>
                  </a:cubicBezTo>
                  <a:cubicBezTo>
                    <a:pt x="1538" y="2455"/>
                    <a:pt x="1584" y="2383"/>
                    <a:pt x="1617" y="2304"/>
                  </a:cubicBezTo>
                  <a:cubicBezTo>
                    <a:pt x="1647" y="2225"/>
                    <a:pt x="1663" y="2146"/>
                    <a:pt x="1663" y="2071"/>
                  </a:cubicBezTo>
                  <a:cubicBezTo>
                    <a:pt x="1663" y="1936"/>
                    <a:pt x="1643" y="1824"/>
                    <a:pt x="1601" y="1736"/>
                  </a:cubicBezTo>
                  <a:cubicBezTo>
                    <a:pt x="1561" y="1647"/>
                    <a:pt x="1505" y="1575"/>
                    <a:pt x="1436" y="1512"/>
                  </a:cubicBezTo>
                  <a:cubicBezTo>
                    <a:pt x="1371" y="1453"/>
                    <a:pt x="1295" y="1407"/>
                    <a:pt x="1213" y="1368"/>
                  </a:cubicBezTo>
                  <a:cubicBezTo>
                    <a:pt x="1131" y="1328"/>
                    <a:pt x="1049" y="1295"/>
                    <a:pt x="973" y="1262"/>
                  </a:cubicBezTo>
                  <a:lnTo>
                    <a:pt x="973" y="573"/>
                  </a:lnTo>
                  <a:cubicBezTo>
                    <a:pt x="1052" y="576"/>
                    <a:pt x="1137" y="589"/>
                    <a:pt x="1226" y="612"/>
                  </a:cubicBezTo>
                  <a:cubicBezTo>
                    <a:pt x="1315" y="635"/>
                    <a:pt x="1400" y="661"/>
                    <a:pt x="1482" y="691"/>
                  </a:cubicBezTo>
                  <a:lnTo>
                    <a:pt x="1555" y="316"/>
                  </a:lnTo>
                  <a:cubicBezTo>
                    <a:pt x="1459" y="297"/>
                    <a:pt x="1367" y="283"/>
                    <a:pt x="1275" y="274"/>
                  </a:cubicBezTo>
                  <a:cubicBezTo>
                    <a:pt x="1183" y="260"/>
                    <a:pt x="1085" y="254"/>
                    <a:pt x="973" y="254"/>
                  </a:cubicBezTo>
                  <a:lnTo>
                    <a:pt x="970" y="254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571742" y="1284624"/>
              <a:ext cx="544575" cy="637216"/>
            </a:xfrm>
            <a:custGeom>
              <a:avLst/>
              <a:gdLst/>
              <a:ahLst/>
              <a:cxnLst/>
              <a:rect l="l" t="t" r="r" b="b"/>
              <a:pathLst>
                <a:path w="3269" h="3825" extrusionOk="0">
                  <a:moveTo>
                    <a:pt x="1633" y="1"/>
                  </a:moveTo>
                  <a:cubicBezTo>
                    <a:pt x="733" y="1"/>
                    <a:pt x="0" y="733"/>
                    <a:pt x="0" y="1637"/>
                  </a:cubicBezTo>
                  <a:cubicBezTo>
                    <a:pt x="0" y="2244"/>
                    <a:pt x="335" y="2777"/>
                    <a:pt x="831" y="3056"/>
                  </a:cubicBezTo>
                  <a:lnTo>
                    <a:pt x="900" y="3825"/>
                  </a:lnTo>
                  <a:lnTo>
                    <a:pt x="1561" y="3266"/>
                  </a:lnTo>
                  <a:cubicBezTo>
                    <a:pt x="1584" y="3270"/>
                    <a:pt x="1610" y="3270"/>
                    <a:pt x="1636" y="3270"/>
                  </a:cubicBezTo>
                  <a:cubicBezTo>
                    <a:pt x="2536" y="3270"/>
                    <a:pt x="3269" y="2537"/>
                    <a:pt x="3269" y="1637"/>
                  </a:cubicBezTo>
                  <a:cubicBezTo>
                    <a:pt x="3266" y="733"/>
                    <a:pt x="2536" y="1"/>
                    <a:pt x="1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247725" y="2925360"/>
              <a:ext cx="830272" cy="972234"/>
            </a:xfrm>
            <a:custGeom>
              <a:avLst/>
              <a:gdLst/>
              <a:ahLst/>
              <a:cxnLst/>
              <a:rect l="l" t="t" r="r" b="b"/>
              <a:pathLst>
                <a:path w="4984" h="5836" extrusionOk="0">
                  <a:moveTo>
                    <a:pt x="2494" y="1"/>
                  </a:moveTo>
                  <a:cubicBezTo>
                    <a:pt x="1114" y="1"/>
                    <a:pt x="0" y="1118"/>
                    <a:pt x="0" y="2495"/>
                  </a:cubicBezTo>
                  <a:cubicBezTo>
                    <a:pt x="0" y="3424"/>
                    <a:pt x="509" y="4236"/>
                    <a:pt x="1265" y="4666"/>
                  </a:cubicBezTo>
                  <a:lnTo>
                    <a:pt x="1373" y="5836"/>
                  </a:lnTo>
                  <a:lnTo>
                    <a:pt x="2379" y="4985"/>
                  </a:lnTo>
                  <a:cubicBezTo>
                    <a:pt x="2415" y="4985"/>
                    <a:pt x="2454" y="4988"/>
                    <a:pt x="2494" y="4988"/>
                  </a:cubicBezTo>
                  <a:cubicBezTo>
                    <a:pt x="3870" y="4988"/>
                    <a:pt x="4984" y="3871"/>
                    <a:pt x="4984" y="2495"/>
                  </a:cubicBezTo>
                  <a:cubicBezTo>
                    <a:pt x="4984" y="1118"/>
                    <a:pt x="3870" y="1"/>
                    <a:pt x="249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2"/>
            <p:cNvGrpSpPr/>
            <p:nvPr/>
          </p:nvGrpSpPr>
          <p:grpSpPr>
            <a:xfrm>
              <a:off x="4392570" y="3206695"/>
              <a:ext cx="525077" cy="380657"/>
              <a:chOff x="4969091" y="2727584"/>
              <a:chExt cx="467067" cy="338602"/>
            </a:xfrm>
          </p:grpSpPr>
          <p:sp>
            <p:nvSpPr>
              <p:cNvPr id="357" name="Google Shape;357;p22"/>
              <p:cNvSpPr/>
              <p:nvPr/>
            </p:nvSpPr>
            <p:spPr>
              <a:xfrm>
                <a:off x="4969091" y="2755295"/>
                <a:ext cx="328367" cy="3108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098" extrusionOk="0">
                    <a:moveTo>
                      <a:pt x="454" y="1"/>
                    </a:moveTo>
                    <a:cubicBezTo>
                      <a:pt x="204" y="1"/>
                      <a:pt x="1" y="188"/>
                      <a:pt x="1" y="418"/>
                    </a:cubicBezTo>
                    <a:lnTo>
                      <a:pt x="1" y="1095"/>
                    </a:lnTo>
                    <a:cubicBezTo>
                      <a:pt x="1" y="1328"/>
                      <a:pt x="204" y="1515"/>
                      <a:pt x="454" y="1515"/>
                    </a:cubicBezTo>
                    <a:lnTo>
                      <a:pt x="523" y="1515"/>
                    </a:lnTo>
                    <a:cubicBezTo>
                      <a:pt x="453" y="1687"/>
                      <a:pt x="297" y="2081"/>
                      <a:pt x="290" y="2097"/>
                    </a:cubicBezTo>
                    <a:lnTo>
                      <a:pt x="290" y="2097"/>
                    </a:lnTo>
                    <a:cubicBezTo>
                      <a:pt x="302" y="2081"/>
                      <a:pt x="893" y="1669"/>
                      <a:pt x="1114" y="1515"/>
                    </a:cubicBezTo>
                    <a:lnTo>
                      <a:pt x="1762" y="1515"/>
                    </a:lnTo>
                    <a:cubicBezTo>
                      <a:pt x="2011" y="1515"/>
                      <a:pt x="2215" y="1328"/>
                      <a:pt x="2215" y="1095"/>
                    </a:cubicBezTo>
                    <a:lnTo>
                      <a:pt x="2215" y="418"/>
                    </a:lnTo>
                    <a:cubicBezTo>
                      <a:pt x="2215" y="188"/>
                      <a:pt x="2011" y="1"/>
                      <a:pt x="1762" y="1"/>
                    </a:cubicBezTo>
                    <a:close/>
                    <a:moveTo>
                      <a:pt x="290" y="2097"/>
                    </a:moveTo>
                    <a:cubicBezTo>
                      <a:pt x="290" y="2097"/>
                      <a:pt x="290" y="2097"/>
                      <a:pt x="290" y="2097"/>
                    </a:cubicBezTo>
                    <a:cubicBezTo>
                      <a:pt x="290" y="2097"/>
                      <a:pt x="290" y="2097"/>
                      <a:pt x="290" y="2097"/>
                    </a:cubicBezTo>
                    <a:cubicBezTo>
                      <a:pt x="290" y="2097"/>
                      <a:pt x="290" y="2097"/>
                      <a:pt x="290" y="209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5198478" y="2727584"/>
                <a:ext cx="237681" cy="254285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716" extrusionOk="0">
                    <a:moveTo>
                      <a:pt x="164" y="1"/>
                    </a:moveTo>
                    <a:cubicBezTo>
                      <a:pt x="105" y="1"/>
                      <a:pt x="49" y="10"/>
                      <a:pt x="0" y="37"/>
                    </a:cubicBezTo>
                    <a:lnTo>
                      <a:pt x="309" y="37"/>
                    </a:lnTo>
                    <a:cubicBezTo>
                      <a:pt x="595" y="37"/>
                      <a:pt x="825" y="250"/>
                      <a:pt x="825" y="516"/>
                    </a:cubicBezTo>
                    <a:lnTo>
                      <a:pt x="825" y="1288"/>
                    </a:lnTo>
                    <a:cubicBezTo>
                      <a:pt x="825" y="1302"/>
                      <a:pt x="825" y="1315"/>
                      <a:pt x="825" y="1328"/>
                    </a:cubicBezTo>
                    <a:cubicBezTo>
                      <a:pt x="1042" y="1482"/>
                      <a:pt x="1367" y="1706"/>
                      <a:pt x="1367" y="1716"/>
                    </a:cubicBezTo>
                    <a:cubicBezTo>
                      <a:pt x="1367" y="1716"/>
                      <a:pt x="1367" y="1716"/>
                      <a:pt x="1367" y="1716"/>
                    </a:cubicBezTo>
                    <a:cubicBezTo>
                      <a:pt x="1368" y="1716"/>
                      <a:pt x="1235" y="1382"/>
                      <a:pt x="1176" y="1239"/>
                    </a:cubicBezTo>
                    <a:lnTo>
                      <a:pt x="1232" y="1239"/>
                    </a:lnTo>
                    <a:cubicBezTo>
                      <a:pt x="1439" y="1239"/>
                      <a:pt x="1603" y="1085"/>
                      <a:pt x="1603" y="898"/>
                    </a:cubicBezTo>
                    <a:lnTo>
                      <a:pt x="1603" y="342"/>
                    </a:lnTo>
                    <a:cubicBezTo>
                      <a:pt x="1603" y="152"/>
                      <a:pt x="1439" y="1"/>
                      <a:pt x="1232" y="1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" name="Google Shape;359;p22"/>
            <p:cNvGrpSpPr/>
            <p:nvPr/>
          </p:nvGrpSpPr>
          <p:grpSpPr>
            <a:xfrm>
              <a:off x="4661941" y="1452595"/>
              <a:ext cx="390310" cy="167589"/>
              <a:chOff x="5208703" y="1215526"/>
              <a:chExt cx="347189" cy="149074"/>
            </a:xfrm>
          </p:grpSpPr>
          <p:sp>
            <p:nvSpPr>
              <p:cNvPr id="360" name="Google Shape;360;p22"/>
              <p:cNvSpPr/>
              <p:nvPr/>
            </p:nvSpPr>
            <p:spPr>
              <a:xfrm>
                <a:off x="5208703" y="1215526"/>
                <a:ext cx="65347" cy="14907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006" extrusionOk="0">
                    <a:moveTo>
                      <a:pt x="0" y="132"/>
                    </a:moveTo>
                    <a:lnTo>
                      <a:pt x="0" y="230"/>
                    </a:lnTo>
                    <a:lnTo>
                      <a:pt x="115" y="230"/>
                    </a:lnTo>
                    <a:lnTo>
                      <a:pt x="115" y="776"/>
                    </a:lnTo>
                    <a:lnTo>
                      <a:pt x="0" y="776"/>
                    </a:lnTo>
                    <a:lnTo>
                      <a:pt x="0" y="874"/>
                    </a:lnTo>
                    <a:lnTo>
                      <a:pt x="210" y="874"/>
                    </a:lnTo>
                    <a:lnTo>
                      <a:pt x="210" y="132"/>
                    </a:lnTo>
                    <a:close/>
                    <a:moveTo>
                      <a:pt x="0" y="0"/>
                    </a:moveTo>
                    <a:lnTo>
                      <a:pt x="0" y="99"/>
                    </a:lnTo>
                    <a:lnTo>
                      <a:pt x="247" y="99"/>
                    </a:lnTo>
                    <a:lnTo>
                      <a:pt x="247" y="874"/>
                    </a:lnTo>
                    <a:lnTo>
                      <a:pt x="440" y="874"/>
                    </a:lnTo>
                    <a:lnTo>
                      <a:pt x="440" y="776"/>
                    </a:lnTo>
                    <a:lnTo>
                      <a:pt x="342" y="776"/>
                    </a:lnTo>
                    <a:lnTo>
                      <a:pt x="342" y="0"/>
                    </a:lnTo>
                    <a:close/>
                    <a:moveTo>
                      <a:pt x="0" y="910"/>
                    </a:moveTo>
                    <a:lnTo>
                      <a:pt x="0" y="1006"/>
                    </a:lnTo>
                    <a:lnTo>
                      <a:pt x="440" y="1006"/>
                    </a:lnTo>
                    <a:lnTo>
                      <a:pt x="440" y="9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5287980" y="1215526"/>
                <a:ext cx="99429" cy="14907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006" extrusionOk="0">
                    <a:moveTo>
                      <a:pt x="441" y="230"/>
                    </a:moveTo>
                    <a:lnTo>
                      <a:pt x="441" y="776"/>
                    </a:lnTo>
                    <a:lnTo>
                      <a:pt x="231" y="776"/>
                    </a:lnTo>
                    <a:lnTo>
                      <a:pt x="231" y="230"/>
                    </a:lnTo>
                    <a:close/>
                    <a:moveTo>
                      <a:pt x="152" y="132"/>
                    </a:moveTo>
                    <a:cubicBezTo>
                      <a:pt x="142" y="132"/>
                      <a:pt x="135" y="138"/>
                      <a:pt x="135" y="152"/>
                    </a:cubicBezTo>
                    <a:lnTo>
                      <a:pt x="135" y="855"/>
                    </a:lnTo>
                    <a:cubicBezTo>
                      <a:pt x="135" y="868"/>
                      <a:pt x="142" y="874"/>
                      <a:pt x="152" y="874"/>
                    </a:cubicBezTo>
                    <a:lnTo>
                      <a:pt x="520" y="874"/>
                    </a:lnTo>
                    <a:cubicBezTo>
                      <a:pt x="533" y="874"/>
                      <a:pt x="539" y="868"/>
                      <a:pt x="539" y="855"/>
                    </a:cubicBezTo>
                    <a:lnTo>
                      <a:pt x="539" y="152"/>
                    </a:lnTo>
                    <a:cubicBezTo>
                      <a:pt x="539" y="138"/>
                      <a:pt x="533" y="132"/>
                      <a:pt x="520" y="132"/>
                    </a:cubicBezTo>
                    <a:close/>
                    <a:moveTo>
                      <a:pt x="520" y="96"/>
                    </a:moveTo>
                    <a:cubicBezTo>
                      <a:pt x="536" y="96"/>
                      <a:pt x="546" y="102"/>
                      <a:pt x="559" y="112"/>
                    </a:cubicBezTo>
                    <a:cubicBezTo>
                      <a:pt x="569" y="122"/>
                      <a:pt x="576" y="138"/>
                      <a:pt x="576" y="152"/>
                    </a:cubicBezTo>
                    <a:lnTo>
                      <a:pt x="576" y="855"/>
                    </a:lnTo>
                    <a:cubicBezTo>
                      <a:pt x="576" y="871"/>
                      <a:pt x="569" y="881"/>
                      <a:pt x="559" y="894"/>
                    </a:cubicBezTo>
                    <a:cubicBezTo>
                      <a:pt x="549" y="904"/>
                      <a:pt x="536" y="910"/>
                      <a:pt x="520" y="910"/>
                    </a:cubicBezTo>
                    <a:lnTo>
                      <a:pt x="152" y="910"/>
                    </a:lnTo>
                    <a:cubicBezTo>
                      <a:pt x="135" y="910"/>
                      <a:pt x="125" y="904"/>
                      <a:pt x="112" y="894"/>
                    </a:cubicBezTo>
                    <a:cubicBezTo>
                      <a:pt x="102" y="881"/>
                      <a:pt x="96" y="868"/>
                      <a:pt x="96" y="855"/>
                    </a:cubicBezTo>
                    <a:lnTo>
                      <a:pt x="96" y="152"/>
                    </a:lnTo>
                    <a:cubicBezTo>
                      <a:pt x="96" y="135"/>
                      <a:pt x="102" y="125"/>
                      <a:pt x="112" y="112"/>
                    </a:cubicBezTo>
                    <a:cubicBezTo>
                      <a:pt x="122" y="102"/>
                      <a:pt x="135" y="96"/>
                      <a:pt x="152" y="96"/>
                    </a:cubicBezTo>
                    <a:close/>
                    <a:moveTo>
                      <a:pt x="152" y="0"/>
                    </a:moveTo>
                    <a:cubicBezTo>
                      <a:pt x="132" y="0"/>
                      <a:pt x="109" y="4"/>
                      <a:pt x="93" y="14"/>
                    </a:cubicBezTo>
                    <a:cubicBezTo>
                      <a:pt x="76" y="20"/>
                      <a:pt x="60" y="33"/>
                      <a:pt x="47" y="46"/>
                    </a:cubicBezTo>
                    <a:cubicBezTo>
                      <a:pt x="30" y="60"/>
                      <a:pt x="20" y="76"/>
                      <a:pt x="14" y="92"/>
                    </a:cubicBezTo>
                    <a:cubicBezTo>
                      <a:pt x="4" y="112"/>
                      <a:pt x="1" y="132"/>
                      <a:pt x="1" y="152"/>
                    </a:cubicBezTo>
                    <a:lnTo>
                      <a:pt x="1" y="855"/>
                    </a:lnTo>
                    <a:cubicBezTo>
                      <a:pt x="1" y="874"/>
                      <a:pt x="4" y="894"/>
                      <a:pt x="14" y="914"/>
                    </a:cubicBezTo>
                    <a:cubicBezTo>
                      <a:pt x="20" y="930"/>
                      <a:pt x="30" y="947"/>
                      <a:pt x="47" y="960"/>
                    </a:cubicBezTo>
                    <a:cubicBezTo>
                      <a:pt x="60" y="973"/>
                      <a:pt x="76" y="986"/>
                      <a:pt x="93" y="993"/>
                    </a:cubicBezTo>
                    <a:cubicBezTo>
                      <a:pt x="112" y="1002"/>
                      <a:pt x="132" y="1006"/>
                      <a:pt x="152" y="1006"/>
                    </a:cubicBezTo>
                    <a:lnTo>
                      <a:pt x="520" y="1006"/>
                    </a:lnTo>
                    <a:cubicBezTo>
                      <a:pt x="539" y="1006"/>
                      <a:pt x="559" y="1002"/>
                      <a:pt x="579" y="993"/>
                    </a:cubicBezTo>
                    <a:cubicBezTo>
                      <a:pt x="595" y="986"/>
                      <a:pt x="612" y="973"/>
                      <a:pt x="625" y="960"/>
                    </a:cubicBezTo>
                    <a:cubicBezTo>
                      <a:pt x="641" y="947"/>
                      <a:pt x="651" y="930"/>
                      <a:pt x="658" y="914"/>
                    </a:cubicBezTo>
                    <a:cubicBezTo>
                      <a:pt x="668" y="894"/>
                      <a:pt x="671" y="874"/>
                      <a:pt x="671" y="855"/>
                    </a:cubicBezTo>
                    <a:lnTo>
                      <a:pt x="671" y="152"/>
                    </a:lnTo>
                    <a:cubicBezTo>
                      <a:pt x="671" y="132"/>
                      <a:pt x="668" y="112"/>
                      <a:pt x="658" y="92"/>
                    </a:cubicBezTo>
                    <a:cubicBezTo>
                      <a:pt x="651" y="76"/>
                      <a:pt x="641" y="60"/>
                      <a:pt x="625" y="46"/>
                    </a:cubicBezTo>
                    <a:cubicBezTo>
                      <a:pt x="612" y="33"/>
                      <a:pt x="595" y="20"/>
                      <a:pt x="579" y="14"/>
                    </a:cubicBezTo>
                    <a:cubicBezTo>
                      <a:pt x="559" y="4"/>
                      <a:pt x="543" y="0"/>
                      <a:pt x="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401488" y="1215526"/>
                <a:ext cx="154404" cy="149074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06" extrusionOk="0">
                    <a:moveTo>
                      <a:pt x="260" y="230"/>
                    </a:moveTo>
                    <a:lnTo>
                      <a:pt x="260" y="457"/>
                    </a:lnTo>
                    <a:lnTo>
                      <a:pt x="230" y="457"/>
                    </a:lnTo>
                    <a:lnTo>
                      <a:pt x="230" y="230"/>
                    </a:lnTo>
                    <a:close/>
                    <a:moveTo>
                      <a:pt x="135" y="132"/>
                    </a:moveTo>
                    <a:cubicBezTo>
                      <a:pt x="135" y="132"/>
                      <a:pt x="135" y="135"/>
                      <a:pt x="135" y="135"/>
                    </a:cubicBezTo>
                    <a:lnTo>
                      <a:pt x="135" y="549"/>
                    </a:lnTo>
                    <a:cubicBezTo>
                      <a:pt x="135" y="552"/>
                      <a:pt x="135" y="552"/>
                      <a:pt x="135" y="552"/>
                    </a:cubicBezTo>
                    <a:lnTo>
                      <a:pt x="352" y="552"/>
                    </a:lnTo>
                    <a:cubicBezTo>
                      <a:pt x="355" y="552"/>
                      <a:pt x="355" y="552"/>
                      <a:pt x="355" y="549"/>
                    </a:cubicBezTo>
                    <a:lnTo>
                      <a:pt x="355" y="135"/>
                    </a:lnTo>
                    <a:cubicBezTo>
                      <a:pt x="355" y="135"/>
                      <a:pt x="355" y="132"/>
                      <a:pt x="352" y="132"/>
                    </a:cubicBezTo>
                    <a:close/>
                    <a:moveTo>
                      <a:pt x="352" y="99"/>
                    </a:moveTo>
                    <a:cubicBezTo>
                      <a:pt x="365" y="99"/>
                      <a:pt x="375" y="102"/>
                      <a:pt x="381" y="109"/>
                    </a:cubicBezTo>
                    <a:cubicBezTo>
                      <a:pt x="388" y="115"/>
                      <a:pt x="391" y="125"/>
                      <a:pt x="391" y="135"/>
                    </a:cubicBezTo>
                    <a:lnTo>
                      <a:pt x="391" y="549"/>
                    </a:lnTo>
                    <a:cubicBezTo>
                      <a:pt x="391" y="562"/>
                      <a:pt x="388" y="572"/>
                      <a:pt x="381" y="579"/>
                    </a:cubicBezTo>
                    <a:cubicBezTo>
                      <a:pt x="375" y="585"/>
                      <a:pt x="365" y="589"/>
                      <a:pt x="352" y="589"/>
                    </a:cubicBezTo>
                    <a:lnTo>
                      <a:pt x="135" y="589"/>
                    </a:lnTo>
                    <a:cubicBezTo>
                      <a:pt x="125" y="589"/>
                      <a:pt x="115" y="585"/>
                      <a:pt x="109" y="579"/>
                    </a:cubicBezTo>
                    <a:cubicBezTo>
                      <a:pt x="102" y="572"/>
                      <a:pt x="95" y="562"/>
                      <a:pt x="95" y="549"/>
                    </a:cubicBezTo>
                    <a:lnTo>
                      <a:pt x="95" y="135"/>
                    </a:lnTo>
                    <a:cubicBezTo>
                      <a:pt x="95" y="125"/>
                      <a:pt x="102" y="115"/>
                      <a:pt x="109" y="109"/>
                    </a:cubicBezTo>
                    <a:cubicBezTo>
                      <a:pt x="115" y="102"/>
                      <a:pt x="125" y="99"/>
                      <a:pt x="135" y="99"/>
                    </a:cubicBezTo>
                    <a:close/>
                    <a:moveTo>
                      <a:pt x="815" y="549"/>
                    </a:moveTo>
                    <a:lnTo>
                      <a:pt x="815" y="776"/>
                    </a:lnTo>
                    <a:lnTo>
                      <a:pt x="782" y="776"/>
                    </a:lnTo>
                    <a:lnTo>
                      <a:pt x="782" y="549"/>
                    </a:lnTo>
                    <a:close/>
                    <a:moveTo>
                      <a:pt x="690" y="454"/>
                    </a:moveTo>
                    <a:cubicBezTo>
                      <a:pt x="687" y="454"/>
                      <a:pt x="687" y="454"/>
                      <a:pt x="687" y="457"/>
                    </a:cubicBezTo>
                    <a:lnTo>
                      <a:pt x="687" y="874"/>
                    </a:lnTo>
                    <a:lnTo>
                      <a:pt x="910" y="874"/>
                    </a:lnTo>
                    <a:lnTo>
                      <a:pt x="910" y="457"/>
                    </a:lnTo>
                    <a:cubicBezTo>
                      <a:pt x="910" y="454"/>
                      <a:pt x="910" y="454"/>
                      <a:pt x="907" y="454"/>
                    </a:cubicBezTo>
                    <a:close/>
                    <a:moveTo>
                      <a:pt x="907" y="418"/>
                    </a:moveTo>
                    <a:cubicBezTo>
                      <a:pt x="917" y="418"/>
                      <a:pt x="927" y="421"/>
                      <a:pt x="936" y="428"/>
                    </a:cubicBezTo>
                    <a:cubicBezTo>
                      <a:pt x="943" y="434"/>
                      <a:pt x="946" y="444"/>
                      <a:pt x="946" y="457"/>
                    </a:cubicBezTo>
                    <a:lnTo>
                      <a:pt x="946" y="871"/>
                    </a:lnTo>
                    <a:cubicBezTo>
                      <a:pt x="946" y="881"/>
                      <a:pt x="943" y="891"/>
                      <a:pt x="936" y="897"/>
                    </a:cubicBezTo>
                    <a:cubicBezTo>
                      <a:pt x="927" y="907"/>
                      <a:pt x="917" y="910"/>
                      <a:pt x="907" y="910"/>
                    </a:cubicBezTo>
                    <a:lnTo>
                      <a:pt x="690" y="910"/>
                    </a:lnTo>
                    <a:cubicBezTo>
                      <a:pt x="677" y="910"/>
                      <a:pt x="667" y="907"/>
                      <a:pt x="660" y="897"/>
                    </a:cubicBezTo>
                    <a:cubicBezTo>
                      <a:pt x="654" y="891"/>
                      <a:pt x="647" y="881"/>
                      <a:pt x="647" y="871"/>
                    </a:cubicBezTo>
                    <a:lnTo>
                      <a:pt x="647" y="457"/>
                    </a:lnTo>
                    <a:cubicBezTo>
                      <a:pt x="647" y="444"/>
                      <a:pt x="654" y="434"/>
                      <a:pt x="660" y="428"/>
                    </a:cubicBezTo>
                    <a:cubicBezTo>
                      <a:pt x="670" y="421"/>
                      <a:pt x="677" y="418"/>
                      <a:pt x="690" y="418"/>
                    </a:cubicBezTo>
                    <a:close/>
                    <a:moveTo>
                      <a:pt x="135" y="0"/>
                    </a:moveTo>
                    <a:cubicBezTo>
                      <a:pt x="118" y="0"/>
                      <a:pt x="99" y="4"/>
                      <a:pt x="82" y="10"/>
                    </a:cubicBezTo>
                    <a:cubicBezTo>
                      <a:pt x="66" y="17"/>
                      <a:pt x="53" y="27"/>
                      <a:pt x="40" y="40"/>
                    </a:cubicBezTo>
                    <a:cubicBezTo>
                      <a:pt x="26" y="53"/>
                      <a:pt x="17" y="66"/>
                      <a:pt x="10" y="83"/>
                    </a:cubicBezTo>
                    <a:cubicBezTo>
                      <a:pt x="3" y="99"/>
                      <a:pt x="0" y="119"/>
                      <a:pt x="0" y="135"/>
                    </a:cubicBezTo>
                    <a:lnTo>
                      <a:pt x="0" y="549"/>
                    </a:lnTo>
                    <a:cubicBezTo>
                      <a:pt x="0" y="569"/>
                      <a:pt x="3" y="585"/>
                      <a:pt x="10" y="605"/>
                    </a:cubicBezTo>
                    <a:cubicBezTo>
                      <a:pt x="17" y="621"/>
                      <a:pt x="26" y="635"/>
                      <a:pt x="40" y="648"/>
                    </a:cubicBezTo>
                    <a:cubicBezTo>
                      <a:pt x="53" y="661"/>
                      <a:pt x="66" y="671"/>
                      <a:pt x="82" y="677"/>
                    </a:cubicBezTo>
                    <a:cubicBezTo>
                      <a:pt x="99" y="684"/>
                      <a:pt x="118" y="687"/>
                      <a:pt x="135" y="687"/>
                    </a:cubicBezTo>
                    <a:lnTo>
                      <a:pt x="329" y="687"/>
                    </a:lnTo>
                    <a:lnTo>
                      <a:pt x="204" y="1006"/>
                    </a:lnTo>
                    <a:lnTo>
                      <a:pt x="309" y="1006"/>
                    </a:lnTo>
                    <a:lnTo>
                      <a:pt x="697" y="0"/>
                    </a:lnTo>
                    <a:lnTo>
                      <a:pt x="591" y="0"/>
                    </a:lnTo>
                    <a:lnTo>
                      <a:pt x="490" y="270"/>
                    </a:lnTo>
                    <a:lnTo>
                      <a:pt x="490" y="135"/>
                    </a:lnTo>
                    <a:cubicBezTo>
                      <a:pt x="490" y="119"/>
                      <a:pt x="486" y="99"/>
                      <a:pt x="476" y="83"/>
                    </a:cubicBezTo>
                    <a:cubicBezTo>
                      <a:pt x="470" y="66"/>
                      <a:pt x="460" y="53"/>
                      <a:pt x="450" y="40"/>
                    </a:cubicBezTo>
                    <a:cubicBezTo>
                      <a:pt x="437" y="27"/>
                      <a:pt x="421" y="17"/>
                      <a:pt x="404" y="10"/>
                    </a:cubicBezTo>
                    <a:cubicBezTo>
                      <a:pt x="388" y="4"/>
                      <a:pt x="371" y="0"/>
                      <a:pt x="352" y="0"/>
                    </a:cubicBezTo>
                    <a:close/>
                    <a:moveTo>
                      <a:pt x="736" y="0"/>
                    </a:moveTo>
                    <a:lnTo>
                      <a:pt x="345" y="1006"/>
                    </a:lnTo>
                    <a:lnTo>
                      <a:pt x="447" y="1006"/>
                    </a:lnTo>
                    <a:lnTo>
                      <a:pt x="552" y="736"/>
                    </a:lnTo>
                    <a:lnTo>
                      <a:pt x="552" y="871"/>
                    </a:lnTo>
                    <a:cubicBezTo>
                      <a:pt x="552" y="888"/>
                      <a:pt x="555" y="904"/>
                      <a:pt x="562" y="924"/>
                    </a:cubicBezTo>
                    <a:cubicBezTo>
                      <a:pt x="568" y="937"/>
                      <a:pt x="578" y="953"/>
                      <a:pt x="591" y="966"/>
                    </a:cubicBezTo>
                    <a:cubicBezTo>
                      <a:pt x="605" y="976"/>
                      <a:pt x="621" y="986"/>
                      <a:pt x="637" y="996"/>
                    </a:cubicBezTo>
                    <a:cubicBezTo>
                      <a:pt x="651" y="1002"/>
                      <a:pt x="670" y="1006"/>
                      <a:pt x="687" y="1006"/>
                    </a:cubicBezTo>
                    <a:lnTo>
                      <a:pt x="907" y="1006"/>
                    </a:lnTo>
                    <a:cubicBezTo>
                      <a:pt x="927" y="1006"/>
                      <a:pt x="943" y="1002"/>
                      <a:pt x="959" y="996"/>
                    </a:cubicBezTo>
                    <a:cubicBezTo>
                      <a:pt x="976" y="986"/>
                      <a:pt x="989" y="976"/>
                      <a:pt x="1002" y="966"/>
                    </a:cubicBezTo>
                    <a:cubicBezTo>
                      <a:pt x="1015" y="953"/>
                      <a:pt x="1025" y="940"/>
                      <a:pt x="1032" y="924"/>
                    </a:cubicBezTo>
                    <a:cubicBezTo>
                      <a:pt x="1038" y="904"/>
                      <a:pt x="1042" y="888"/>
                      <a:pt x="1042" y="871"/>
                    </a:cubicBezTo>
                    <a:lnTo>
                      <a:pt x="1042" y="454"/>
                    </a:lnTo>
                    <a:cubicBezTo>
                      <a:pt x="1042" y="437"/>
                      <a:pt x="1038" y="421"/>
                      <a:pt x="1032" y="401"/>
                    </a:cubicBezTo>
                    <a:cubicBezTo>
                      <a:pt x="1025" y="385"/>
                      <a:pt x="1015" y="372"/>
                      <a:pt x="1002" y="359"/>
                    </a:cubicBezTo>
                    <a:cubicBezTo>
                      <a:pt x="989" y="345"/>
                      <a:pt x="976" y="336"/>
                      <a:pt x="959" y="329"/>
                    </a:cubicBezTo>
                    <a:cubicBezTo>
                      <a:pt x="943" y="322"/>
                      <a:pt x="927" y="319"/>
                      <a:pt x="907" y="319"/>
                    </a:cubicBezTo>
                    <a:lnTo>
                      <a:pt x="713" y="319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/>
            <p:nvPr/>
          </p:nvSpPr>
          <p:spPr>
            <a:xfrm>
              <a:off x="3700978" y="1388575"/>
              <a:ext cx="667183" cy="780652"/>
            </a:xfrm>
            <a:custGeom>
              <a:avLst/>
              <a:gdLst/>
              <a:ahLst/>
              <a:cxnLst/>
              <a:rect l="l" t="t" r="r" b="b"/>
              <a:pathLst>
                <a:path w="4005" h="4686" extrusionOk="0">
                  <a:moveTo>
                    <a:pt x="2004" y="1"/>
                  </a:moveTo>
                  <a:cubicBezTo>
                    <a:pt x="897" y="1"/>
                    <a:pt x="0" y="894"/>
                    <a:pt x="0" y="2002"/>
                  </a:cubicBezTo>
                  <a:cubicBezTo>
                    <a:pt x="0" y="3109"/>
                    <a:pt x="897" y="4002"/>
                    <a:pt x="2004" y="4002"/>
                  </a:cubicBezTo>
                  <a:lnTo>
                    <a:pt x="2093" y="4002"/>
                  </a:lnTo>
                  <a:lnTo>
                    <a:pt x="2901" y="4686"/>
                  </a:lnTo>
                  <a:lnTo>
                    <a:pt x="2986" y="3743"/>
                  </a:lnTo>
                  <a:cubicBezTo>
                    <a:pt x="3594" y="3401"/>
                    <a:pt x="4005" y="2751"/>
                    <a:pt x="4005" y="2002"/>
                  </a:cubicBezTo>
                  <a:cubicBezTo>
                    <a:pt x="4005" y="894"/>
                    <a:pt x="3108" y="1"/>
                    <a:pt x="2004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2"/>
            <p:cNvGrpSpPr/>
            <p:nvPr/>
          </p:nvGrpSpPr>
          <p:grpSpPr>
            <a:xfrm>
              <a:off x="3875984" y="1541822"/>
              <a:ext cx="349330" cy="273372"/>
              <a:chOff x="4509577" y="1246644"/>
              <a:chExt cx="310737" cy="243170"/>
            </a:xfrm>
          </p:grpSpPr>
          <p:sp>
            <p:nvSpPr>
              <p:cNvPr id="365" name="Google Shape;365;p22"/>
              <p:cNvSpPr/>
              <p:nvPr/>
            </p:nvSpPr>
            <p:spPr>
              <a:xfrm>
                <a:off x="4509577" y="1365487"/>
                <a:ext cx="202710" cy="124327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839" extrusionOk="0">
                    <a:moveTo>
                      <a:pt x="684" y="0"/>
                    </a:moveTo>
                    <a:cubicBezTo>
                      <a:pt x="306" y="0"/>
                      <a:pt x="0" y="375"/>
                      <a:pt x="0" y="838"/>
                    </a:cubicBezTo>
                    <a:lnTo>
                      <a:pt x="1367" y="838"/>
                    </a:lnTo>
                    <a:cubicBezTo>
                      <a:pt x="1367" y="375"/>
                      <a:pt x="1062" y="0"/>
                      <a:pt x="684" y="0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4550031" y="1246644"/>
                <a:ext cx="118840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44" extrusionOk="0">
                    <a:moveTo>
                      <a:pt x="401" y="1"/>
                    </a:moveTo>
                    <a:cubicBezTo>
                      <a:pt x="177" y="1"/>
                      <a:pt x="0" y="165"/>
                      <a:pt x="0" y="372"/>
                    </a:cubicBezTo>
                    <a:cubicBezTo>
                      <a:pt x="0" y="576"/>
                      <a:pt x="177" y="743"/>
                      <a:pt x="401" y="743"/>
                    </a:cubicBezTo>
                    <a:cubicBezTo>
                      <a:pt x="621" y="743"/>
                      <a:pt x="802" y="576"/>
                      <a:pt x="802" y="372"/>
                    </a:cubicBezTo>
                    <a:cubicBezTo>
                      <a:pt x="802" y="165"/>
                      <a:pt x="621" y="1"/>
                      <a:pt x="401" y="1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4681469" y="1365487"/>
                <a:ext cx="138845" cy="12432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9" extrusionOk="0">
                    <a:moveTo>
                      <a:pt x="253" y="0"/>
                    </a:moveTo>
                    <a:cubicBezTo>
                      <a:pt x="164" y="0"/>
                      <a:pt x="79" y="23"/>
                      <a:pt x="0" y="59"/>
                    </a:cubicBezTo>
                    <a:cubicBezTo>
                      <a:pt x="253" y="184"/>
                      <a:pt x="431" y="487"/>
                      <a:pt x="431" y="838"/>
                    </a:cubicBezTo>
                    <a:lnTo>
                      <a:pt x="936" y="838"/>
                    </a:lnTo>
                    <a:cubicBezTo>
                      <a:pt x="936" y="375"/>
                      <a:pt x="631" y="0"/>
                      <a:pt x="253" y="0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4680432" y="1246644"/>
                <a:ext cx="96613" cy="1102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44" extrusionOk="0">
                    <a:moveTo>
                      <a:pt x="250" y="1"/>
                    </a:moveTo>
                    <a:cubicBezTo>
                      <a:pt x="155" y="1"/>
                      <a:pt x="66" y="30"/>
                      <a:pt x="1" y="83"/>
                    </a:cubicBezTo>
                    <a:cubicBezTo>
                      <a:pt x="89" y="152"/>
                      <a:pt x="148" y="257"/>
                      <a:pt x="148" y="372"/>
                    </a:cubicBezTo>
                    <a:cubicBezTo>
                      <a:pt x="148" y="487"/>
                      <a:pt x="89" y="592"/>
                      <a:pt x="1" y="661"/>
                    </a:cubicBezTo>
                    <a:cubicBezTo>
                      <a:pt x="70" y="710"/>
                      <a:pt x="155" y="743"/>
                      <a:pt x="250" y="743"/>
                    </a:cubicBezTo>
                    <a:cubicBezTo>
                      <a:pt x="474" y="743"/>
                      <a:pt x="651" y="576"/>
                      <a:pt x="651" y="372"/>
                    </a:cubicBezTo>
                    <a:cubicBezTo>
                      <a:pt x="651" y="165"/>
                      <a:pt x="474" y="1"/>
                      <a:pt x="250" y="1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2"/>
            <p:cNvSpPr/>
            <p:nvPr/>
          </p:nvSpPr>
          <p:spPr>
            <a:xfrm>
              <a:off x="3634176" y="2760104"/>
              <a:ext cx="737816" cy="864448"/>
            </a:xfrm>
            <a:custGeom>
              <a:avLst/>
              <a:gdLst/>
              <a:ahLst/>
              <a:cxnLst/>
              <a:rect l="l" t="t" r="r" b="b"/>
              <a:pathLst>
                <a:path w="4429" h="5189" extrusionOk="0">
                  <a:moveTo>
                    <a:pt x="2215" y="1"/>
                  </a:moveTo>
                  <a:cubicBezTo>
                    <a:pt x="992" y="1"/>
                    <a:pt x="0" y="993"/>
                    <a:pt x="0" y="2218"/>
                  </a:cubicBezTo>
                  <a:cubicBezTo>
                    <a:pt x="0" y="3441"/>
                    <a:pt x="992" y="4433"/>
                    <a:pt x="2215" y="4433"/>
                  </a:cubicBezTo>
                  <a:cubicBezTo>
                    <a:pt x="2247" y="4433"/>
                    <a:pt x="2284" y="4433"/>
                    <a:pt x="2316" y="4429"/>
                  </a:cubicBezTo>
                  <a:lnTo>
                    <a:pt x="3210" y="5188"/>
                  </a:lnTo>
                  <a:lnTo>
                    <a:pt x="3305" y="4147"/>
                  </a:lnTo>
                  <a:cubicBezTo>
                    <a:pt x="3976" y="3766"/>
                    <a:pt x="4429" y="3046"/>
                    <a:pt x="4429" y="2218"/>
                  </a:cubicBezTo>
                  <a:cubicBezTo>
                    <a:pt x="4429" y="993"/>
                    <a:pt x="3437" y="1"/>
                    <a:pt x="22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890151" y="2927700"/>
              <a:ext cx="232525" cy="435128"/>
            </a:xfrm>
            <a:custGeom>
              <a:avLst/>
              <a:gdLst/>
              <a:ahLst/>
              <a:cxnLst/>
              <a:rect l="l" t="t" r="r" b="b"/>
              <a:pathLst>
                <a:path w="1663" h="3112" extrusionOk="0">
                  <a:moveTo>
                    <a:pt x="762" y="575"/>
                  </a:moveTo>
                  <a:lnTo>
                    <a:pt x="762" y="1173"/>
                  </a:lnTo>
                  <a:cubicBezTo>
                    <a:pt x="690" y="1140"/>
                    <a:pt x="631" y="1098"/>
                    <a:pt x="585" y="1052"/>
                  </a:cubicBezTo>
                  <a:cubicBezTo>
                    <a:pt x="539" y="1009"/>
                    <a:pt x="516" y="947"/>
                    <a:pt x="516" y="871"/>
                  </a:cubicBezTo>
                  <a:cubicBezTo>
                    <a:pt x="516" y="809"/>
                    <a:pt x="522" y="756"/>
                    <a:pt x="539" y="713"/>
                  </a:cubicBezTo>
                  <a:cubicBezTo>
                    <a:pt x="552" y="671"/>
                    <a:pt x="575" y="641"/>
                    <a:pt x="608" y="621"/>
                  </a:cubicBezTo>
                  <a:cubicBezTo>
                    <a:pt x="647" y="598"/>
                    <a:pt x="700" y="585"/>
                    <a:pt x="762" y="575"/>
                  </a:cubicBezTo>
                  <a:close/>
                  <a:moveTo>
                    <a:pt x="973" y="1824"/>
                  </a:moveTo>
                  <a:cubicBezTo>
                    <a:pt x="1048" y="1863"/>
                    <a:pt x="1111" y="1903"/>
                    <a:pt x="1157" y="1949"/>
                  </a:cubicBezTo>
                  <a:cubicBezTo>
                    <a:pt x="1203" y="1998"/>
                    <a:pt x="1229" y="2060"/>
                    <a:pt x="1229" y="2136"/>
                  </a:cubicBezTo>
                  <a:cubicBezTo>
                    <a:pt x="1229" y="2231"/>
                    <a:pt x="1216" y="2303"/>
                    <a:pt x="1196" y="2359"/>
                  </a:cubicBezTo>
                  <a:cubicBezTo>
                    <a:pt x="1173" y="2415"/>
                    <a:pt x="1143" y="2451"/>
                    <a:pt x="1104" y="2468"/>
                  </a:cubicBezTo>
                  <a:cubicBezTo>
                    <a:pt x="1084" y="2478"/>
                    <a:pt x="1065" y="2484"/>
                    <a:pt x="1045" y="2491"/>
                  </a:cubicBezTo>
                  <a:cubicBezTo>
                    <a:pt x="1022" y="2497"/>
                    <a:pt x="999" y="2504"/>
                    <a:pt x="973" y="2507"/>
                  </a:cubicBezTo>
                  <a:lnTo>
                    <a:pt x="973" y="1824"/>
                  </a:lnTo>
                  <a:close/>
                  <a:moveTo>
                    <a:pt x="762" y="0"/>
                  </a:moveTo>
                  <a:lnTo>
                    <a:pt x="762" y="276"/>
                  </a:lnTo>
                  <a:cubicBezTo>
                    <a:pt x="654" y="296"/>
                    <a:pt x="559" y="329"/>
                    <a:pt x="477" y="378"/>
                  </a:cubicBezTo>
                  <a:cubicBezTo>
                    <a:pt x="391" y="428"/>
                    <a:pt x="322" y="483"/>
                    <a:pt x="263" y="546"/>
                  </a:cubicBezTo>
                  <a:cubicBezTo>
                    <a:pt x="207" y="608"/>
                    <a:pt x="161" y="674"/>
                    <a:pt x="132" y="746"/>
                  </a:cubicBezTo>
                  <a:cubicBezTo>
                    <a:pt x="99" y="815"/>
                    <a:pt x="82" y="881"/>
                    <a:pt x="82" y="947"/>
                  </a:cubicBezTo>
                  <a:cubicBezTo>
                    <a:pt x="82" y="1075"/>
                    <a:pt x="105" y="1183"/>
                    <a:pt x="145" y="1272"/>
                  </a:cubicBezTo>
                  <a:cubicBezTo>
                    <a:pt x="187" y="1357"/>
                    <a:pt x="240" y="1430"/>
                    <a:pt x="306" y="1489"/>
                  </a:cubicBezTo>
                  <a:cubicBezTo>
                    <a:pt x="368" y="1548"/>
                    <a:pt x="440" y="1594"/>
                    <a:pt x="522" y="1633"/>
                  </a:cubicBezTo>
                  <a:cubicBezTo>
                    <a:pt x="601" y="1673"/>
                    <a:pt x="683" y="1706"/>
                    <a:pt x="762" y="1738"/>
                  </a:cubicBezTo>
                  <a:lnTo>
                    <a:pt x="762" y="2520"/>
                  </a:lnTo>
                  <a:cubicBezTo>
                    <a:pt x="706" y="2517"/>
                    <a:pt x="647" y="2507"/>
                    <a:pt x="585" y="2491"/>
                  </a:cubicBezTo>
                  <a:cubicBezTo>
                    <a:pt x="526" y="2474"/>
                    <a:pt x="467" y="2455"/>
                    <a:pt x="408" y="2432"/>
                  </a:cubicBezTo>
                  <a:cubicBezTo>
                    <a:pt x="348" y="2409"/>
                    <a:pt x="293" y="2386"/>
                    <a:pt x="243" y="2356"/>
                  </a:cubicBezTo>
                  <a:cubicBezTo>
                    <a:pt x="194" y="2330"/>
                    <a:pt x="151" y="2307"/>
                    <a:pt x="118" y="2284"/>
                  </a:cubicBezTo>
                  <a:lnTo>
                    <a:pt x="0" y="2662"/>
                  </a:lnTo>
                  <a:cubicBezTo>
                    <a:pt x="53" y="2688"/>
                    <a:pt x="105" y="2714"/>
                    <a:pt x="158" y="2737"/>
                  </a:cubicBezTo>
                  <a:cubicBezTo>
                    <a:pt x="210" y="2760"/>
                    <a:pt x="266" y="2777"/>
                    <a:pt x="325" y="2793"/>
                  </a:cubicBezTo>
                  <a:cubicBezTo>
                    <a:pt x="381" y="2809"/>
                    <a:pt x="444" y="2823"/>
                    <a:pt x="509" y="2829"/>
                  </a:cubicBezTo>
                  <a:cubicBezTo>
                    <a:pt x="575" y="2839"/>
                    <a:pt x="644" y="2846"/>
                    <a:pt x="723" y="2846"/>
                  </a:cubicBezTo>
                  <a:cubicBezTo>
                    <a:pt x="729" y="2846"/>
                    <a:pt x="736" y="2846"/>
                    <a:pt x="743" y="2842"/>
                  </a:cubicBezTo>
                  <a:lnTo>
                    <a:pt x="762" y="2842"/>
                  </a:lnTo>
                  <a:lnTo>
                    <a:pt x="762" y="3112"/>
                  </a:lnTo>
                  <a:lnTo>
                    <a:pt x="973" y="3112"/>
                  </a:lnTo>
                  <a:lnTo>
                    <a:pt x="973" y="2816"/>
                  </a:lnTo>
                  <a:cubicBezTo>
                    <a:pt x="1078" y="2793"/>
                    <a:pt x="1176" y="2757"/>
                    <a:pt x="1262" y="2704"/>
                  </a:cubicBezTo>
                  <a:cubicBezTo>
                    <a:pt x="1347" y="2652"/>
                    <a:pt x="1419" y="2593"/>
                    <a:pt x="1479" y="2524"/>
                  </a:cubicBezTo>
                  <a:cubicBezTo>
                    <a:pt x="1538" y="2455"/>
                    <a:pt x="1584" y="2382"/>
                    <a:pt x="1617" y="2303"/>
                  </a:cubicBezTo>
                  <a:cubicBezTo>
                    <a:pt x="1646" y="2225"/>
                    <a:pt x="1662" y="2149"/>
                    <a:pt x="1662" y="2070"/>
                  </a:cubicBezTo>
                  <a:cubicBezTo>
                    <a:pt x="1662" y="1935"/>
                    <a:pt x="1643" y="1824"/>
                    <a:pt x="1600" y="1735"/>
                  </a:cubicBezTo>
                  <a:cubicBezTo>
                    <a:pt x="1561" y="1646"/>
                    <a:pt x="1505" y="1574"/>
                    <a:pt x="1436" y="1515"/>
                  </a:cubicBezTo>
                  <a:cubicBezTo>
                    <a:pt x="1370" y="1456"/>
                    <a:pt x="1295" y="1407"/>
                    <a:pt x="1212" y="1367"/>
                  </a:cubicBezTo>
                  <a:cubicBezTo>
                    <a:pt x="1130" y="1328"/>
                    <a:pt x="1051" y="1295"/>
                    <a:pt x="973" y="1262"/>
                  </a:cubicBezTo>
                  <a:lnTo>
                    <a:pt x="973" y="572"/>
                  </a:lnTo>
                  <a:cubicBezTo>
                    <a:pt x="1051" y="579"/>
                    <a:pt x="1137" y="588"/>
                    <a:pt x="1226" y="611"/>
                  </a:cubicBezTo>
                  <a:cubicBezTo>
                    <a:pt x="1314" y="634"/>
                    <a:pt x="1400" y="661"/>
                    <a:pt x="1482" y="690"/>
                  </a:cubicBezTo>
                  <a:lnTo>
                    <a:pt x="1554" y="316"/>
                  </a:lnTo>
                  <a:cubicBezTo>
                    <a:pt x="1459" y="296"/>
                    <a:pt x="1367" y="283"/>
                    <a:pt x="1275" y="273"/>
                  </a:cubicBezTo>
                  <a:cubicBezTo>
                    <a:pt x="1183" y="260"/>
                    <a:pt x="1084" y="257"/>
                    <a:pt x="973" y="257"/>
                  </a:cubicBezTo>
                  <a:lnTo>
                    <a:pt x="973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920247" y="2840066"/>
              <a:ext cx="680010" cy="795979"/>
            </a:xfrm>
            <a:custGeom>
              <a:avLst/>
              <a:gdLst/>
              <a:ahLst/>
              <a:cxnLst/>
              <a:rect l="l" t="t" r="r" b="b"/>
              <a:pathLst>
                <a:path w="4082" h="4778" extrusionOk="0">
                  <a:moveTo>
                    <a:pt x="2041" y="0"/>
                  </a:moveTo>
                  <a:cubicBezTo>
                    <a:pt x="914" y="0"/>
                    <a:pt x="1" y="914"/>
                    <a:pt x="1" y="2041"/>
                  </a:cubicBezTo>
                  <a:cubicBezTo>
                    <a:pt x="1" y="2803"/>
                    <a:pt x="418" y="3466"/>
                    <a:pt x="1036" y="3818"/>
                  </a:cubicBezTo>
                  <a:lnTo>
                    <a:pt x="1124" y="4777"/>
                  </a:lnTo>
                  <a:lnTo>
                    <a:pt x="1949" y="4081"/>
                  </a:lnTo>
                  <a:cubicBezTo>
                    <a:pt x="1979" y="4081"/>
                    <a:pt x="2008" y="4084"/>
                    <a:pt x="2041" y="4084"/>
                  </a:cubicBezTo>
                  <a:cubicBezTo>
                    <a:pt x="3168" y="4084"/>
                    <a:pt x="4081" y="3167"/>
                    <a:pt x="4081" y="2041"/>
                  </a:cubicBezTo>
                  <a:cubicBezTo>
                    <a:pt x="4081" y="914"/>
                    <a:pt x="3168" y="0"/>
                    <a:pt x="204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093167" y="3046470"/>
              <a:ext cx="333508" cy="298367"/>
            </a:xfrm>
            <a:custGeom>
              <a:avLst/>
              <a:gdLst/>
              <a:ahLst/>
              <a:cxnLst/>
              <a:rect l="l" t="t" r="r" b="b"/>
              <a:pathLst>
                <a:path w="2002" h="1791" extrusionOk="0">
                  <a:moveTo>
                    <a:pt x="1177" y="483"/>
                  </a:moveTo>
                  <a:cubicBezTo>
                    <a:pt x="1197" y="483"/>
                    <a:pt x="1217" y="486"/>
                    <a:pt x="1243" y="493"/>
                  </a:cubicBezTo>
                  <a:cubicBezTo>
                    <a:pt x="1272" y="506"/>
                    <a:pt x="1295" y="526"/>
                    <a:pt x="1305" y="549"/>
                  </a:cubicBezTo>
                  <a:cubicBezTo>
                    <a:pt x="1322" y="572"/>
                    <a:pt x="1328" y="601"/>
                    <a:pt x="1328" y="634"/>
                  </a:cubicBezTo>
                  <a:cubicBezTo>
                    <a:pt x="1328" y="683"/>
                    <a:pt x="1315" y="743"/>
                    <a:pt x="1289" y="815"/>
                  </a:cubicBezTo>
                  <a:cubicBezTo>
                    <a:pt x="1269" y="867"/>
                    <a:pt x="1243" y="926"/>
                    <a:pt x="1207" y="992"/>
                  </a:cubicBezTo>
                  <a:cubicBezTo>
                    <a:pt x="1177" y="1041"/>
                    <a:pt x="1157" y="1084"/>
                    <a:pt x="1138" y="1117"/>
                  </a:cubicBezTo>
                  <a:cubicBezTo>
                    <a:pt x="1121" y="1147"/>
                    <a:pt x="1111" y="1170"/>
                    <a:pt x="1102" y="1179"/>
                  </a:cubicBezTo>
                  <a:cubicBezTo>
                    <a:pt x="1026" y="1298"/>
                    <a:pt x="941" y="1357"/>
                    <a:pt x="852" y="1357"/>
                  </a:cubicBezTo>
                  <a:cubicBezTo>
                    <a:pt x="819" y="1357"/>
                    <a:pt x="789" y="1354"/>
                    <a:pt x="757" y="1340"/>
                  </a:cubicBezTo>
                  <a:cubicBezTo>
                    <a:pt x="724" y="1327"/>
                    <a:pt x="701" y="1311"/>
                    <a:pt x="691" y="1288"/>
                  </a:cubicBezTo>
                  <a:cubicBezTo>
                    <a:pt x="678" y="1265"/>
                    <a:pt x="671" y="1235"/>
                    <a:pt x="671" y="1206"/>
                  </a:cubicBezTo>
                  <a:cubicBezTo>
                    <a:pt x="671" y="1160"/>
                    <a:pt x="684" y="1104"/>
                    <a:pt x="707" y="1035"/>
                  </a:cubicBezTo>
                  <a:cubicBezTo>
                    <a:pt x="724" y="982"/>
                    <a:pt x="747" y="930"/>
                    <a:pt x="773" y="871"/>
                  </a:cubicBezTo>
                  <a:cubicBezTo>
                    <a:pt x="822" y="765"/>
                    <a:pt x="881" y="677"/>
                    <a:pt x="950" y="608"/>
                  </a:cubicBezTo>
                  <a:cubicBezTo>
                    <a:pt x="1033" y="522"/>
                    <a:pt x="1108" y="483"/>
                    <a:pt x="1177" y="483"/>
                  </a:cubicBezTo>
                  <a:close/>
                  <a:moveTo>
                    <a:pt x="1082" y="0"/>
                  </a:moveTo>
                  <a:cubicBezTo>
                    <a:pt x="780" y="0"/>
                    <a:pt x="520" y="112"/>
                    <a:pt x="300" y="335"/>
                  </a:cubicBezTo>
                  <a:cubicBezTo>
                    <a:pt x="100" y="542"/>
                    <a:pt x="1" y="769"/>
                    <a:pt x="1" y="1009"/>
                  </a:cubicBezTo>
                  <a:cubicBezTo>
                    <a:pt x="1" y="1239"/>
                    <a:pt x="103" y="1426"/>
                    <a:pt x="306" y="1577"/>
                  </a:cubicBezTo>
                  <a:cubicBezTo>
                    <a:pt x="504" y="1718"/>
                    <a:pt x="737" y="1791"/>
                    <a:pt x="1010" y="1791"/>
                  </a:cubicBezTo>
                  <a:cubicBezTo>
                    <a:pt x="1167" y="1791"/>
                    <a:pt x="1318" y="1761"/>
                    <a:pt x="1463" y="1708"/>
                  </a:cubicBezTo>
                  <a:cubicBezTo>
                    <a:pt x="1581" y="1659"/>
                    <a:pt x="1703" y="1587"/>
                    <a:pt x="1828" y="1492"/>
                  </a:cubicBezTo>
                  <a:lnTo>
                    <a:pt x="1752" y="1442"/>
                  </a:lnTo>
                  <a:cubicBezTo>
                    <a:pt x="1647" y="1508"/>
                    <a:pt x="1561" y="1554"/>
                    <a:pt x="1492" y="1580"/>
                  </a:cubicBezTo>
                  <a:cubicBezTo>
                    <a:pt x="1345" y="1639"/>
                    <a:pt x="1184" y="1669"/>
                    <a:pt x="1013" y="1669"/>
                  </a:cubicBezTo>
                  <a:cubicBezTo>
                    <a:pt x="753" y="1669"/>
                    <a:pt x="546" y="1603"/>
                    <a:pt x="392" y="1475"/>
                  </a:cubicBezTo>
                  <a:cubicBezTo>
                    <a:pt x="247" y="1350"/>
                    <a:pt x="172" y="1189"/>
                    <a:pt x="172" y="992"/>
                  </a:cubicBezTo>
                  <a:cubicBezTo>
                    <a:pt x="172" y="779"/>
                    <a:pt x="260" y="585"/>
                    <a:pt x="438" y="411"/>
                  </a:cubicBezTo>
                  <a:cubicBezTo>
                    <a:pt x="615" y="240"/>
                    <a:pt x="829" y="141"/>
                    <a:pt x="1079" y="122"/>
                  </a:cubicBezTo>
                  <a:lnTo>
                    <a:pt x="1157" y="122"/>
                  </a:lnTo>
                  <a:cubicBezTo>
                    <a:pt x="1256" y="122"/>
                    <a:pt x="1348" y="135"/>
                    <a:pt x="1433" y="164"/>
                  </a:cubicBezTo>
                  <a:cubicBezTo>
                    <a:pt x="1519" y="194"/>
                    <a:pt x="1594" y="237"/>
                    <a:pt x="1667" y="292"/>
                  </a:cubicBezTo>
                  <a:cubicBezTo>
                    <a:pt x="1814" y="407"/>
                    <a:pt x="1887" y="552"/>
                    <a:pt x="1887" y="720"/>
                  </a:cubicBezTo>
                  <a:cubicBezTo>
                    <a:pt x="1887" y="871"/>
                    <a:pt x="1831" y="1009"/>
                    <a:pt x="1726" y="1140"/>
                  </a:cubicBezTo>
                  <a:cubicBezTo>
                    <a:pt x="1617" y="1271"/>
                    <a:pt x="1512" y="1337"/>
                    <a:pt x="1404" y="1337"/>
                  </a:cubicBezTo>
                  <a:lnTo>
                    <a:pt x="1374" y="1337"/>
                  </a:lnTo>
                  <a:lnTo>
                    <a:pt x="1341" y="1327"/>
                  </a:lnTo>
                  <a:cubicBezTo>
                    <a:pt x="1328" y="1324"/>
                    <a:pt x="1322" y="1311"/>
                    <a:pt x="1322" y="1285"/>
                  </a:cubicBezTo>
                  <a:cubicBezTo>
                    <a:pt x="1322" y="1268"/>
                    <a:pt x="1325" y="1248"/>
                    <a:pt x="1331" y="1222"/>
                  </a:cubicBezTo>
                  <a:lnTo>
                    <a:pt x="1361" y="1150"/>
                  </a:lnTo>
                  <a:lnTo>
                    <a:pt x="1676" y="430"/>
                  </a:lnTo>
                  <a:lnTo>
                    <a:pt x="1466" y="430"/>
                  </a:lnTo>
                  <a:lnTo>
                    <a:pt x="1410" y="545"/>
                  </a:lnTo>
                  <a:lnTo>
                    <a:pt x="1335" y="460"/>
                  </a:lnTo>
                  <a:cubicBezTo>
                    <a:pt x="1302" y="427"/>
                    <a:pt x="1259" y="407"/>
                    <a:pt x="1213" y="398"/>
                  </a:cubicBezTo>
                  <a:lnTo>
                    <a:pt x="1180" y="391"/>
                  </a:lnTo>
                  <a:lnTo>
                    <a:pt x="1131" y="391"/>
                  </a:lnTo>
                  <a:cubicBezTo>
                    <a:pt x="1019" y="391"/>
                    <a:pt x="914" y="430"/>
                    <a:pt x="812" y="509"/>
                  </a:cubicBezTo>
                  <a:cubicBezTo>
                    <a:pt x="720" y="585"/>
                    <a:pt x="638" y="683"/>
                    <a:pt x="569" y="811"/>
                  </a:cubicBezTo>
                  <a:cubicBezTo>
                    <a:pt x="540" y="861"/>
                    <a:pt x="520" y="910"/>
                    <a:pt x="504" y="963"/>
                  </a:cubicBezTo>
                  <a:cubicBezTo>
                    <a:pt x="487" y="1015"/>
                    <a:pt x="481" y="1071"/>
                    <a:pt x="481" y="1130"/>
                  </a:cubicBezTo>
                  <a:cubicBezTo>
                    <a:pt x="481" y="1202"/>
                    <a:pt x="494" y="1265"/>
                    <a:pt x="523" y="1314"/>
                  </a:cubicBezTo>
                  <a:cubicBezTo>
                    <a:pt x="550" y="1367"/>
                    <a:pt x="596" y="1403"/>
                    <a:pt x="655" y="1426"/>
                  </a:cubicBezTo>
                  <a:cubicBezTo>
                    <a:pt x="701" y="1442"/>
                    <a:pt x="747" y="1452"/>
                    <a:pt x="789" y="1452"/>
                  </a:cubicBezTo>
                  <a:cubicBezTo>
                    <a:pt x="819" y="1452"/>
                    <a:pt x="852" y="1446"/>
                    <a:pt x="881" y="1439"/>
                  </a:cubicBezTo>
                  <a:cubicBezTo>
                    <a:pt x="911" y="1432"/>
                    <a:pt x="944" y="1423"/>
                    <a:pt x="973" y="1409"/>
                  </a:cubicBezTo>
                  <a:cubicBezTo>
                    <a:pt x="1023" y="1386"/>
                    <a:pt x="1075" y="1357"/>
                    <a:pt x="1131" y="1317"/>
                  </a:cubicBezTo>
                  <a:lnTo>
                    <a:pt x="1154" y="1400"/>
                  </a:lnTo>
                  <a:cubicBezTo>
                    <a:pt x="1171" y="1429"/>
                    <a:pt x="1190" y="1449"/>
                    <a:pt x="1217" y="1455"/>
                  </a:cubicBezTo>
                  <a:cubicBezTo>
                    <a:pt x="1240" y="1465"/>
                    <a:pt x="1259" y="1469"/>
                    <a:pt x="1272" y="1469"/>
                  </a:cubicBezTo>
                  <a:lnTo>
                    <a:pt x="1322" y="1472"/>
                  </a:lnTo>
                  <a:cubicBezTo>
                    <a:pt x="1450" y="1472"/>
                    <a:pt x="1575" y="1419"/>
                    <a:pt x="1703" y="1321"/>
                  </a:cubicBezTo>
                  <a:cubicBezTo>
                    <a:pt x="1831" y="1219"/>
                    <a:pt x="1916" y="1104"/>
                    <a:pt x="1959" y="976"/>
                  </a:cubicBezTo>
                  <a:cubicBezTo>
                    <a:pt x="1985" y="887"/>
                    <a:pt x="2002" y="802"/>
                    <a:pt x="2002" y="723"/>
                  </a:cubicBezTo>
                  <a:cubicBezTo>
                    <a:pt x="2002" y="509"/>
                    <a:pt x="1913" y="335"/>
                    <a:pt x="1739" y="200"/>
                  </a:cubicBezTo>
                  <a:cubicBezTo>
                    <a:pt x="1565" y="66"/>
                    <a:pt x="1345" y="0"/>
                    <a:pt x="1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267882" y="2461409"/>
              <a:ext cx="592885" cy="693525"/>
            </a:xfrm>
            <a:custGeom>
              <a:avLst/>
              <a:gdLst/>
              <a:ahLst/>
              <a:cxnLst/>
              <a:rect l="l" t="t" r="r" b="b"/>
              <a:pathLst>
                <a:path w="3559" h="4163" extrusionOk="0">
                  <a:moveTo>
                    <a:pt x="1778" y="0"/>
                  </a:moveTo>
                  <a:cubicBezTo>
                    <a:pt x="796" y="0"/>
                    <a:pt x="1" y="798"/>
                    <a:pt x="1" y="1781"/>
                  </a:cubicBezTo>
                  <a:cubicBezTo>
                    <a:pt x="1" y="2763"/>
                    <a:pt x="796" y="3558"/>
                    <a:pt x="1778" y="3558"/>
                  </a:cubicBezTo>
                  <a:cubicBezTo>
                    <a:pt x="1804" y="3558"/>
                    <a:pt x="1834" y="3558"/>
                    <a:pt x="1860" y="3555"/>
                  </a:cubicBezTo>
                  <a:lnTo>
                    <a:pt x="2580" y="4163"/>
                  </a:lnTo>
                  <a:lnTo>
                    <a:pt x="2655" y="3328"/>
                  </a:lnTo>
                  <a:cubicBezTo>
                    <a:pt x="3194" y="3023"/>
                    <a:pt x="3559" y="2444"/>
                    <a:pt x="3559" y="1781"/>
                  </a:cubicBezTo>
                  <a:cubicBezTo>
                    <a:pt x="3559" y="798"/>
                    <a:pt x="2760" y="0"/>
                    <a:pt x="1778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054352" y="1600977"/>
              <a:ext cx="663518" cy="776321"/>
            </a:xfrm>
            <a:custGeom>
              <a:avLst/>
              <a:gdLst/>
              <a:ahLst/>
              <a:cxnLst/>
              <a:rect l="l" t="t" r="r" b="b"/>
              <a:pathLst>
                <a:path w="3983" h="4660" extrusionOk="0">
                  <a:moveTo>
                    <a:pt x="1992" y="1"/>
                  </a:moveTo>
                  <a:cubicBezTo>
                    <a:pt x="891" y="1"/>
                    <a:pt x="1" y="891"/>
                    <a:pt x="1" y="1988"/>
                  </a:cubicBezTo>
                  <a:cubicBezTo>
                    <a:pt x="1" y="2734"/>
                    <a:pt x="408" y="3381"/>
                    <a:pt x="1013" y="3723"/>
                  </a:cubicBezTo>
                  <a:lnTo>
                    <a:pt x="1098" y="4659"/>
                  </a:lnTo>
                  <a:lnTo>
                    <a:pt x="1900" y="3979"/>
                  </a:lnTo>
                  <a:cubicBezTo>
                    <a:pt x="1932" y="3979"/>
                    <a:pt x="1962" y="3982"/>
                    <a:pt x="1992" y="3982"/>
                  </a:cubicBezTo>
                  <a:cubicBezTo>
                    <a:pt x="3092" y="3982"/>
                    <a:pt x="3982" y="3089"/>
                    <a:pt x="3982" y="1991"/>
                  </a:cubicBezTo>
                  <a:cubicBezTo>
                    <a:pt x="3982" y="891"/>
                    <a:pt x="3092" y="1"/>
                    <a:pt x="1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215277" y="1756904"/>
              <a:ext cx="353165" cy="336350"/>
            </a:xfrm>
            <a:custGeom>
              <a:avLst/>
              <a:gdLst/>
              <a:ahLst/>
              <a:cxnLst/>
              <a:rect l="l" t="t" r="r" b="b"/>
              <a:pathLst>
                <a:path w="2120" h="2019" extrusionOk="0">
                  <a:moveTo>
                    <a:pt x="1062" y="1"/>
                  </a:moveTo>
                  <a:lnTo>
                    <a:pt x="812" y="770"/>
                  </a:lnTo>
                  <a:lnTo>
                    <a:pt x="1" y="770"/>
                  </a:lnTo>
                  <a:lnTo>
                    <a:pt x="658" y="1249"/>
                  </a:lnTo>
                  <a:lnTo>
                    <a:pt x="405" y="2018"/>
                  </a:lnTo>
                  <a:lnTo>
                    <a:pt x="1062" y="1545"/>
                  </a:lnTo>
                  <a:lnTo>
                    <a:pt x="1716" y="2018"/>
                  </a:lnTo>
                  <a:lnTo>
                    <a:pt x="1466" y="1249"/>
                  </a:lnTo>
                  <a:lnTo>
                    <a:pt x="2120" y="770"/>
                  </a:lnTo>
                  <a:lnTo>
                    <a:pt x="1311" y="77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3572871" y="1933155"/>
              <a:ext cx="908068" cy="1062527"/>
            </a:xfrm>
            <a:custGeom>
              <a:avLst/>
              <a:gdLst/>
              <a:ahLst/>
              <a:cxnLst/>
              <a:rect l="l" t="t" r="r" b="b"/>
              <a:pathLst>
                <a:path w="5451" h="6378" extrusionOk="0">
                  <a:moveTo>
                    <a:pt x="2724" y="1"/>
                  </a:moveTo>
                  <a:cubicBezTo>
                    <a:pt x="1219" y="1"/>
                    <a:pt x="0" y="1223"/>
                    <a:pt x="0" y="2728"/>
                  </a:cubicBezTo>
                  <a:cubicBezTo>
                    <a:pt x="0" y="4232"/>
                    <a:pt x="1219" y="5451"/>
                    <a:pt x="2724" y="5451"/>
                  </a:cubicBezTo>
                  <a:cubicBezTo>
                    <a:pt x="2767" y="5451"/>
                    <a:pt x="2806" y="5451"/>
                    <a:pt x="2849" y="5448"/>
                  </a:cubicBezTo>
                  <a:lnTo>
                    <a:pt x="3949" y="6377"/>
                  </a:lnTo>
                  <a:lnTo>
                    <a:pt x="4064" y="5100"/>
                  </a:lnTo>
                  <a:cubicBezTo>
                    <a:pt x="4892" y="4630"/>
                    <a:pt x="5451" y="3743"/>
                    <a:pt x="5451" y="2728"/>
                  </a:cubicBezTo>
                  <a:cubicBezTo>
                    <a:pt x="5451" y="1220"/>
                    <a:pt x="4229" y="1"/>
                    <a:pt x="2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3791270" y="2267666"/>
              <a:ext cx="484436" cy="324689"/>
            </a:xfrm>
            <a:custGeom>
              <a:avLst/>
              <a:gdLst/>
              <a:ahLst/>
              <a:cxnLst/>
              <a:rect l="l" t="t" r="r" b="b"/>
              <a:pathLst>
                <a:path w="2908" h="1949" extrusionOk="0">
                  <a:moveTo>
                    <a:pt x="2681" y="197"/>
                  </a:moveTo>
                  <a:cubicBezTo>
                    <a:pt x="2697" y="197"/>
                    <a:pt x="2711" y="210"/>
                    <a:pt x="2711" y="227"/>
                  </a:cubicBezTo>
                  <a:lnTo>
                    <a:pt x="2711" y="401"/>
                  </a:lnTo>
                  <a:lnTo>
                    <a:pt x="197" y="401"/>
                  </a:lnTo>
                  <a:lnTo>
                    <a:pt x="197" y="227"/>
                  </a:lnTo>
                  <a:cubicBezTo>
                    <a:pt x="197" y="210"/>
                    <a:pt x="210" y="197"/>
                    <a:pt x="227" y="197"/>
                  </a:cubicBezTo>
                  <a:close/>
                  <a:moveTo>
                    <a:pt x="2711" y="913"/>
                  </a:moveTo>
                  <a:lnTo>
                    <a:pt x="2711" y="1722"/>
                  </a:lnTo>
                  <a:cubicBezTo>
                    <a:pt x="2711" y="1738"/>
                    <a:pt x="2697" y="1751"/>
                    <a:pt x="2681" y="1751"/>
                  </a:cubicBezTo>
                  <a:lnTo>
                    <a:pt x="227" y="1751"/>
                  </a:lnTo>
                  <a:cubicBezTo>
                    <a:pt x="210" y="1751"/>
                    <a:pt x="197" y="1738"/>
                    <a:pt x="197" y="1722"/>
                  </a:cubicBezTo>
                  <a:lnTo>
                    <a:pt x="197" y="913"/>
                  </a:lnTo>
                  <a:close/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lnTo>
                    <a:pt x="0" y="1722"/>
                  </a:lnTo>
                  <a:cubicBezTo>
                    <a:pt x="0" y="1850"/>
                    <a:pt x="102" y="1948"/>
                    <a:pt x="227" y="1948"/>
                  </a:cubicBezTo>
                  <a:lnTo>
                    <a:pt x="2681" y="1948"/>
                  </a:lnTo>
                  <a:cubicBezTo>
                    <a:pt x="2806" y="1948"/>
                    <a:pt x="2908" y="1850"/>
                    <a:pt x="2908" y="1722"/>
                  </a:cubicBezTo>
                  <a:lnTo>
                    <a:pt x="2908" y="227"/>
                  </a:lnTo>
                  <a:cubicBezTo>
                    <a:pt x="2908" y="102"/>
                    <a:pt x="2806" y="0"/>
                    <a:pt x="2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3187549" y="1899837"/>
              <a:ext cx="544741" cy="637716"/>
            </a:xfrm>
            <a:custGeom>
              <a:avLst/>
              <a:gdLst/>
              <a:ahLst/>
              <a:cxnLst/>
              <a:rect l="l" t="t" r="r" b="b"/>
              <a:pathLst>
                <a:path w="3270" h="3828" extrusionOk="0">
                  <a:moveTo>
                    <a:pt x="1637" y="0"/>
                  </a:moveTo>
                  <a:cubicBezTo>
                    <a:pt x="733" y="0"/>
                    <a:pt x="0" y="733"/>
                    <a:pt x="0" y="1636"/>
                  </a:cubicBezTo>
                  <a:cubicBezTo>
                    <a:pt x="0" y="2540"/>
                    <a:pt x="733" y="3272"/>
                    <a:pt x="1637" y="3272"/>
                  </a:cubicBezTo>
                  <a:cubicBezTo>
                    <a:pt x="1660" y="3272"/>
                    <a:pt x="1686" y="3272"/>
                    <a:pt x="1709" y="3269"/>
                  </a:cubicBezTo>
                  <a:lnTo>
                    <a:pt x="2369" y="3828"/>
                  </a:lnTo>
                  <a:lnTo>
                    <a:pt x="2441" y="3059"/>
                  </a:lnTo>
                  <a:cubicBezTo>
                    <a:pt x="2938" y="2780"/>
                    <a:pt x="3269" y="2247"/>
                    <a:pt x="3269" y="1636"/>
                  </a:cubicBezTo>
                  <a:cubicBezTo>
                    <a:pt x="3269" y="733"/>
                    <a:pt x="2540" y="0"/>
                    <a:pt x="1637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22"/>
            <p:cNvGrpSpPr/>
            <p:nvPr/>
          </p:nvGrpSpPr>
          <p:grpSpPr>
            <a:xfrm>
              <a:off x="3286707" y="2107719"/>
              <a:ext cx="347165" cy="130939"/>
              <a:chOff x="3975082" y="1750022"/>
              <a:chExt cx="308811" cy="116473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3975082" y="1750022"/>
                <a:ext cx="86241" cy="114547"/>
              </a:xfrm>
              <a:custGeom>
                <a:avLst/>
                <a:gdLst/>
                <a:ahLst/>
                <a:cxnLst/>
                <a:rect l="l" t="t" r="r" b="b"/>
                <a:pathLst>
                  <a:path w="582" h="773" extrusionOk="0">
                    <a:moveTo>
                      <a:pt x="240" y="129"/>
                    </a:moveTo>
                    <a:cubicBezTo>
                      <a:pt x="325" y="129"/>
                      <a:pt x="368" y="158"/>
                      <a:pt x="368" y="214"/>
                    </a:cubicBezTo>
                    <a:cubicBezTo>
                      <a:pt x="368" y="247"/>
                      <a:pt x="358" y="270"/>
                      <a:pt x="335" y="287"/>
                    </a:cubicBezTo>
                    <a:cubicBezTo>
                      <a:pt x="316" y="303"/>
                      <a:pt x="286" y="313"/>
                      <a:pt x="253" y="313"/>
                    </a:cubicBezTo>
                    <a:lnTo>
                      <a:pt x="174" y="313"/>
                    </a:lnTo>
                    <a:lnTo>
                      <a:pt x="174" y="129"/>
                    </a:lnTo>
                    <a:close/>
                    <a:moveTo>
                      <a:pt x="270" y="441"/>
                    </a:moveTo>
                    <a:cubicBezTo>
                      <a:pt x="309" y="441"/>
                      <a:pt x="342" y="451"/>
                      <a:pt x="365" y="467"/>
                    </a:cubicBezTo>
                    <a:cubicBezTo>
                      <a:pt x="388" y="484"/>
                      <a:pt x="398" y="510"/>
                      <a:pt x="398" y="540"/>
                    </a:cubicBezTo>
                    <a:cubicBezTo>
                      <a:pt x="398" y="572"/>
                      <a:pt x="388" y="599"/>
                      <a:pt x="365" y="615"/>
                    </a:cubicBezTo>
                    <a:cubicBezTo>
                      <a:pt x="342" y="635"/>
                      <a:pt x="309" y="645"/>
                      <a:pt x="270" y="645"/>
                    </a:cubicBezTo>
                    <a:lnTo>
                      <a:pt x="174" y="645"/>
                    </a:lnTo>
                    <a:lnTo>
                      <a:pt x="174" y="441"/>
                    </a:lnTo>
                    <a:close/>
                    <a:moveTo>
                      <a:pt x="0" y="1"/>
                    </a:moveTo>
                    <a:lnTo>
                      <a:pt x="0" y="773"/>
                    </a:lnTo>
                    <a:lnTo>
                      <a:pt x="299" y="773"/>
                    </a:lnTo>
                    <a:cubicBezTo>
                      <a:pt x="385" y="773"/>
                      <a:pt x="454" y="753"/>
                      <a:pt x="506" y="710"/>
                    </a:cubicBezTo>
                    <a:cubicBezTo>
                      <a:pt x="555" y="668"/>
                      <a:pt x="582" y="612"/>
                      <a:pt x="582" y="543"/>
                    </a:cubicBezTo>
                    <a:cubicBezTo>
                      <a:pt x="582" y="494"/>
                      <a:pt x="565" y="454"/>
                      <a:pt x="532" y="418"/>
                    </a:cubicBezTo>
                    <a:cubicBezTo>
                      <a:pt x="500" y="385"/>
                      <a:pt x="454" y="365"/>
                      <a:pt x="401" y="359"/>
                    </a:cubicBezTo>
                    <a:lnTo>
                      <a:pt x="401" y="356"/>
                    </a:lnTo>
                    <a:cubicBezTo>
                      <a:pt x="444" y="346"/>
                      <a:pt x="480" y="323"/>
                      <a:pt x="506" y="293"/>
                    </a:cubicBezTo>
                    <a:cubicBezTo>
                      <a:pt x="536" y="260"/>
                      <a:pt x="549" y="224"/>
                      <a:pt x="549" y="181"/>
                    </a:cubicBezTo>
                    <a:cubicBezTo>
                      <a:pt x="549" y="126"/>
                      <a:pt x="526" y="80"/>
                      <a:pt x="480" y="50"/>
                    </a:cubicBezTo>
                    <a:cubicBezTo>
                      <a:pt x="434" y="17"/>
                      <a:pt x="368" y="1"/>
                      <a:pt x="2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4078217" y="1750022"/>
                <a:ext cx="94539" cy="11647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786" extrusionOk="0">
                    <a:moveTo>
                      <a:pt x="1" y="1"/>
                    </a:moveTo>
                    <a:lnTo>
                      <a:pt x="1" y="448"/>
                    </a:lnTo>
                    <a:cubicBezTo>
                      <a:pt x="1" y="674"/>
                      <a:pt x="106" y="786"/>
                      <a:pt x="316" y="786"/>
                    </a:cubicBezTo>
                    <a:cubicBezTo>
                      <a:pt x="533" y="786"/>
                      <a:pt x="638" y="671"/>
                      <a:pt x="638" y="438"/>
                    </a:cubicBezTo>
                    <a:lnTo>
                      <a:pt x="638" y="1"/>
                    </a:lnTo>
                    <a:lnTo>
                      <a:pt x="464" y="1"/>
                    </a:lnTo>
                    <a:lnTo>
                      <a:pt x="464" y="454"/>
                    </a:lnTo>
                    <a:cubicBezTo>
                      <a:pt x="464" y="576"/>
                      <a:pt x="418" y="635"/>
                      <a:pt x="323" y="635"/>
                    </a:cubicBezTo>
                    <a:cubicBezTo>
                      <a:pt x="224" y="635"/>
                      <a:pt x="175" y="572"/>
                      <a:pt x="175" y="448"/>
                    </a:cubicBez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4184909" y="1750022"/>
                <a:ext cx="98984" cy="11454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73" extrusionOk="0">
                    <a:moveTo>
                      <a:pt x="0" y="1"/>
                    </a:moveTo>
                    <a:lnTo>
                      <a:pt x="243" y="500"/>
                    </a:lnTo>
                    <a:lnTo>
                      <a:pt x="243" y="773"/>
                    </a:lnTo>
                    <a:lnTo>
                      <a:pt x="417" y="773"/>
                    </a:lnTo>
                    <a:lnTo>
                      <a:pt x="417" y="497"/>
                    </a:lnTo>
                    <a:lnTo>
                      <a:pt x="667" y="1"/>
                    </a:lnTo>
                    <a:lnTo>
                      <a:pt x="483" y="1"/>
                    </a:lnTo>
                    <a:lnTo>
                      <a:pt x="358" y="290"/>
                    </a:lnTo>
                    <a:cubicBezTo>
                      <a:pt x="352" y="306"/>
                      <a:pt x="345" y="326"/>
                      <a:pt x="342" y="352"/>
                    </a:cubicBezTo>
                    <a:lnTo>
                      <a:pt x="338" y="352"/>
                    </a:lnTo>
                    <a:cubicBezTo>
                      <a:pt x="329" y="316"/>
                      <a:pt x="322" y="293"/>
                      <a:pt x="322" y="290"/>
                    </a:cubicBez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3" name="Google Shape;383;p22"/>
            <p:cNvSpPr/>
            <p:nvPr/>
          </p:nvSpPr>
          <p:spPr>
            <a:xfrm>
              <a:off x="3241191" y="2475569"/>
              <a:ext cx="567230" cy="664038"/>
            </a:xfrm>
            <a:custGeom>
              <a:avLst/>
              <a:gdLst/>
              <a:ahLst/>
              <a:cxnLst/>
              <a:rect l="l" t="t" r="r" b="b"/>
              <a:pathLst>
                <a:path w="3405" h="3986" extrusionOk="0">
                  <a:moveTo>
                    <a:pt x="1702" y="0"/>
                  </a:moveTo>
                  <a:cubicBezTo>
                    <a:pt x="763" y="0"/>
                    <a:pt x="0" y="763"/>
                    <a:pt x="0" y="1702"/>
                  </a:cubicBezTo>
                  <a:cubicBezTo>
                    <a:pt x="0" y="2642"/>
                    <a:pt x="763" y="3404"/>
                    <a:pt x="1702" y="3404"/>
                  </a:cubicBezTo>
                  <a:lnTo>
                    <a:pt x="1778" y="3404"/>
                  </a:lnTo>
                  <a:lnTo>
                    <a:pt x="2468" y="3986"/>
                  </a:lnTo>
                  <a:lnTo>
                    <a:pt x="2540" y="3184"/>
                  </a:lnTo>
                  <a:cubicBezTo>
                    <a:pt x="3056" y="2892"/>
                    <a:pt x="3404" y="2340"/>
                    <a:pt x="3404" y="1702"/>
                  </a:cubicBezTo>
                  <a:cubicBezTo>
                    <a:pt x="3404" y="763"/>
                    <a:pt x="2642" y="0"/>
                    <a:pt x="170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390122" y="2753607"/>
              <a:ext cx="231057" cy="141937"/>
            </a:xfrm>
            <a:custGeom>
              <a:avLst/>
              <a:gdLst/>
              <a:ahLst/>
              <a:cxnLst/>
              <a:rect l="l" t="t" r="r" b="b"/>
              <a:pathLst>
                <a:path w="1387" h="852" extrusionOk="0">
                  <a:moveTo>
                    <a:pt x="693" y="0"/>
                  </a:moveTo>
                  <a:cubicBezTo>
                    <a:pt x="312" y="0"/>
                    <a:pt x="0" y="381"/>
                    <a:pt x="0" y="851"/>
                  </a:cubicBezTo>
                  <a:lnTo>
                    <a:pt x="1386" y="851"/>
                  </a:lnTo>
                  <a:cubicBezTo>
                    <a:pt x="1386" y="381"/>
                    <a:pt x="1078" y="0"/>
                    <a:pt x="693" y="0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436101" y="2618336"/>
              <a:ext cx="135769" cy="125611"/>
            </a:xfrm>
            <a:custGeom>
              <a:avLst/>
              <a:gdLst/>
              <a:ahLst/>
              <a:cxnLst/>
              <a:rect l="l" t="t" r="r" b="b"/>
              <a:pathLst>
                <a:path w="815" h="754" extrusionOk="0">
                  <a:moveTo>
                    <a:pt x="407" y="1"/>
                  </a:moveTo>
                  <a:cubicBezTo>
                    <a:pt x="184" y="1"/>
                    <a:pt x="0" y="168"/>
                    <a:pt x="0" y="375"/>
                  </a:cubicBezTo>
                  <a:cubicBezTo>
                    <a:pt x="0" y="586"/>
                    <a:pt x="184" y="753"/>
                    <a:pt x="407" y="753"/>
                  </a:cubicBezTo>
                  <a:cubicBezTo>
                    <a:pt x="631" y="753"/>
                    <a:pt x="815" y="586"/>
                    <a:pt x="815" y="375"/>
                  </a:cubicBezTo>
                  <a:cubicBezTo>
                    <a:pt x="815" y="168"/>
                    <a:pt x="631" y="1"/>
                    <a:pt x="407" y="1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318859" y="1719255"/>
              <a:ext cx="746145" cy="873611"/>
            </a:xfrm>
            <a:custGeom>
              <a:avLst/>
              <a:gdLst/>
              <a:ahLst/>
              <a:cxnLst/>
              <a:rect l="l" t="t" r="r" b="b"/>
              <a:pathLst>
                <a:path w="4479" h="5244" extrusionOk="0">
                  <a:moveTo>
                    <a:pt x="2241" y="0"/>
                  </a:moveTo>
                  <a:cubicBezTo>
                    <a:pt x="1002" y="0"/>
                    <a:pt x="0" y="1002"/>
                    <a:pt x="0" y="2241"/>
                  </a:cubicBezTo>
                  <a:cubicBezTo>
                    <a:pt x="0" y="3075"/>
                    <a:pt x="460" y="3805"/>
                    <a:pt x="1137" y="4189"/>
                  </a:cubicBezTo>
                  <a:lnTo>
                    <a:pt x="1232" y="5244"/>
                  </a:lnTo>
                  <a:lnTo>
                    <a:pt x="2139" y="4478"/>
                  </a:lnTo>
                  <a:lnTo>
                    <a:pt x="2241" y="4478"/>
                  </a:lnTo>
                  <a:cubicBezTo>
                    <a:pt x="3476" y="4478"/>
                    <a:pt x="4478" y="3476"/>
                    <a:pt x="4478" y="2241"/>
                  </a:cubicBezTo>
                  <a:cubicBezTo>
                    <a:pt x="4478" y="1002"/>
                    <a:pt x="3476" y="0"/>
                    <a:pt x="224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542139" y="1854858"/>
              <a:ext cx="277535" cy="517936"/>
            </a:xfrm>
            <a:custGeom>
              <a:avLst/>
              <a:gdLst/>
              <a:ahLst/>
              <a:cxnLst/>
              <a:rect l="l" t="t" r="r" b="b"/>
              <a:pathLst>
                <a:path w="1666" h="3109" extrusionOk="0">
                  <a:moveTo>
                    <a:pt x="762" y="576"/>
                  </a:moveTo>
                  <a:lnTo>
                    <a:pt x="762" y="1174"/>
                  </a:lnTo>
                  <a:cubicBezTo>
                    <a:pt x="690" y="1138"/>
                    <a:pt x="631" y="1098"/>
                    <a:pt x="585" y="1052"/>
                  </a:cubicBezTo>
                  <a:cubicBezTo>
                    <a:pt x="539" y="1006"/>
                    <a:pt x="516" y="947"/>
                    <a:pt x="516" y="868"/>
                  </a:cubicBezTo>
                  <a:cubicBezTo>
                    <a:pt x="516" y="806"/>
                    <a:pt x="526" y="757"/>
                    <a:pt x="539" y="714"/>
                  </a:cubicBezTo>
                  <a:cubicBezTo>
                    <a:pt x="552" y="671"/>
                    <a:pt x="575" y="642"/>
                    <a:pt x="608" y="622"/>
                  </a:cubicBezTo>
                  <a:cubicBezTo>
                    <a:pt x="647" y="599"/>
                    <a:pt x="700" y="582"/>
                    <a:pt x="762" y="576"/>
                  </a:cubicBezTo>
                  <a:close/>
                  <a:moveTo>
                    <a:pt x="973" y="1824"/>
                  </a:moveTo>
                  <a:cubicBezTo>
                    <a:pt x="1048" y="1860"/>
                    <a:pt x="1111" y="1903"/>
                    <a:pt x="1160" y="1949"/>
                  </a:cubicBezTo>
                  <a:cubicBezTo>
                    <a:pt x="1206" y="1995"/>
                    <a:pt x="1229" y="2058"/>
                    <a:pt x="1229" y="2136"/>
                  </a:cubicBezTo>
                  <a:cubicBezTo>
                    <a:pt x="1229" y="2232"/>
                    <a:pt x="1219" y="2304"/>
                    <a:pt x="1196" y="2360"/>
                  </a:cubicBezTo>
                  <a:cubicBezTo>
                    <a:pt x="1173" y="2416"/>
                    <a:pt x="1143" y="2452"/>
                    <a:pt x="1107" y="2468"/>
                  </a:cubicBezTo>
                  <a:cubicBezTo>
                    <a:pt x="1088" y="2478"/>
                    <a:pt x="1065" y="2485"/>
                    <a:pt x="1045" y="2491"/>
                  </a:cubicBezTo>
                  <a:cubicBezTo>
                    <a:pt x="1025" y="2498"/>
                    <a:pt x="999" y="2504"/>
                    <a:pt x="973" y="2508"/>
                  </a:cubicBezTo>
                  <a:lnTo>
                    <a:pt x="973" y="1824"/>
                  </a:lnTo>
                  <a:close/>
                  <a:moveTo>
                    <a:pt x="766" y="1"/>
                  </a:moveTo>
                  <a:lnTo>
                    <a:pt x="766" y="274"/>
                  </a:lnTo>
                  <a:cubicBezTo>
                    <a:pt x="657" y="293"/>
                    <a:pt x="562" y="329"/>
                    <a:pt x="477" y="379"/>
                  </a:cubicBezTo>
                  <a:cubicBezTo>
                    <a:pt x="391" y="425"/>
                    <a:pt x="322" y="481"/>
                    <a:pt x="263" y="543"/>
                  </a:cubicBezTo>
                  <a:cubicBezTo>
                    <a:pt x="207" y="609"/>
                    <a:pt x="161" y="674"/>
                    <a:pt x="132" y="743"/>
                  </a:cubicBezTo>
                  <a:cubicBezTo>
                    <a:pt x="102" y="816"/>
                    <a:pt x="86" y="881"/>
                    <a:pt x="86" y="947"/>
                  </a:cubicBezTo>
                  <a:cubicBezTo>
                    <a:pt x="86" y="1075"/>
                    <a:pt x="105" y="1184"/>
                    <a:pt x="148" y="1269"/>
                  </a:cubicBezTo>
                  <a:cubicBezTo>
                    <a:pt x="187" y="1358"/>
                    <a:pt x="240" y="1430"/>
                    <a:pt x="306" y="1489"/>
                  </a:cubicBezTo>
                  <a:cubicBezTo>
                    <a:pt x="371" y="1545"/>
                    <a:pt x="444" y="1594"/>
                    <a:pt x="523" y="1634"/>
                  </a:cubicBezTo>
                  <a:cubicBezTo>
                    <a:pt x="605" y="1670"/>
                    <a:pt x="684" y="1706"/>
                    <a:pt x="766" y="1736"/>
                  </a:cubicBezTo>
                  <a:lnTo>
                    <a:pt x="766" y="2521"/>
                  </a:lnTo>
                  <a:cubicBezTo>
                    <a:pt x="707" y="2517"/>
                    <a:pt x="647" y="2508"/>
                    <a:pt x="588" y="2491"/>
                  </a:cubicBezTo>
                  <a:cubicBezTo>
                    <a:pt x="526" y="2475"/>
                    <a:pt x="467" y="2455"/>
                    <a:pt x="408" y="2432"/>
                  </a:cubicBezTo>
                  <a:cubicBezTo>
                    <a:pt x="348" y="2409"/>
                    <a:pt x="296" y="2383"/>
                    <a:pt x="247" y="2356"/>
                  </a:cubicBezTo>
                  <a:cubicBezTo>
                    <a:pt x="194" y="2330"/>
                    <a:pt x="155" y="2307"/>
                    <a:pt x="122" y="2284"/>
                  </a:cubicBezTo>
                  <a:lnTo>
                    <a:pt x="0" y="2659"/>
                  </a:lnTo>
                  <a:cubicBezTo>
                    <a:pt x="53" y="2688"/>
                    <a:pt x="105" y="2711"/>
                    <a:pt x="158" y="2734"/>
                  </a:cubicBezTo>
                  <a:cubicBezTo>
                    <a:pt x="214" y="2757"/>
                    <a:pt x="266" y="2777"/>
                    <a:pt x="325" y="2793"/>
                  </a:cubicBezTo>
                  <a:cubicBezTo>
                    <a:pt x="381" y="2810"/>
                    <a:pt x="444" y="2820"/>
                    <a:pt x="509" y="2830"/>
                  </a:cubicBezTo>
                  <a:cubicBezTo>
                    <a:pt x="575" y="2839"/>
                    <a:pt x="647" y="2843"/>
                    <a:pt x="723" y="2843"/>
                  </a:cubicBezTo>
                  <a:lnTo>
                    <a:pt x="766" y="2843"/>
                  </a:lnTo>
                  <a:lnTo>
                    <a:pt x="766" y="3109"/>
                  </a:lnTo>
                  <a:lnTo>
                    <a:pt x="973" y="3109"/>
                  </a:lnTo>
                  <a:lnTo>
                    <a:pt x="973" y="2816"/>
                  </a:lnTo>
                  <a:cubicBezTo>
                    <a:pt x="1081" y="2793"/>
                    <a:pt x="1176" y="2754"/>
                    <a:pt x="1262" y="2701"/>
                  </a:cubicBezTo>
                  <a:cubicBezTo>
                    <a:pt x="1350" y="2652"/>
                    <a:pt x="1423" y="2590"/>
                    <a:pt x="1482" y="2524"/>
                  </a:cubicBezTo>
                  <a:cubicBezTo>
                    <a:pt x="1541" y="2455"/>
                    <a:pt x="1587" y="2383"/>
                    <a:pt x="1617" y="2304"/>
                  </a:cubicBezTo>
                  <a:cubicBezTo>
                    <a:pt x="1649" y="2225"/>
                    <a:pt x="1666" y="2146"/>
                    <a:pt x="1666" y="2067"/>
                  </a:cubicBezTo>
                  <a:cubicBezTo>
                    <a:pt x="1666" y="1936"/>
                    <a:pt x="1643" y="1824"/>
                    <a:pt x="1603" y="1736"/>
                  </a:cubicBezTo>
                  <a:cubicBezTo>
                    <a:pt x="1561" y="1647"/>
                    <a:pt x="1505" y="1575"/>
                    <a:pt x="1439" y="1515"/>
                  </a:cubicBezTo>
                  <a:cubicBezTo>
                    <a:pt x="1370" y="1453"/>
                    <a:pt x="1295" y="1407"/>
                    <a:pt x="1212" y="1368"/>
                  </a:cubicBezTo>
                  <a:cubicBezTo>
                    <a:pt x="1130" y="1328"/>
                    <a:pt x="1051" y="1295"/>
                    <a:pt x="973" y="1262"/>
                  </a:cubicBezTo>
                  <a:lnTo>
                    <a:pt x="973" y="573"/>
                  </a:lnTo>
                  <a:cubicBezTo>
                    <a:pt x="1051" y="576"/>
                    <a:pt x="1137" y="589"/>
                    <a:pt x="1226" y="612"/>
                  </a:cubicBezTo>
                  <a:cubicBezTo>
                    <a:pt x="1314" y="635"/>
                    <a:pt x="1400" y="661"/>
                    <a:pt x="1482" y="691"/>
                  </a:cubicBezTo>
                  <a:lnTo>
                    <a:pt x="1554" y="316"/>
                  </a:lnTo>
                  <a:cubicBezTo>
                    <a:pt x="1462" y="297"/>
                    <a:pt x="1367" y="283"/>
                    <a:pt x="1275" y="270"/>
                  </a:cubicBezTo>
                  <a:cubicBezTo>
                    <a:pt x="1186" y="260"/>
                    <a:pt x="1084" y="254"/>
                    <a:pt x="976" y="254"/>
                  </a:cubicBezTo>
                  <a:lnTo>
                    <a:pt x="973" y="25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31001" y="2187703"/>
              <a:ext cx="837935" cy="980397"/>
            </a:xfrm>
            <a:custGeom>
              <a:avLst/>
              <a:gdLst/>
              <a:ahLst/>
              <a:cxnLst/>
              <a:rect l="l" t="t" r="r" b="b"/>
              <a:pathLst>
                <a:path w="5030" h="5885" extrusionOk="0">
                  <a:moveTo>
                    <a:pt x="2513" y="0"/>
                  </a:moveTo>
                  <a:cubicBezTo>
                    <a:pt x="1127" y="0"/>
                    <a:pt x="0" y="1127"/>
                    <a:pt x="0" y="2514"/>
                  </a:cubicBezTo>
                  <a:cubicBezTo>
                    <a:pt x="0" y="3453"/>
                    <a:pt x="516" y="4271"/>
                    <a:pt x="1278" y="4705"/>
                  </a:cubicBezTo>
                  <a:lnTo>
                    <a:pt x="1386" y="5884"/>
                  </a:lnTo>
                  <a:lnTo>
                    <a:pt x="2402" y="5027"/>
                  </a:lnTo>
                  <a:cubicBezTo>
                    <a:pt x="2438" y="5027"/>
                    <a:pt x="2477" y="5030"/>
                    <a:pt x="2513" y="5030"/>
                  </a:cubicBezTo>
                  <a:cubicBezTo>
                    <a:pt x="3903" y="5030"/>
                    <a:pt x="5030" y="3903"/>
                    <a:pt x="5030" y="2514"/>
                  </a:cubicBezTo>
                  <a:cubicBezTo>
                    <a:pt x="5030" y="1127"/>
                    <a:pt x="3903" y="0"/>
                    <a:pt x="2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9" name="Google Shape;389;p22"/>
            <p:cNvGrpSpPr/>
            <p:nvPr/>
          </p:nvGrpSpPr>
          <p:grpSpPr>
            <a:xfrm>
              <a:off x="4967295" y="2435062"/>
              <a:ext cx="366322" cy="313685"/>
              <a:chOff x="5480322" y="2041201"/>
              <a:chExt cx="325851" cy="279030"/>
            </a:xfrm>
          </p:grpSpPr>
          <p:sp>
            <p:nvSpPr>
              <p:cNvPr id="390" name="Google Shape;390;p22"/>
              <p:cNvSpPr/>
              <p:nvPr/>
            </p:nvSpPr>
            <p:spPr>
              <a:xfrm>
                <a:off x="5490102" y="2043572"/>
                <a:ext cx="108616" cy="144332"/>
              </a:xfrm>
              <a:custGeom>
                <a:avLst/>
                <a:gdLst/>
                <a:ahLst/>
                <a:cxnLst/>
                <a:rect l="l" t="t" r="r" b="b"/>
                <a:pathLst>
                  <a:path w="733" h="974" extrusionOk="0">
                    <a:moveTo>
                      <a:pt x="302" y="165"/>
                    </a:moveTo>
                    <a:cubicBezTo>
                      <a:pt x="411" y="165"/>
                      <a:pt x="463" y="198"/>
                      <a:pt x="463" y="270"/>
                    </a:cubicBezTo>
                    <a:cubicBezTo>
                      <a:pt x="463" y="310"/>
                      <a:pt x="450" y="339"/>
                      <a:pt x="424" y="362"/>
                    </a:cubicBezTo>
                    <a:cubicBezTo>
                      <a:pt x="398" y="382"/>
                      <a:pt x="361" y="395"/>
                      <a:pt x="319" y="395"/>
                    </a:cubicBezTo>
                    <a:lnTo>
                      <a:pt x="220" y="395"/>
                    </a:lnTo>
                    <a:lnTo>
                      <a:pt x="220" y="165"/>
                    </a:lnTo>
                    <a:close/>
                    <a:moveTo>
                      <a:pt x="342" y="556"/>
                    </a:moveTo>
                    <a:cubicBezTo>
                      <a:pt x="391" y="556"/>
                      <a:pt x="430" y="569"/>
                      <a:pt x="460" y="589"/>
                    </a:cubicBezTo>
                    <a:cubicBezTo>
                      <a:pt x="486" y="612"/>
                      <a:pt x="503" y="641"/>
                      <a:pt x="503" y="681"/>
                    </a:cubicBezTo>
                    <a:cubicBezTo>
                      <a:pt x="503" y="724"/>
                      <a:pt x="486" y="753"/>
                      <a:pt x="457" y="776"/>
                    </a:cubicBezTo>
                    <a:cubicBezTo>
                      <a:pt x="430" y="802"/>
                      <a:pt x="391" y="812"/>
                      <a:pt x="338" y="812"/>
                    </a:cubicBezTo>
                    <a:lnTo>
                      <a:pt x="220" y="812"/>
                    </a:lnTo>
                    <a:lnTo>
                      <a:pt x="220" y="556"/>
                    </a:lnTo>
                    <a:close/>
                    <a:moveTo>
                      <a:pt x="0" y="1"/>
                    </a:moveTo>
                    <a:lnTo>
                      <a:pt x="0" y="973"/>
                    </a:lnTo>
                    <a:lnTo>
                      <a:pt x="375" y="973"/>
                    </a:lnTo>
                    <a:cubicBezTo>
                      <a:pt x="486" y="973"/>
                      <a:pt x="572" y="947"/>
                      <a:pt x="637" y="898"/>
                    </a:cubicBezTo>
                    <a:cubicBezTo>
                      <a:pt x="700" y="845"/>
                      <a:pt x="733" y="773"/>
                      <a:pt x="733" y="684"/>
                    </a:cubicBezTo>
                    <a:cubicBezTo>
                      <a:pt x="733" y="625"/>
                      <a:pt x="710" y="572"/>
                      <a:pt x="670" y="530"/>
                    </a:cubicBezTo>
                    <a:cubicBezTo>
                      <a:pt x="628" y="487"/>
                      <a:pt x="572" y="461"/>
                      <a:pt x="503" y="451"/>
                    </a:cubicBezTo>
                    <a:cubicBezTo>
                      <a:pt x="559" y="434"/>
                      <a:pt x="605" y="408"/>
                      <a:pt x="641" y="369"/>
                    </a:cubicBezTo>
                    <a:cubicBezTo>
                      <a:pt x="677" y="329"/>
                      <a:pt x="693" y="283"/>
                      <a:pt x="693" y="231"/>
                    </a:cubicBezTo>
                    <a:cubicBezTo>
                      <a:pt x="693" y="158"/>
                      <a:pt x="664" y="103"/>
                      <a:pt x="605" y="63"/>
                    </a:cubicBezTo>
                    <a:cubicBezTo>
                      <a:pt x="549" y="20"/>
                      <a:pt x="463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5610278" y="2043572"/>
                <a:ext cx="56605" cy="14433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974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79" y="172"/>
                    </a:lnTo>
                    <a:lnTo>
                      <a:pt x="79" y="806"/>
                    </a:lnTo>
                    <a:lnTo>
                      <a:pt x="1" y="806"/>
                    </a:lnTo>
                    <a:lnTo>
                      <a:pt x="1" y="973"/>
                    </a:lnTo>
                    <a:lnTo>
                      <a:pt x="382" y="973"/>
                    </a:lnTo>
                    <a:lnTo>
                      <a:pt x="382" y="806"/>
                    </a:lnTo>
                    <a:lnTo>
                      <a:pt x="299" y="806"/>
                    </a:lnTo>
                    <a:lnTo>
                      <a:pt x="299" y="172"/>
                    </a:lnTo>
                    <a:lnTo>
                      <a:pt x="382" y="172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678442" y="2041201"/>
                <a:ext cx="127731" cy="149519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009" extrusionOk="0">
                    <a:moveTo>
                      <a:pt x="543" y="0"/>
                    </a:moveTo>
                    <a:cubicBezTo>
                      <a:pt x="378" y="0"/>
                      <a:pt x="247" y="50"/>
                      <a:pt x="148" y="145"/>
                    </a:cubicBezTo>
                    <a:cubicBezTo>
                      <a:pt x="50" y="243"/>
                      <a:pt x="0" y="368"/>
                      <a:pt x="0" y="519"/>
                    </a:cubicBezTo>
                    <a:cubicBezTo>
                      <a:pt x="0" y="671"/>
                      <a:pt x="46" y="792"/>
                      <a:pt x="135" y="878"/>
                    </a:cubicBezTo>
                    <a:cubicBezTo>
                      <a:pt x="227" y="963"/>
                      <a:pt x="349" y="1009"/>
                      <a:pt x="506" y="1009"/>
                    </a:cubicBezTo>
                    <a:cubicBezTo>
                      <a:pt x="648" y="1009"/>
                      <a:pt x="766" y="979"/>
                      <a:pt x="861" y="927"/>
                    </a:cubicBezTo>
                    <a:lnTo>
                      <a:pt x="858" y="927"/>
                    </a:lnTo>
                    <a:lnTo>
                      <a:pt x="858" y="437"/>
                    </a:lnTo>
                    <a:lnTo>
                      <a:pt x="447" y="437"/>
                    </a:lnTo>
                    <a:lnTo>
                      <a:pt x="447" y="611"/>
                    </a:lnTo>
                    <a:lnTo>
                      <a:pt x="641" y="611"/>
                    </a:lnTo>
                    <a:lnTo>
                      <a:pt x="641" y="802"/>
                    </a:lnTo>
                    <a:cubicBezTo>
                      <a:pt x="608" y="815"/>
                      <a:pt x="569" y="825"/>
                      <a:pt x="516" y="825"/>
                    </a:cubicBezTo>
                    <a:cubicBezTo>
                      <a:pt x="428" y="825"/>
                      <a:pt x="359" y="795"/>
                      <a:pt x="309" y="743"/>
                    </a:cubicBezTo>
                    <a:cubicBezTo>
                      <a:pt x="257" y="687"/>
                      <a:pt x="230" y="608"/>
                      <a:pt x="230" y="510"/>
                    </a:cubicBezTo>
                    <a:cubicBezTo>
                      <a:pt x="230" y="411"/>
                      <a:pt x="260" y="332"/>
                      <a:pt x="316" y="273"/>
                    </a:cubicBezTo>
                    <a:cubicBezTo>
                      <a:pt x="375" y="214"/>
                      <a:pt x="447" y="184"/>
                      <a:pt x="539" y="184"/>
                    </a:cubicBezTo>
                    <a:cubicBezTo>
                      <a:pt x="648" y="184"/>
                      <a:pt x="740" y="207"/>
                      <a:pt x="815" y="250"/>
                    </a:cubicBezTo>
                    <a:lnTo>
                      <a:pt x="815" y="43"/>
                    </a:lnTo>
                    <a:cubicBezTo>
                      <a:pt x="736" y="17"/>
                      <a:pt x="644" y="0"/>
                      <a:pt x="5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5480322" y="2214427"/>
                <a:ext cx="70237" cy="10580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714" extrusionOk="0">
                    <a:moveTo>
                      <a:pt x="273" y="1"/>
                    </a:moveTo>
                    <a:cubicBezTo>
                      <a:pt x="234" y="1"/>
                      <a:pt x="201" y="7"/>
                      <a:pt x="168" y="14"/>
                    </a:cubicBezTo>
                    <a:cubicBezTo>
                      <a:pt x="135" y="24"/>
                      <a:pt x="105" y="34"/>
                      <a:pt x="82" y="50"/>
                    </a:cubicBezTo>
                    <a:cubicBezTo>
                      <a:pt x="56" y="67"/>
                      <a:pt x="36" y="90"/>
                      <a:pt x="23" y="116"/>
                    </a:cubicBezTo>
                    <a:cubicBezTo>
                      <a:pt x="7" y="142"/>
                      <a:pt x="0" y="172"/>
                      <a:pt x="0" y="208"/>
                    </a:cubicBezTo>
                    <a:cubicBezTo>
                      <a:pt x="0" y="254"/>
                      <a:pt x="13" y="290"/>
                      <a:pt x="40" y="323"/>
                    </a:cubicBezTo>
                    <a:cubicBezTo>
                      <a:pt x="66" y="356"/>
                      <a:pt x="105" y="385"/>
                      <a:pt x="161" y="405"/>
                    </a:cubicBezTo>
                    <a:cubicBezTo>
                      <a:pt x="181" y="415"/>
                      <a:pt x="201" y="425"/>
                      <a:pt x="220" y="431"/>
                    </a:cubicBezTo>
                    <a:cubicBezTo>
                      <a:pt x="237" y="441"/>
                      <a:pt x="253" y="448"/>
                      <a:pt x="266" y="458"/>
                    </a:cubicBezTo>
                    <a:cubicBezTo>
                      <a:pt x="280" y="467"/>
                      <a:pt x="289" y="477"/>
                      <a:pt x="299" y="487"/>
                    </a:cubicBezTo>
                    <a:cubicBezTo>
                      <a:pt x="306" y="497"/>
                      <a:pt x="309" y="510"/>
                      <a:pt x="309" y="523"/>
                    </a:cubicBezTo>
                    <a:cubicBezTo>
                      <a:pt x="309" y="533"/>
                      <a:pt x="309" y="543"/>
                      <a:pt x="303" y="550"/>
                    </a:cubicBezTo>
                    <a:cubicBezTo>
                      <a:pt x="299" y="559"/>
                      <a:pt x="289" y="566"/>
                      <a:pt x="280" y="573"/>
                    </a:cubicBezTo>
                    <a:cubicBezTo>
                      <a:pt x="270" y="579"/>
                      <a:pt x="260" y="582"/>
                      <a:pt x="243" y="589"/>
                    </a:cubicBezTo>
                    <a:cubicBezTo>
                      <a:pt x="230" y="592"/>
                      <a:pt x="214" y="592"/>
                      <a:pt x="194" y="592"/>
                    </a:cubicBezTo>
                    <a:cubicBezTo>
                      <a:pt x="161" y="592"/>
                      <a:pt x="125" y="586"/>
                      <a:pt x="96" y="576"/>
                    </a:cubicBezTo>
                    <a:cubicBezTo>
                      <a:pt x="63" y="563"/>
                      <a:pt x="30" y="546"/>
                      <a:pt x="4" y="523"/>
                    </a:cubicBezTo>
                    <a:lnTo>
                      <a:pt x="4" y="678"/>
                    </a:lnTo>
                    <a:cubicBezTo>
                      <a:pt x="27" y="688"/>
                      <a:pt x="59" y="697"/>
                      <a:pt x="92" y="704"/>
                    </a:cubicBezTo>
                    <a:cubicBezTo>
                      <a:pt x="125" y="711"/>
                      <a:pt x="161" y="714"/>
                      <a:pt x="201" y="714"/>
                    </a:cubicBezTo>
                    <a:cubicBezTo>
                      <a:pt x="237" y="714"/>
                      <a:pt x="270" y="711"/>
                      <a:pt x="306" y="704"/>
                    </a:cubicBezTo>
                    <a:cubicBezTo>
                      <a:pt x="339" y="697"/>
                      <a:pt x="368" y="684"/>
                      <a:pt x="391" y="668"/>
                    </a:cubicBezTo>
                    <a:cubicBezTo>
                      <a:pt x="418" y="651"/>
                      <a:pt x="437" y="632"/>
                      <a:pt x="450" y="605"/>
                    </a:cubicBezTo>
                    <a:cubicBezTo>
                      <a:pt x="464" y="579"/>
                      <a:pt x="473" y="546"/>
                      <a:pt x="473" y="507"/>
                    </a:cubicBezTo>
                    <a:cubicBezTo>
                      <a:pt x="473" y="481"/>
                      <a:pt x="467" y="454"/>
                      <a:pt x="460" y="435"/>
                    </a:cubicBezTo>
                    <a:cubicBezTo>
                      <a:pt x="450" y="415"/>
                      <a:pt x="441" y="395"/>
                      <a:pt x="424" y="379"/>
                    </a:cubicBezTo>
                    <a:cubicBezTo>
                      <a:pt x="408" y="362"/>
                      <a:pt x="391" y="349"/>
                      <a:pt x="368" y="336"/>
                    </a:cubicBezTo>
                    <a:cubicBezTo>
                      <a:pt x="345" y="323"/>
                      <a:pt x="322" y="310"/>
                      <a:pt x="293" y="300"/>
                    </a:cubicBezTo>
                    <a:cubicBezTo>
                      <a:pt x="273" y="290"/>
                      <a:pt x="257" y="283"/>
                      <a:pt x="240" y="274"/>
                    </a:cubicBezTo>
                    <a:cubicBezTo>
                      <a:pt x="224" y="267"/>
                      <a:pt x="211" y="260"/>
                      <a:pt x="197" y="251"/>
                    </a:cubicBezTo>
                    <a:cubicBezTo>
                      <a:pt x="188" y="244"/>
                      <a:pt x="178" y="234"/>
                      <a:pt x="171" y="224"/>
                    </a:cubicBezTo>
                    <a:cubicBezTo>
                      <a:pt x="168" y="214"/>
                      <a:pt x="165" y="205"/>
                      <a:pt x="165" y="195"/>
                    </a:cubicBezTo>
                    <a:cubicBezTo>
                      <a:pt x="165" y="185"/>
                      <a:pt x="168" y="175"/>
                      <a:pt x="171" y="165"/>
                    </a:cubicBezTo>
                    <a:cubicBezTo>
                      <a:pt x="178" y="159"/>
                      <a:pt x="184" y="149"/>
                      <a:pt x="194" y="142"/>
                    </a:cubicBezTo>
                    <a:cubicBezTo>
                      <a:pt x="204" y="139"/>
                      <a:pt x="217" y="132"/>
                      <a:pt x="230" y="129"/>
                    </a:cubicBezTo>
                    <a:cubicBezTo>
                      <a:pt x="247" y="126"/>
                      <a:pt x="263" y="126"/>
                      <a:pt x="280" y="126"/>
                    </a:cubicBezTo>
                    <a:cubicBezTo>
                      <a:pt x="293" y="126"/>
                      <a:pt x="306" y="126"/>
                      <a:pt x="319" y="129"/>
                    </a:cubicBezTo>
                    <a:cubicBezTo>
                      <a:pt x="335" y="129"/>
                      <a:pt x="349" y="132"/>
                      <a:pt x="362" y="136"/>
                    </a:cubicBezTo>
                    <a:cubicBezTo>
                      <a:pt x="378" y="142"/>
                      <a:pt x="391" y="145"/>
                      <a:pt x="404" y="152"/>
                    </a:cubicBezTo>
                    <a:cubicBezTo>
                      <a:pt x="418" y="159"/>
                      <a:pt x="431" y="165"/>
                      <a:pt x="444" y="172"/>
                    </a:cubicBezTo>
                    <a:lnTo>
                      <a:pt x="444" y="30"/>
                    </a:lnTo>
                    <a:cubicBezTo>
                      <a:pt x="421" y="21"/>
                      <a:pt x="395" y="14"/>
                      <a:pt x="368" y="7"/>
                    </a:cubicBezTo>
                    <a:cubicBezTo>
                      <a:pt x="339" y="4"/>
                      <a:pt x="306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5556191" y="2216501"/>
                <a:ext cx="100911" cy="10224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90" extrusionOk="0">
                    <a:moveTo>
                      <a:pt x="339" y="125"/>
                    </a:moveTo>
                    <a:cubicBezTo>
                      <a:pt x="343" y="148"/>
                      <a:pt x="346" y="168"/>
                      <a:pt x="352" y="184"/>
                    </a:cubicBezTo>
                    <a:lnTo>
                      <a:pt x="425" y="417"/>
                    </a:lnTo>
                    <a:lnTo>
                      <a:pt x="251" y="417"/>
                    </a:lnTo>
                    <a:lnTo>
                      <a:pt x="326" y="184"/>
                    </a:lnTo>
                    <a:cubicBezTo>
                      <a:pt x="333" y="164"/>
                      <a:pt x="336" y="145"/>
                      <a:pt x="336" y="125"/>
                    </a:cubicBezTo>
                    <a:close/>
                    <a:moveTo>
                      <a:pt x="251" y="0"/>
                    </a:moveTo>
                    <a:lnTo>
                      <a:pt x="1" y="690"/>
                    </a:lnTo>
                    <a:lnTo>
                      <a:pt x="168" y="690"/>
                    </a:lnTo>
                    <a:lnTo>
                      <a:pt x="218" y="536"/>
                    </a:lnTo>
                    <a:lnTo>
                      <a:pt x="461" y="536"/>
                    </a:lnTo>
                    <a:lnTo>
                      <a:pt x="510" y="690"/>
                    </a:lnTo>
                    <a:lnTo>
                      <a:pt x="681" y="690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5669699" y="2216501"/>
                <a:ext cx="60902" cy="102248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90" extrusionOk="0">
                    <a:moveTo>
                      <a:pt x="0" y="0"/>
                    </a:moveTo>
                    <a:lnTo>
                      <a:pt x="0" y="690"/>
                    </a:lnTo>
                    <a:lnTo>
                      <a:pt x="411" y="690"/>
                    </a:lnTo>
                    <a:lnTo>
                      <a:pt x="411" y="562"/>
                    </a:lnTo>
                    <a:lnTo>
                      <a:pt x="155" y="562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5744087" y="2216501"/>
                <a:ext cx="61050" cy="102248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90" extrusionOk="0">
                    <a:moveTo>
                      <a:pt x="1" y="0"/>
                    </a:moveTo>
                    <a:lnTo>
                      <a:pt x="1" y="690"/>
                    </a:lnTo>
                    <a:lnTo>
                      <a:pt x="412" y="690"/>
                    </a:lnTo>
                    <a:lnTo>
                      <a:pt x="412" y="562"/>
                    </a:lnTo>
                    <a:lnTo>
                      <a:pt x="155" y="562"/>
                    </a:lnTo>
                    <a:lnTo>
                      <a:pt x="155" y="404"/>
                    </a:lnTo>
                    <a:lnTo>
                      <a:pt x="379" y="404"/>
                    </a:lnTo>
                    <a:lnTo>
                      <a:pt x="379" y="279"/>
                    </a:lnTo>
                    <a:lnTo>
                      <a:pt x="155" y="279"/>
                    </a:lnTo>
                    <a:lnTo>
                      <a:pt x="155" y="128"/>
                    </a:lnTo>
                    <a:lnTo>
                      <a:pt x="398" y="12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22"/>
            <p:cNvSpPr/>
            <p:nvPr/>
          </p:nvSpPr>
          <p:spPr>
            <a:xfrm>
              <a:off x="5403523" y="2319642"/>
              <a:ext cx="552904" cy="647045"/>
            </a:xfrm>
            <a:custGeom>
              <a:avLst/>
              <a:gdLst/>
              <a:ahLst/>
              <a:cxnLst/>
              <a:rect l="l" t="t" r="r" b="b"/>
              <a:pathLst>
                <a:path w="3319" h="3884" extrusionOk="0">
                  <a:moveTo>
                    <a:pt x="1660" y="0"/>
                  </a:moveTo>
                  <a:cubicBezTo>
                    <a:pt x="743" y="0"/>
                    <a:pt x="1" y="743"/>
                    <a:pt x="1" y="1659"/>
                  </a:cubicBezTo>
                  <a:cubicBezTo>
                    <a:pt x="1" y="2277"/>
                    <a:pt x="339" y="2819"/>
                    <a:pt x="845" y="3105"/>
                  </a:cubicBezTo>
                  <a:lnTo>
                    <a:pt x="914" y="3883"/>
                  </a:lnTo>
                  <a:lnTo>
                    <a:pt x="1584" y="3315"/>
                  </a:lnTo>
                  <a:cubicBezTo>
                    <a:pt x="1611" y="3318"/>
                    <a:pt x="1634" y="3318"/>
                    <a:pt x="1660" y="3318"/>
                  </a:cubicBezTo>
                  <a:cubicBezTo>
                    <a:pt x="2576" y="3318"/>
                    <a:pt x="3319" y="2576"/>
                    <a:pt x="3319" y="1659"/>
                  </a:cubicBezTo>
                  <a:cubicBezTo>
                    <a:pt x="3319" y="743"/>
                    <a:pt x="2576" y="0"/>
                    <a:pt x="16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2"/>
            <p:cNvGrpSpPr/>
            <p:nvPr/>
          </p:nvGrpSpPr>
          <p:grpSpPr>
            <a:xfrm>
              <a:off x="5513358" y="2547705"/>
              <a:ext cx="333513" cy="97116"/>
              <a:chOff x="6062486" y="2014807"/>
              <a:chExt cx="214271" cy="62386"/>
            </a:xfrm>
          </p:grpSpPr>
          <p:sp>
            <p:nvSpPr>
              <p:cNvPr id="399" name="Google Shape;399;p22"/>
              <p:cNvSpPr/>
              <p:nvPr/>
            </p:nvSpPr>
            <p:spPr>
              <a:xfrm>
                <a:off x="6062486" y="2015252"/>
                <a:ext cx="44454" cy="61941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18" extrusionOk="0">
                    <a:moveTo>
                      <a:pt x="69" y="0"/>
                    </a:moveTo>
                    <a:cubicBezTo>
                      <a:pt x="59" y="0"/>
                      <a:pt x="49" y="0"/>
                      <a:pt x="43" y="4"/>
                    </a:cubicBezTo>
                    <a:cubicBezTo>
                      <a:pt x="36" y="7"/>
                      <a:pt x="30" y="10"/>
                      <a:pt x="23" y="17"/>
                    </a:cubicBezTo>
                    <a:cubicBezTo>
                      <a:pt x="17" y="23"/>
                      <a:pt x="13" y="30"/>
                      <a:pt x="10" y="37"/>
                    </a:cubicBezTo>
                    <a:cubicBezTo>
                      <a:pt x="7" y="46"/>
                      <a:pt x="7" y="53"/>
                      <a:pt x="7" y="63"/>
                    </a:cubicBezTo>
                    <a:lnTo>
                      <a:pt x="7" y="198"/>
                    </a:lnTo>
                    <a:cubicBezTo>
                      <a:pt x="7" y="207"/>
                      <a:pt x="7" y="214"/>
                      <a:pt x="10" y="221"/>
                    </a:cubicBezTo>
                    <a:cubicBezTo>
                      <a:pt x="13" y="230"/>
                      <a:pt x="17" y="237"/>
                      <a:pt x="23" y="240"/>
                    </a:cubicBezTo>
                    <a:cubicBezTo>
                      <a:pt x="30" y="247"/>
                      <a:pt x="36" y="253"/>
                      <a:pt x="43" y="257"/>
                    </a:cubicBezTo>
                    <a:cubicBezTo>
                      <a:pt x="53" y="260"/>
                      <a:pt x="59" y="260"/>
                      <a:pt x="69" y="260"/>
                    </a:cubicBezTo>
                    <a:lnTo>
                      <a:pt x="204" y="260"/>
                    </a:lnTo>
                    <a:lnTo>
                      <a:pt x="204" y="322"/>
                    </a:lnTo>
                    <a:lnTo>
                      <a:pt x="95" y="322"/>
                    </a:lnTo>
                    <a:lnTo>
                      <a:pt x="95" y="299"/>
                    </a:lnTo>
                    <a:lnTo>
                      <a:pt x="56" y="299"/>
                    </a:lnTo>
                    <a:lnTo>
                      <a:pt x="56" y="355"/>
                    </a:lnTo>
                    <a:cubicBezTo>
                      <a:pt x="56" y="362"/>
                      <a:pt x="59" y="365"/>
                      <a:pt x="63" y="365"/>
                    </a:cubicBezTo>
                    <a:lnTo>
                      <a:pt x="237" y="365"/>
                    </a:lnTo>
                    <a:cubicBezTo>
                      <a:pt x="243" y="365"/>
                      <a:pt x="243" y="362"/>
                      <a:pt x="243" y="355"/>
                    </a:cubicBezTo>
                    <a:lnTo>
                      <a:pt x="243" y="227"/>
                    </a:lnTo>
                    <a:cubicBezTo>
                      <a:pt x="243" y="224"/>
                      <a:pt x="243" y="221"/>
                      <a:pt x="237" y="221"/>
                    </a:cubicBezTo>
                    <a:lnTo>
                      <a:pt x="69" y="221"/>
                    </a:lnTo>
                    <a:cubicBezTo>
                      <a:pt x="63" y="221"/>
                      <a:pt x="56" y="217"/>
                      <a:pt x="53" y="214"/>
                    </a:cubicBezTo>
                    <a:cubicBezTo>
                      <a:pt x="46" y="207"/>
                      <a:pt x="46" y="204"/>
                      <a:pt x="46" y="198"/>
                    </a:cubicBezTo>
                    <a:lnTo>
                      <a:pt x="46" y="63"/>
                    </a:lnTo>
                    <a:cubicBezTo>
                      <a:pt x="46" y="56"/>
                      <a:pt x="46" y="50"/>
                      <a:pt x="53" y="46"/>
                    </a:cubicBezTo>
                    <a:cubicBezTo>
                      <a:pt x="56" y="40"/>
                      <a:pt x="63" y="40"/>
                      <a:pt x="69" y="40"/>
                    </a:cubicBezTo>
                    <a:lnTo>
                      <a:pt x="233" y="40"/>
                    </a:lnTo>
                    <a:cubicBezTo>
                      <a:pt x="240" y="40"/>
                      <a:pt x="247" y="40"/>
                      <a:pt x="250" y="46"/>
                    </a:cubicBezTo>
                    <a:cubicBezTo>
                      <a:pt x="253" y="50"/>
                      <a:pt x="256" y="56"/>
                      <a:pt x="256" y="63"/>
                    </a:cubicBezTo>
                    <a:lnTo>
                      <a:pt x="256" y="119"/>
                    </a:lnTo>
                    <a:lnTo>
                      <a:pt x="296" y="119"/>
                    </a:lnTo>
                    <a:lnTo>
                      <a:pt x="296" y="63"/>
                    </a:lnTo>
                    <a:cubicBezTo>
                      <a:pt x="296" y="53"/>
                      <a:pt x="296" y="43"/>
                      <a:pt x="293" y="37"/>
                    </a:cubicBezTo>
                    <a:cubicBezTo>
                      <a:pt x="289" y="30"/>
                      <a:pt x="283" y="23"/>
                      <a:pt x="279" y="17"/>
                    </a:cubicBezTo>
                    <a:cubicBezTo>
                      <a:pt x="273" y="10"/>
                      <a:pt x="266" y="7"/>
                      <a:pt x="260" y="4"/>
                    </a:cubicBezTo>
                    <a:cubicBezTo>
                      <a:pt x="250" y="0"/>
                      <a:pt x="243" y="0"/>
                      <a:pt x="233" y="0"/>
                    </a:cubicBezTo>
                    <a:close/>
                    <a:moveTo>
                      <a:pt x="69" y="53"/>
                    </a:moveTo>
                    <a:cubicBezTo>
                      <a:pt x="63" y="53"/>
                      <a:pt x="59" y="56"/>
                      <a:pt x="59" y="60"/>
                    </a:cubicBezTo>
                    <a:lnTo>
                      <a:pt x="59" y="198"/>
                    </a:lnTo>
                    <a:cubicBezTo>
                      <a:pt x="59" y="201"/>
                      <a:pt x="63" y="204"/>
                      <a:pt x="69" y="204"/>
                    </a:cubicBezTo>
                    <a:lnTo>
                      <a:pt x="237" y="204"/>
                    </a:lnTo>
                    <a:cubicBezTo>
                      <a:pt x="243" y="204"/>
                      <a:pt x="250" y="204"/>
                      <a:pt x="253" y="211"/>
                    </a:cubicBezTo>
                    <a:cubicBezTo>
                      <a:pt x="256" y="214"/>
                      <a:pt x="260" y="221"/>
                      <a:pt x="260" y="227"/>
                    </a:cubicBezTo>
                    <a:lnTo>
                      <a:pt x="260" y="355"/>
                    </a:lnTo>
                    <a:cubicBezTo>
                      <a:pt x="260" y="362"/>
                      <a:pt x="256" y="368"/>
                      <a:pt x="253" y="372"/>
                    </a:cubicBezTo>
                    <a:cubicBezTo>
                      <a:pt x="247" y="375"/>
                      <a:pt x="243" y="378"/>
                      <a:pt x="237" y="378"/>
                    </a:cubicBezTo>
                    <a:lnTo>
                      <a:pt x="63" y="378"/>
                    </a:lnTo>
                    <a:cubicBezTo>
                      <a:pt x="56" y="378"/>
                      <a:pt x="49" y="375"/>
                      <a:pt x="46" y="372"/>
                    </a:cubicBezTo>
                    <a:cubicBezTo>
                      <a:pt x="43" y="368"/>
                      <a:pt x="40" y="362"/>
                      <a:pt x="40" y="355"/>
                    </a:cubicBezTo>
                    <a:lnTo>
                      <a:pt x="40" y="299"/>
                    </a:lnTo>
                    <a:lnTo>
                      <a:pt x="0" y="299"/>
                    </a:lnTo>
                    <a:lnTo>
                      <a:pt x="0" y="355"/>
                    </a:lnTo>
                    <a:cubicBezTo>
                      <a:pt x="0" y="365"/>
                      <a:pt x="0" y="372"/>
                      <a:pt x="3" y="378"/>
                    </a:cubicBezTo>
                    <a:cubicBezTo>
                      <a:pt x="7" y="388"/>
                      <a:pt x="13" y="395"/>
                      <a:pt x="20" y="401"/>
                    </a:cubicBezTo>
                    <a:cubicBezTo>
                      <a:pt x="23" y="404"/>
                      <a:pt x="30" y="411"/>
                      <a:pt x="36" y="414"/>
                    </a:cubicBezTo>
                    <a:cubicBezTo>
                      <a:pt x="46" y="418"/>
                      <a:pt x="53" y="418"/>
                      <a:pt x="63" y="418"/>
                    </a:cubicBezTo>
                    <a:lnTo>
                      <a:pt x="237" y="418"/>
                    </a:lnTo>
                    <a:cubicBezTo>
                      <a:pt x="243" y="418"/>
                      <a:pt x="253" y="418"/>
                      <a:pt x="260" y="414"/>
                    </a:cubicBezTo>
                    <a:cubicBezTo>
                      <a:pt x="270" y="411"/>
                      <a:pt x="276" y="404"/>
                      <a:pt x="279" y="401"/>
                    </a:cubicBezTo>
                    <a:cubicBezTo>
                      <a:pt x="286" y="395"/>
                      <a:pt x="293" y="388"/>
                      <a:pt x="296" y="378"/>
                    </a:cubicBezTo>
                    <a:cubicBezTo>
                      <a:pt x="299" y="372"/>
                      <a:pt x="299" y="365"/>
                      <a:pt x="299" y="355"/>
                    </a:cubicBezTo>
                    <a:lnTo>
                      <a:pt x="299" y="227"/>
                    </a:lnTo>
                    <a:cubicBezTo>
                      <a:pt x="299" y="217"/>
                      <a:pt x="299" y="211"/>
                      <a:pt x="296" y="201"/>
                    </a:cubicBezTo>
                    <a:cubicBezTo>
                      <a:pt x="293" y="194"/>
                      <a:pt x="286" y="188"/>
                      <a:pt x="279" y="181"/>
                    </a:cubicBezTo>
                    <a:cubicBezTo>
                      <a:pt x="276" y="178"/>
                      <a:pt x="270" y="171"/>
                      <a:pt x="260" y="168"/>
                    </a:cubicBezTo>
                    <a:cubicBezTo>
                      <a:pt x="253" y="165"/>
                      <a:pt x="247" y="165"/>
                      <a:pt x="237" y="165"/>
                    </a:cubicBezTo>
                    <a:lnTo>
                      <a:pt x="102" y="165"/>
                    </a:lnTo>
                    <a:lnTo>
                      <a:pt x="102" y="92"/>
                    </a:lnTo>
                    <a:lnTo>
                      <a:pt x="201" y="92"/>
                    </a:lnTo>
                    <a:lnTo>
                      <a:pt x="201" y="115"/>
                    </a:lnTo>
                    <a:lnTo>
                      <a:pt x="240" y="115"/>
                    </a:lnTo>
                    <a:lnTo>
                      <a:pt x="240" y="60"/>
                    </a:lnTo>
                    <a:cubicBezTo>
                      <a:pt x="240" y="56"/>
                      <a:pt x="237" y="53"/>
                      <a:pt x="233" y="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6112572" y="2014807"/>
                <a:ext cx="63421" cy="62386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1" extrusionOk="0">
                    <a:moveTo>
                      <a:pt x="76" y="0"/>
                    </a:moveTo>
                    <a:lnTo>
                      <a:pt x="76" y="43"/>
                    </a:lnTo>
                    <a:lnTo>
                      <a:pt x="352" y="43"/>
                    </a:lnTo>
                    <a:lnTo>
                      <a:pt x="352" y="0"/>
                    </a:lnTo>
                    <a:close/>
                    <a:moveTo>
                      <a:pt x="214" y="95"/>
                    </a:moveTo>
                    <a:lnTo>
                      <a:pt x="247" y="201"/>
                    </a:lnTo>
                    <a:lnTo>
                      <a:pt x="181" y="201"/>
                    </a:lnTo>
                    <a:lnTo>
                      <a:pt x="214" y="95"/>
                    </a:lnTo>
                    <a:close/>
                    <a:moveTo>
                      <a:pt x="184" y="56"/>
                    </a:moveTo>
                    <a:lnTo>
                      <a:pt x="125" y="240"/>
                    </a:lnTo>
                    <a:lnTo>
                      <a:pt x="303" y="240"/>
                    </a:lnTo>
                    <a:lnTo>
                      <a:pt x="244" y="56"/>
                    </a:lnTo>
                    <a:close/>
                    <a:moveTo>
                      <a:pt x="76" y="56"/>
                    </a:moveTo>
                    <a:lnTo>
                      <a:pt x="76" y="95"/>
                    </a:lnTo>
                    <a:lnTo>
                      <a:pt x="112" y="95"/>
                    </a:lnTo>
                    <a:lnTo>
                      <a:pt x="40" y="325"/>
                    </a:lnTo>
                    <a:lnTo>
                      <a:pt x="1" y="325"/>
                    </a:lnTo>
                    <a:lnTo>
                      <a:pt x="1" y="365"/>
                    </a:lnTo>
                    <a:lnTo>
                      <a:pt x="69" y="365"/>
                    </a:lnTo>
                    <a:lnTo>
                      <a:pt x="168" y="56"/>
                    </a:lnTo>
                    <a:close/>
                    <a:moveTo>
                      <a:pt x="122" y="256"/>
                    </a:moveTo>
                    <a:lnTo>
                      <a:pt x="86" y="365"/>
                    </a:lnTo>
                    <a:lnTo>
                      <a:pt x="178" y="365"/>
                    </a:lnTo>
                    <a:lnTo>
                      <a:pt x="178" y="325"/>
                    </a:lnTo>
                    <a:lnTo>
                      <a:pt x="142" y="325"/>
                    </a:lnTo>
                    <a:lnTo>
                      <a:pt x="152" y="296"/>
                    </a:lnTo>
                    <a:lnTo>
                      <a:pt x="280" y="296"/>
                    </a:lnTo>
                    <a:lnTo>
                      <a:pt x="290" y="325"/>
                    </a:lnTo>
                    <a:lnTo>
                      <a:pt x="250" y="325"/>
                    </a:lnTo>
                    <a:lnTo>
                      <a:pt x="250" y="365"/>
                    </a:lnTo>
                    <a:lnTo>
                      <a:pt x="342" y="365"/>
                    </a:lnTo>
                    <a:lnTo>
                      <a:pt x="309" y="256"/>
                    </a:lnTo>
                    <a:close/>
                    <a:moveTo>
                      <a:pt x="260" y="56"/>
                    </a:moveTo>
                    <a:lnTo>
                      <a:pt x="359" y="365"/>
                    </a:lnTo>
                    <a:lnTo>
                      <a:pt x="428" y="365"/>
                    </a:lnTo>
                    <a:lnTo>
                      <a:pt x="428" y="325"/>
                    </a:lnTo>
                    <a:lnTo>
                      <a:pt x="388" y="325"/>
                    </a:lnTo>
                    <a:lnTo>
                      <a:pt x="316" y="95"/>
                    </a:lnTo>
                    <a:lnTo>
                      <a:pt x="352" y="95"/>
                    </a:lnTo>
                    <a:lnTo>
                      <a:pt x="352" y="56"/>
                    </a:lnTo>
                    <a:close/>
                    <a:moveTo>
                      <a:pt x="1" y="381"/>
                    </a:moveTo>
                    <a:lnTo>
                      <a:pt x="1" y="421"/>
                    </a:lnTo>
                    <a:lnTo>
                      <a:pt x="178" y="421"/>
                    </a:lnTo>
                    <a:lnTo>
                      <a:pt x="178" y="381"/>
                    </a:lnTo>
                    <a:close/>
                    <a:moveTo>
                      <a:pt x="250" y="381"/>
                    </a:moveTo>
                    <a:lnTo>
                      <a:pt x="250" y="421"/>
                    </a:lnTo>
                    <a:lnTo>
                      <a:pt x="428" y="421"/>
                    </a:lnTo>
                    <a:lnTo>
                      <a:pt x="428" y="3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6181773" y="2014807"/>
                <a:ext cx="43417" cy="62386"/>
              </a:xfrm>
              <a:custGeom>
                <a:avLst/>
                <a:gdLst/>
                <a:ahLst/>
                <a:cxnLst/>
                <a:rect l="l" t="t" r="r" b="b"/>
                <a:pathLst>
                  <a:path w="293" h="421" extrusionOk="0">
                    <a:moveTo>
                      <a:pt x="0" y="0"/>
                    </a:moveTo>
                    <a:lnTo>
                      <a:pt x="0" y="43"/>
                    </a:lnTo>
                    <a:lnTo>
                      <a:pt x="171" y="43"/>
                    </a:lnTo>
                    <a:lnTo>
                      <a:pt x="171" y="0"/>
                    </a:lnTo>
                    <a:close/>
                    <a:moveTo>
                      <a:pt x="0" y="56"/>
                    </a:moveTo>
                    <a:lnTo>
                      <a:pt x="0" y="95"/>
                    </a:lnTo>
                    <a:lnTo>
                      <a:pt x="39" y="95"/>
                    </a:lnTo>
                    <a:lnTo>
                      <a:pt x="39" y="325"/>
                    </a:lnTo>
                    <a:lnTo>
                      <a:pt x="0" y="325"/>
                    </a:lnTo>
                    <a:lnTo>
                      <a:pt x="0" y="365"/>
                    </a:lnTo>
                    <a:lnTo>
                      <a:pt x="79" y="365"/>
                    </a:lnTo>
                    <a:lnTo>
                      <a:pt x="79" y="56"/>
                    </a:lnTo>
                    <a:close/>
                    <a:moveTo>
                      <a:pt x="95" y="56"/>
                    </a:moveTo>
                    <a:lnTo>
                      <a:pt x="95" y="365"/>
                    </a:lnTo>
                    <a:lnTo>
                      <a:pt x="237" y="365"/>
                    </a:lnTo>
                    <a:lnTo>
                      <a:pt x="237" y="253"/>
                    </a:lnTo>
                    <a:lnTo>
                      <a:pt x="197" y="253"/>
                    </a:lnTo>
                    <a:lnTo>
                      <a:pt x="197" y="325"/>
                    </a:lnTo>
                    <a:lnTo>
                      <a:pt x="135" y="325"/>
                    </a:lnTo>
                    <a:lnTo>
                      <a:pt x="135" y="95"/>
                    </a:lnTo>
                    <a:lnTo>
                      <a:pt x="171" y="95"/>
                    </a:lnTo>
                    <a:lnTo>
                      <a:pt x="171" y="56"/>
                    </a:lnTo>
                    <a:close/>
                    <a:moveTo>
                      <a:pt x="253" y="253"/>
                    </a:moveTo>
                    <a:lnTo>
                      <a:pt x="253" y="381"/>
                    </a:lnTo>
                    <a:lnTo>
                      <a:pt x="0" y="381"/>
                    </a:lnTo>
                    <a:lnTo>
                      <a:pt x="0" y="421"/>
                    </a:lnTo>
                    <a:lnTo>
                      <a:pt x="292" y="421"/>
                    </a:lnTo>
                    <a:lnTo>
                      <a:pt x="292" y="25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6230821" y="2014807"/>
                <a:ext cx="45936" cy="6238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21" extrusionOk="0">
                    <a:moveTo>
                      <a:pt x="4" y="0"/>
                    </a:moveTo>
                    <a:lnTo>
                      <a:pt x="4" y="43"/>
                    </a:lnTo>
                    <a:lnTo>
                      <a:pt x="267" y="43"/>
                    </a:lnTo>
                    <a:lnTo>
                      <a:pt x="267" y="118"/>
                    </a:lnTo>
                    <a:lnTo>
                      <a:pt x="310" y="118"/>
                    </a:lnTo>
                    <a:lnTo>
                      <a:pt x="310" y="0"/>
                    </a:lnTo>
                    <a:close/>
                    <a:moveTo>
                      <a:pt x="96" y="56"/>
                    </a:moveTo>
                    <a:lnTo>
                      <a:pt x="96" y="204"/>
                    </a:lnTo>
                    <a:lnTo>
                      <a:pt x="218" y="204"/>
                    </a:lnTo>
                    <a:lnTo>
                      <a:pt x="218" y="164"/>
                    </a:lnTo>
                    <a:lnTo>
                      <a:pt x="139" y="164"/>
                    </a:lnTo>
                    <a:lnTo>
                      <a:pt x="139" y="95"/>
                    </a:lnTo>
                    <a:lnTo>
                      <a:pt x="214" y="95"/>
                    </a:lnTo>
                    <a:lnTo>
                      <a:pt x="214" y="118"/>
                    </a:lnTo>
                    <a:lnTo>
                      <a:pt x="254" y="118"/>
                    </a:lnTo>
                    <a:lnTo>
                      <a:pt x="254" y="56"/>
                    </a:lnTo>
                    <a:close/>
                    <a:moveTo>
                      <a:pt x="1" y="56"/>
                    </a:moveTo>
                    <a:lnTo>
                      <a:pt x="1" y="95"/>
                    </a:lnTo>
                    <a:lnTo>
                      <a:pt x="40" y="95"/>
                    </a:lnTo>
                    <a:lnTo>
                      <a:pt x="40" y="325"/>
                    </a:lnTo>
                    <a:lnTo>
                      <a:pt x="1" y="325"/>
                    </a:lnTo>
                    <a:lnTo>
                      <a:pt x="1" y="365"/>
                    </a:lnTo>
                    <a:lnTo>
                      <a:pt x="83" y="365"/>
                    </a:lnTo>
                    <a:lnTo>
                      <a:pt x="83" y="56"/>
                    </a:lnTo>
                    <a:close/>
                    <a:moveTo>
                      <a:pt x="96" y="220"/>
                    </a:moveTo>
                    <a:lnTo>
                      <a:pt x="96" y="365"/>
                    </a:lnTo>
                    <a:lnTo>
                      <a:pt x="254" y="365"/>
                    </a:lnTo>
                    <a:lnTo>
                      <a:pt x="254" y="299"/>
                    </a:lnTo>
                    <a:lnTo>
                      <a:pt x="214" y="299"/>
                    </a:lnTo>
                    <a:lnTo>
                      <a:pt x="214" y="325"/>
                    </a:lnTo>
                    <a:lnTo>
                      <a:pt x="139" y="325"/>
                    </a:lnTo>
                    <a:lnTo>
                      <a:pt x="139" y="260"/>
                    </a:lnTo>
                    <a:lnTo>
                      <a:pt x="218" y="260"/>
                    </a:lnTo>
                    <a:lnTo>
                      <a:pt x="218" y="220"/>
                    </a:lnTo>
                    <a:close/>
                    <a:moveTo>
                      <a:pt x="267" y="299"/>
                    </a:moveTo>
                    <a:lnTo>
                      <a:pt x="267" y="381"/>
                    </a:lnTo>
                    <a:lnTo>
                      <a:pt x="1" y="381"/>
                    </a:lnTo>
                    <a:lnTo>
                      <a:pt x="1" y="421"/>
                    </a:lnTo>
                    <a:lnTo>
                      <a:pt x="310" y="421"/>
                    </a:lnTo>
                    <a:lnTo>
                      <a:pt x="310" y="2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3" name="Google Shape;403;p22"/>
            <p:cNvSpPr/>
            <p:nvPr/>
          </p:nvSpPr>
          <p:spPr>
            <a:xfrm>
              <a:off x="4432335" y="2615619"/>
              <a:ext cx="253525" cy="241402"/>
            </a:xfrm>
            <a:custGeom>
              <a:avLst/>
              <a:gdLst/>
              <a:ahLst/>
              <a:cxnLst/>
              <a:rect l="l" t="t" r="r" b="b"/>
              <a:pathLst>
                <a:path w="2120" h="2019" extrusionOk="0">
                  <a:moveTo>
                    <a:pt x="1062" y="1"/>
                  </a:moveTo>
                  <a:lnTo>
                    <a:pt x="812" y="770"/>
                  </a:lnTo>
                  <a:lnTo>
                    <a:pt x="1" y="770"/>
                  </a:lnTo>
                  <a:lnTo>
                    <a:pt x="658" y="1249"/>
                  </a:lnTo>
                  <a:lnTo>
                    <a:pt x="405" y="2018"/>
                  </a:lnTo>
                  <a:lnTo>
                    <a:pt x="1062" y="1545"/>
                  </a:lnTo>
                  <a:lnTo>
                    <a:pt x="1716" y="2018"/>
                  </a:lnTo>
                  <a:lnTo>
                    <a:pt x="1466" y="1249"/>
                  </a:lnTo>
                  <a:lnTo>
                    <a:pt x="2120" y="770"/>
                  </a:lnTo>
                  <a:lnTo>
                    <a:pt x="1311" y="77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7110150" y="3703843"/>
            <a:ext cx="1026674" cy="947073"/>
            <a:chOff x="4055704" y="3745727"/>
            <a:chExt cx="1026674" cy="947073"/>
          </a:xfrm>
        </p:grpSpPr>
        <p:cxnSp>
          <p:nvCxnSpPr>
            <p:cNvPr id="405" name="Google Shape;405;p22"/>
            <p:cNvCxnSpPr/>
            <p:nvPr/>
          </p:nvCxnSpPr>
          <p:spPr>
            <a:xfrm>
              <a:off x="4315550" y="3962425"/>
              <a:ext cx="660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2"/>
            <p:cNvCxnSpPr/>
            <p:nvPr/>
          </p:nvCxnSpPr>
          <p:spPr>
            <a:xfrm>
              <a:off x="4359225" y="4109300"/>
              <a:ext cx="592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2"/>
            <p:cNvCxnSpPr/>
            <p:nvPr/>
          </p:nvCxnSpPr>
          <p:spPr>
            <a:xfrm>
              <a:off x="4382025" y="4182750"/>
              <a:ext cx="552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2"/>
            <p:cNvCxnSpPr/>
            <p:nvPr/>
          </p:nvCxnSpPr>
          <p:spPr>
            <a:xfrm>
              <a:off x="4896738" y="3897588"/>
              <a:ext cx="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2"/>
            <p:cNvCxnSpPr/>
            <p:nvPr/>
          </p:nvCxnSpPr>
          <p:spPr>
            <a:xfrm>
              <a:off x="4765550" y="3897600"/>
              <a:ext cx="0" cy="35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2"/>
            <p:cNvCxnSpPr/>
            <p:nvPr/>
          </p:nvCxnSpPr>
          <p:spPr>
            <a:xfrm>
              <a:off x="4634363" y="3897588"/>
              <a:ext cx="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2"/>
            <p:cNvCxnSpPr/>
            <p:nvPr/>
          </p:nvCxnSpPr>
          <p:spPr>
            <a:xfrm>
              <a:off x="4371988" y="3897588"/>
              <a:ext cx="0" cy="22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2"/>
            <p:cNvCxnSpPr/>
            <p:nvPr/>
          </p:nvCxnSpPr>
          <p:spPr>
            <a:xfrm>
              <a:off x="4503175" y="3897588"/>
              <a:ext cx="0" cy="348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3" name="Google Shape;413;p22"/>
            <p:cNvGrpSpPr/>
            <p:nvPr/>
          </p:nvGrpSpPr>
          <p:grpSpPr>
            <a:xfrm>
              <a:off x="4055704" y="3745727"/>
              <a:ext cx="1026674" cy="947073"/>
              <a:chOff x="1741551" y="2441075"/>
              <a:chExt cx="378358" cy="349036"/>
            </a:xfrm>
          </p:grpSpPr>
          <p:sp>
            <p:nvSpPr>
              <p:cNvPr id="414" name="Google Shape;414;p22"/>
              <p:cNvSpPr/>
              <p:nvPr/>
            </p:nvSpPr>
            <p:spPr>
              <a:xfrm>
                <a:off x="1841241" y="2720109"/>
                <a:ext cx="81672" cy="70001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2669" extrusionOk="0">
                    <a:moveTo>
                      <a:pt x="1781" y="1"/>
                    </a:moveTo>
                    <a:cubicBezTo>
                      <a:pt x="592" y="1"/>
                      <a:pt x="1" y="1435"/>
                      <a:pt x="838" y="2277"/>
                    </a:cubicBezTo>
                    <a:cubicBezTo>
                      <a:pt x="1110" y="2547"/>
                      <a:pt x="1444" y="2669"/>
                      <a:pt x="1772" y="2669"/>
                    </a:cubicBezTo>
                    <a:cubicBezTo>
                      <a:pt x="2457" y="2669"/>
                      <a:pt x="3114" y="2138"/>
                      <a:pt x="3114" y="1334"/>
                    </a:cubicBezTo>
                    <a:cubicBezTo>
                      <a:pt x="3114" y="597"/>
                      <a:pt x="2517" y="1"/>
                      <a:pt x="1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1866734" y="2739176"/>
                <a:ext cx="37138" cy="31814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3" extrusionOk="0">
                    <a:moveTo>
                      <a:pt x="809" y="0"/>
                    </a:moveTo>
                    <a:cubicBezTo>
                      <a:pt x="270" y="0"/>
                      <a:pt x="1" y="650"/>
                      <a:pt x="381" y="1035"/>
                    </a:cubicBezTo>
                    <a:cubicBezTo>
                      <a:pt x="505" y="1158"/>
                      <a:pt x="657" y="1213"/>
                      <a:pt x="806" y="1213"/>
                    </a:cubicBezTo>
                    <a:cubicBezTo>
                      <a:pt x="1118" y="1213"/>
                      <a:pt x="1415" y="971"/>
                      <a:pt x="1415" y="607"/>
                    </a:cubicBezTo>
                    <a:cubicBezTo>
                      <a:pt x="1415" y="270"/>
                      <a:pt x="1146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>
                <a:off x="1980063" y="2720109"/>
                <a:ext cx="81672" cy="70001"/>
              </a:xfrm>
              <a:custGeom>
                <a:avLst/>
                <a:gdLst/>
                <a:ahLst/>
                <a:cxnLst/>
                <a:rect l="l" t="t" r="r" b="b"/>
                <a:pathLst>
                  <a:path w="3114" h="2669" extrusionOk="0">
                    <a:moveTo>
                      <a:pt x="1781" y="1"/>
                    </a:moveTo>
                    <a:cubicBezTo>
                      <a:pt x="592" y="1"/>
                      <a:pt x="1" y="1435"/>
                      <a:pt x="838" y="2277"/>
                    </a:cubicBezTo>
                    <a:cubicBezTo>
                      <a:pt x="1110" y="2547"/>
                      <a:pt x="1444" y="2669"/>
                      <a:pt x="1772" y="2669"/>
                    </a:cubicBezTo>
                    <a:cubicBezTo>
                      <a:pt x="2457" y="2669"/>
                      <a:pt x="3114" y="2138"/>
                      <a:pt x="3114" y="1334"/>
                    </a:cubicBezTo>
                    <a:cubicBezTo>
                      <a:pt x="3114" y="597"/>
                      <a:pt x="2517" y="1"/>
                      <a:pt x="1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>
                <a:off x="2005557" y="2739176"/>
                <a:ext cx="37138" cy="31814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3" extrusionOk="0">
                    <a:moveTo>
                      <a:pt x="809" y="0"/>
                    </a:moveTo>
                    <a:cubicBezTo>
                      <a:pt x="270" y="0"/>
                      <a:pt x="1" y="650"/>
                      <a:pt x="381" y="1035"/>
                    </a:cubicBezTo>
                    <a:cubicBezTo>
                      <a:pt x="503" y="1158"/>
                      <a:pt x="655" y="1213"/>
                      <a:pt x="804" y="1213"/>
                    </a:cubicBezTo>
                    <a:cubicBezTo>
                      <a:pt x="1115" y="1213"/>
                      <a:pt x="1415" y="971"/>
                      <a:pt x="1415" y="607"/>
                    </a:cubicBezTo>
                    <a:cubicBezTo>
                      <a:pt x="1415" y="270"/>
                      <a:pt x="1141" y="0"/>
                      <a:pt x="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>
                <a:off x="1741551" y="2441075"/>
                <a:ext cx="376470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8205" extrusionOk="0">
                    <a:moveTo>
                      <a:pt x="1634" y="1"/>
                    </a:moveTo>
                    <a:cubicBezTo>
                      <a:pt x="1630" y="1"/>
                      <a:pt x="1626" y="1"/>
                      <a:pt x="1622" y="1"/>
                    </a:cubicBezTo>
                    <a:lnTo>
                      <a:pt x="578" y="1"/>
                    </a:lnTo>
                    <a:cubicBezTo>
                      <a:pt x="255" y="1"/>
                      <a:pt x="0" y="256"/>
                      <a:pt x="0" y="578"/>
                    </a:cubicBezTo>
                    <a:cubicBezTo>
                      <a:pt x="0" y="896"/>
                      <a:pt x="255" y="1156"/>
                      <a:pt x="578" y="1156"/>
                    </a:cubicBezTo>
                    <a:lnTo>
                      <a:pt x="1622" y="1156"/>
                    </a:lnTo>
                    <a:cubicBezTo>
                      <a:pt x="1670" y="1156"/>
                      <a:pt x="1718" y="1185"/>
                      <a:pt x="1737" y="1233"/>
                    </a:cubicBezTo>
                    <a:lnTo>
                      <a:pt x="2984" y="4755"/>
                    </a:lnTo>
                    <a:lnTo>
                      <a:pt x="3253" y="5515"/>
                    </a:lnTo>
                    <a:lnTo>
                      <a:pt x="3696" y="6761"/>
                    </a:lnTo>
                    <a:cubicBezTo>
                      <a:pt x="4061" y="7637"/>
                      <a:pt x="4918" y="8205"/>
                      <a:pt x="5866" y="8205"/>
                    </a:cubicBezTo>
                    <a:lnTo>
                      <a:pt x="13776" y="8205"/>
                    </a:lnTo>
                    <a:cubicBezTo>
                      <a:pt x="14094" y="8205"/>
                      <a:pt x="14354" y="7945"/>
                      <a:pt x="14354" y="7623"/>
                    </a:cubicBezTo>
                    <a:cubicBezTo>
                      <a:pt x="14354" y="7305"/>
                      <a:pt x="14094" y="7045"/>
                      <a:pt x="13776" y="7045"/>
                    </a:cubicBezTo>
                    <a:lnTo>
                      <a:pt x="5866" y="7045"/>
                    </a:lnTo>
                    <a:cubicBezTo>
                      <a:pt x="5385" y="7045"/>
                      <a:pt x="4947" y="6757"/>
                      <a:pt x="4759" y="6314"/>
                    </a:cubicBezTo>
                    <a:lnTo>
                      <a:pt x="2801" y="780"/>
                    </a:lnTo>
                    <a:cubicBezTo>
                      <a:pt x="2605" y="308"/>
                      <a:pt x="2144" y="1"/>
                      <a:pt x="1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1815748" y="2635814"/>
                <a:ext cx="261908" cy="84321"/>
              </a:xfrm>
              <a:custGeom>
                <a:avLst/>
                <a:gdLst/>
                <a:ahLst/>
                <a:cxnLst/>
                <a:rect l="l" t="t" r="r" b="b"/>
                <a:pathLst>
                  <a:path w="9986" h="3215" extrusionOk="0">
                    <a:moveTo>
                      <a:pt x="1281" y="0"/>
                    </a:moveTo>
                    <a:lnTo>
                      <a:pt x="698" y="843"/>
                    </a:lnTo>
                    <a:cubicBezTo>
                      <a:pt x="1" y="1843"/>
                      <a:pt x="722" y="3215"/>
                      <a:pt x="1940" y="3215"/>
                    </a:cubicBezTo>
                    <a:lnTo>
                      <a:pt x="9408" y="3215"/>
                    </a:lnTo>
                    <a:cubicBezTo>
                      <a:pt x="9725" y="3215"/>
                      <a:pt x="9985" y="2955"/>
                      <a:pt x="9985" y="2637"/>
                    </a:cubicBezTo>
                    <a:cubicBezTo>
                      <a:pt x="9985" y="2315"/>
                      <a:pt x="9725" y="2060"/>
                      <a:pt x="9408" y="2060"/>
                    </a:cubicBezTo>
                    <a:lnTo>
                      <a:pt x="1940" y="2060"/>
                    </a:lnTo>
                    <a:cubicBezTo>
                      <a:pt x="1656" y="2060"/>
                      <a:pt x="1487" y="1738"/>
                      <a:pt x="1651" y="1502"/>
                    </a:cubicBezTo>
                    <a:lnTo>
                      <a:pt x="2243" y="640"/>
                    </a:lnTo>
                    <a:cubicBezTo>
                      <a:pt x="1877" y="511"/>
                      <a:pt x="1545" y="289"/>
                      <a:pt x="12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1839484" y="2635814"/>
                <a:ext cx="35092" cy="2992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141" extrusionOk="0">
                    <a:moveTo>
                      <a:pt x="376" y="0"/>
                    </a:moveTo>
                    <a:lnTo>
                      <a:pt x="0" y="549"/>
                    </a:lnTo>
                    <a:cubicBezTo>
                      <a:pt x="275" y="828"/>
                      <a:pt x="616" y="1030"/>
                      <a:pt x="991" y="1141"/>
                    </a:cubicBezTo>
                    <a:lnTo>
                      <a:pt x="1338" y="640"/>
                    </a:lnTo>
                    <a:cubicBezTo>
                      <a:pt x="972" y="511"/>
                      <a:pt x="640" y="289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1816771" y="2468218"/>
                <a:ext cx="303137" cy="159542"/>
              </a:xfrm>
              <a:custGeom>
                <a:avLst/>
                <a:gdLst/>
                <a:ahLst/>
                <a:cxnLst/>
                <a:rect l="l" t="t" r="r" b="b"/>
                <a:pathLst>
                  <a:path w="11558" h="6083" extrusionOk="0">
                    <a:moveTo>
                      <a:pt x="0" y="0"/>
                    </a:moveTo>
                    <a:lnTo>
                      <a:pt x="404" y="1155"/>
                    </a:lnTo>
                    <a:lnTo>
                      <a:pt x="10345" y="1155"/>
                    </a:lnTo>
                    <a:lnTo>
                      <a:pt x="9215" y="6082"/>
                    </a:lnTo>
                    <a:lnTo>
                      <a:pt x="10398" y="6082"/>
                    </a:lnTo>
                    <a:lnTo>
                      <a:pt x="11481" y="1371"/>
                    </a:lnTo>
                    <a:cubicBezTo>
                      <a:pt x="11558" y="1039"/>
                      <a:pt x="11481" y="688"/>
                      <a:pt x="11269" y="424"/>
                    </a:cubicBezTo>
                    <a:cubicBezTo>
                      <a:pt x="11058" y="154"/>
                      <a:pt x="10735" y="0"/>
                      <a:pt x="10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" name="Google Shape;342;p22">
            <a:extLst>
              <a:ext uri="{FF2B5EF4-FFF2-40B4-BE49-F238E27FC236}">
                <a16:creationId xmlns:a16="http://schemas.microsoft.com/office/drawing/2014/main" id="{706C54DE-6D4B-7040-A7EA-2EBF5C15AFB6}"/>
              </a:ext>
            </a:extLst>
          </p:cNvPr>
          <p:cNvSpPr/>
          <p:nvPr/>
        </p:nvSpPr>
        <p:spPr>
          <a:xfrm>
            <a:off x="403830" y="3607418"/>
            <a:ext cx="476513" cy="476513"/>
          </a:xfrm>
          <a:custGeom>
            <a:avLst/>
            <a:gdLst/>
            <a:ahLst/>
            <a:cxnLst/>
            <a:rect l="l" t="t" r="r" b="b"/>
            <a:pathLst>
              <a:path w="40920" h="40920" extrusionOk="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4</a:t>
            </a:r>
            <a:endParaRPr dirty="0"/>
          </a:p>
        </p:txBody>
      </p:sp>
      <p:sp>
        <p:nvSpPr>
          <p:cNvPr id="81" name="Google Shape;342;p22">
            <a:extLst>
              <a:ext uri="{FF2B5EF4-FFF2-40B4-BE49-F238E27FC236}">
                <a16:creationId xmlns:a16="http://schemas.microsoft.com/office/drawing/2014/main" id="{D4764995-A907-ED42-9167-84C9AB0C1BD2}"/>
              </a:ext>
            </a:extLst>
          </p:cNvPr>
          <p:cNvSpPr/>
          <p:nvPr/>
        </p:nvSpPr>
        <p:spPr>
          <a:xfrm>
            <a:off x="403829" y="4412656"/>
            <a:ext cx="476513" cy="476513"/>
          </a:xfrm>
          <a:custGeom>
            <a:avLst/>
            <a:gdLst/>
            <a:ahLst/>
            <a:cxnLst/>
            <a:rect l="l" t="t" r="r" b="b"/>
            <a:pathLst>
              <a:path w="40920" h="40920" extrusionOk="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F5799-EA56-3E43-8664-5DA7FB0BC648}"/>
              </a:ext>
            </a:extLst>
          </p:cNvPr>
          <p:cNvSpPr txBox="1"/>
          <p:nvPr/>
        </p:nvSpPr>
        <p:spPr>
          <a:xfrm>
            <a:off x="984822" y="3636912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1600" dirty="0"/>
              <a:t>Staffless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36B02-33B7-7C42-973C-3D1E519C5DFF}"/>
              </a:ext>
            </a:extLst>
          </p:cNvPr>
          <p:cNvSpPr txBox="1"/>
          <p:nvPr/>
        </p:nvSpPr>
        <p:spPr>
          <a:xfrm>
            <a:off x="1036454" y="4512709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dirty="0"/>
              <a:t>Thermal and humidity sensors</a:t>
            </a:r>
          </a:p>
        </p:txBody>
      </p:sp>
      <p:sp>
        <p:nvSpPr>
          <p:cNvPr id="85" name="Google Shape;342;p22">
            <a:extLst>
              <a:ext uri="{FF2B5EF4-FFF2-40B4-BE49-F238E27FC236}">
                <a16:creationId xmlns:a16="http://schemas.microsoft.com/office/drawing/2014/main" id="{95ED11CF-9FA9-9949-9B54-9E468A45384E}"/>
              </a:ext>
            </a:extLst>
          </p:cNvPr>
          <p:cNvSpPr/>
          <p:nvPr/>
        </p:nvSpPr>
        <p:spPr>
          <a:xfrm>
            <a:off x="410230" y="1853560"/>
            <a:ext cx="476513" cy="476513"/>
          </a:xfrm>
          <a:custGeom>
            <a:avLst/>
            <a:gdLst/>
            <a:ahLst/>
            <a:cxnLst/>
            <a:rect l="l" t="t" r="r" b="b"/>
            <a:pathLst>
              <a:path w="40920" h="40920" extrusionOk="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2</a:t>
            </a:r>
            <a:endParaRPr dirty="0"/>
          </a:p>
        </p:txBody>
      </p:sp>
      <p:sp>
        <p:nvSpPr>
          <p:cNvPr id="86" name="Google Shape;342;p22">
            <a:extLst>
              <a:ext uri="{FF2B5EF4-FFF2-40B4-BE49-F238E27FC236}">
                <a16:creationId xmlns:a16="http://schemas.microsoft.com/office/drawing/2014/main" id="{44198225-82DB-EB40-A4C4-C4DD49868A1E}"/>
              </a:ext>
            </a:extLst>
          </p:cNvPr>
          <p:cNvSpPr/>
          <p:nvPr/>
        </p:nvSpPr>
        <p:spPr>
          <a:xfrm>
            <a:off x="428028" y="898415"/>
            <a:ext cx="476513" cy="476513"/>
          </a:xfrm>
          <a:custGeom>
            <a:avLst/>
            <a:gdLst/>
            <a:ahLst/>
            <a:cxnLst/>
            <a:rect l="l" t="t" r="r" b="b"/>
            <a:pathLst>
              <a:path w="40920" h="40920" extrusionOk="0">
                <a:moveTo>
                  <a:pt x="20450" y="0"/>
                </a:moveTo>
                <a:cubicBezTo>
                  <a:pt x="9151" y="0"/>
                  <a:pt x="0" y="9151"/>
                  <a:pt x="0" y="20450"/>
                </a:cubicBezTo>
                <a:cubicBezTo>
                  <a:pt x="0" y="31749"/>
                  <a:pt x="9151" y="40920"/>
                  <a:pt x="20450" y="40920"/>
                </a:cubicBezTo>
                <a:cubicBezTo>
                  <a:pt x="31749" y="40920"/>
                  <a:pt x="40919" y="31749"/>
                  <a:pt x="40919" y="20450"/>
                </a:cubicBezTo>
                <a:cubicBezTo>
                  <a:pt x="40919" y="9151"/>
                  <a:pt x="31749" y="0"/>
                  <a:pt x="204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48"/>
          <p:cNvSpPr txBox="1">
            <a:spLocks noGrp="1"/>
          </p:cNvSpPr>
          <p:nvPr>
            <p:ph type="title"/>
          </p:nvPr>
        </p:nvSpPr>
        <p:spPr>
          <a:xfrm>
            <a:off x="1202910" y="451343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3087" name="Google Shape;3087;p48"/>
          <p:cNvGrpSpPr/>
          <p:nvPr/>
        </p:nvGrpSpPr>
        <p:grpSpPr>
          <a:xfrm>
            <a:off x="619531" y="2253992"/>
            <a:ext cx="942918" cy="886302"/>
            <a:chOff x="2313275" y="2279987"/>
            <a:chExt cx="827774" cy="778072"/>
          </a:xfrm>
        </p:grpSpPr>
        <p:sp>
          <p:nvSpPr>
            <p:cNvPr id="3088" name="Google Shape;3088;p48"/>
            <p:cNvSpPr/>
            <p:nvPr/>
          </p:nvSpPr>
          <p:spPr>
            <a:xfrm>
              <a:off x="2324292" y="2412954"/>
              <a:ext cx="676105" cy="634089"/>
            </a:xfrm>
            <a:custGeom>
              <a:avLst/>
              <a:gdLst/>
              <a:ahLst/>
              <a:cxnLst/>
              <a:rect l="l" t="t" r="r" b="b"/>
              <a:pathLst>
                <a:path w="2639" h="2475" extrusionOk="0">
                  <a:moveTo>
                    <a:pt x="1492" y="441"/>
                  </a:moveTo>
                  <a:cubicBezTo>
                    <a:pt x="1936" y="441"/>
                    <a:pt x="2271" y="799"/>
                    <a:pt x="2271" y="1276"/>
                  </a:cubicBezTo>
                  <a:cubicBezTo>
                    <a:pt x="2271" y="1755"/>
                    <a:pt x="1946" y="2103"/>
                    <a:pt x="1499" y="2103"/>
                  </a:cubicBezTo>
                  <a:lnTo>
                    <a:pt x="1371" y="2103"/>
                  </a:lnTo>
                  <a:cubicBezTo>
                    <a:pt x="1348" y="2107"/>
                    <a:pt x="1321" y="2107"/>
                    <a:pt x="1295" y="2107"/>
                  </a:cubicBezTo>
                  <a:cubicBezTo>
                    <a:pt x="835" y="2107"/>
                    <a:pt x="461" y="1736"/>
                    <a:pt x="461" y="1276"/>
                  </a:cubicBezTo>
                  <a:cubicBezTo>
                    <a:pt x="461" y="819"/>
                    <a:pt x="829" y="451"/>
                    <a:pt x="1282" y="441"/>
                  </a:cubicBezTo>
                  <a:close/>
                  <a:moveTo>
                    <a:pt x="1" y="1"/>
                  </a:moveTo>
                  <a:lnTo>
                    <a:pt x="1" y="2475"/>
                  </a:lnTo>
                  <a:lnTo>
                    <a:pt x="2639" y="2475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8"/>
            <p:cNvSpPr/>
            <p:nvPr/>
          </p:nvSpPr>
          <p:spPr>
            <a:xfrm>
              <a:off x="2718326" y="2412954"/>
              <a:ext cx="149107" cy="152694"/>
            </a:xfrm>
            <a:custGeom>
              <a:avLst/>
              <a:gdLst/>
              <a:ahLst/>
              <a:cxnLst/>
              <a:rect l="l" t="t" r="r" b="b"/>
              <a:pathLst>
                <a:path w="582" h="596" extrusionOk="0">
                  <a:moveTo>
                    <a:pt x="118" y="1"/>
                  </a:moveTo>
                  <a:lnTo>
                    <a:pt x="0" y="444"/>
                  </a:lnTo>
                  <a:cubicBezTo>
                    <a:pt x="158" y="454"/>
                    <a:pt x="299" y="507"/>
                    <a:pt x="417" y="596"/>
                  </a:cubicBezTo>
                  <a:lnTo>
                    <a:pt x="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8"/>
            <p:cNvSpPr/>
            <p:nvPr/>
          </p:nvSpPr>
          <p:spPr>
            <a:xfrm>
              <a:off x="2332746" y="2291003"/>
              <a:ext cx="788832" cy="111446"/>
            </a:xfrm>
            <a:custGeom>
              <a:avLst/>
              <a:gdLst/>
              <a:ahLst/>
              <a:cxnLst/>
              <a:rect l="l" t="t" r="r" b="b"/>
              <a:pathLst>
                <a:path w="3079" h="435" extrusionOk="0">
                  <a:moveTo>
                    <a:pt x="460" y="1"/>
                  </a:moveTo>
                  <a:lnTo>
                    <a:pt x="1" y="434"/>
                  </a:lnTo>
                  <a:lnTo>
                    <a:pt x="2619" y="434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8"/>
            <p:cNvSpPr/>
            <p:nvPr/>
          </p:nvSpPr>
          <p:spPr>
            <a:xfrm>
              <a:off x="3011162" y="2298689"/>
              <a:ext cx="118876" cy="740923"/>
            </a:xfrm>
            <a:custGeom>
              <a:avLst/>
              <a:gdLst/>
              <a:ahLst/>
              <a:cxnLst/>
              <a:rect l="l" t="t" r="r" b="b"/>
              <a:pathLst>
                <a:path w="464" h="2892" extrusionOk="0">
                  <a:moveTo>
                    <a:pt x="464" y="0"/>
                  </a:moveTo>
                  <a:lnTo>
                    <a:pt x="0" y="434"/>
                  </a:lnTo>
                  <a:lnTo>
                    <a:pt x="0" y="2891"/>
                  </a:lnTo>
                  <a:lnTo>
                    <a:pt x="464" y="2454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8"/>
            <p:cNvSpPr/>
            <p:nvPr/>
          </p:nvSpPr>
          <p:spPr>
            <a:xfrm>
              <a:off x="2725756" y="2537724"/>
              <a:ext cx="169603" cy="401718"/>
            </a:xfrm>
            <a:custGeom>
              <a:avLst/>
              <a:gdLst/>
              <a:ahLst/>
              <a:cxnLst/>
              <a:rect l="l" t="t" r="r" b="b"/>
              <a:pathLst>
                <a:path w="662" h="1568" extrusionOk="0">
                  <a:moveTo>
                    <a:pt x="1" y="0"/>
                  </a:moveTo>
                  <a:cubicBezTo>
                    <a:pt x="326" y="115"/>
                    <a:pt x="559" y="424"/>
                    <a:pt x="559" y="789"/>
                  </a:cubicBezTo>
                  <a:cubicBezTo>
                    <a:pt x="559" y="1143"/>
                    <a:pt x="336" y="1449"/>
                    <a:pt x="20" y="1567"/>
                  </a:cubicBezTo>
                  <a:cubicBezTo>
                    <a:pt x="395" y="1524"/>
                    <a:pt x="661" y="1209"/>
                    <a:pt x="661" y="789"/>
                  </a:cubicBezTo>
                  <a:cubicBezTo>
                    <a:pt x="661" y="365"/>
                    <a:pt x="382" y="40"/>
                    <a:pt x="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8"/>
            <p:cNvSpPr/>
            <p:nvPr/>
          </p:nvSpPr>
          <p:spPr>
            <a:xfrm>
              <a:off x="2453160" y="2536699"/>
              <a:ext cx="405048" cy="405304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2" y="90"/>
                  </a:moveTo>
                  <a:cubicBezTo>
                    <a:pt x="1180" y="90"/>
                    <a:pt x="1495" y="405"/>
                    <a:pt x="1495" y="793"/>
                  </a:cubicBezTo>
                  <a:cubicBezTo>
                    <a:pt x="1495" y="1180"/>
                    <a:pt x="1180" y="1496"/>
                    <a:pt x="792" y="1496"/>
                  </a:cubicBezTo>
                  <a:cubicBezTo>
                    <a:pt x="404" y="1496"/>
                    <a:pt x="89" y="1180"/>
                    <a:pt x="89" y="793"/>
                  </a:cubicBezTo>
                  <a:cubicBezTo>
                    <a:pt x="89" y="405"/>
                    <a:pt x="404" y="90"/>
                    <a:pt x="792" y="90"/>
                  </a:cubicBezTo>
                  <a:close/>
                  <a:moveTo>
                    <a:pt x="792" y="1"/>
                  </a:moveTo>
                  <a:cubicBezTo>
                    <a:pt x="355" y="1"/>
                    <a:pt x="0" y="356"/>
                    <a:pt x="0" y="793"/>
                  </a:cubicBezTo>
                  <a:cubicBezTo>
                    <a:pt x="0" y="1226"/>
                    <a:pt x="355" y="1581"/>
                    <a:pt x="792" y="1581"/>
                  </a:cubicBezTo>
                  <a:cubicBezTo>
                    <a:pt x="1226" y="1581"/>
                    <a:pt x="1581" y="1226"/>
                    <a:pt x="1581" y="793"/>
                  </a:cubicBezTo>
                  <a:cubicBezTo>
                    <a:pt x="1581" y="356"/>
                    <a:pt x="1226" y="1"/>
                    <a:pt x="79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8"/>
            <p:cNvSpPr/>
            <p:nvPr/>
          </p:nvSpPr>
          <p:spPr>
            <a:xfrm>
              <a:off x="2486722" y="2570517"/>
              <a:ext cx="338693" cy="338437"/>
            </a:xfrm>
            <a:custGeom>
              <a:avLst/>
              <a:gdLst/>
              <a:ahLst/>
              <a:cxnLst/>
              <a:rect l="l" t="t" r="r" b="b"/>
              <a:pathLst>
                <a:path w="1322" h="1321" extrusionOk="0">
                  <a:moveTo>
                    <a:pt x="733" y="142"/>
                  </a:moveTo>
                  <a:cubicBezTo>
                    <a:pt x="743" y="142"/>
                    <a:pt x="753" y="151"/>
                    <a:pt x="753" y="165"/>
                  </a:cubicBezTo>
                  <a:lnTo>
                    <a:pt x="753" y="263"/>
                  </a:lnTo>
                  <a:cubicBezTo>
                    <a:pt x="815" y="266"/>
                    <a:pt x="871" y="276"/>
                    <a:pt x="907" y="286"/>
                  </a:cubicBezTo>
                  <a:cubicBezTo>
                    <a:pt x="917" y="289"/>
                    <a:pt x="921" y="299"/>
                    <a:pt x="921" y="309"/>
                  </a:cubicBezTo>
                  <a:lnTo>
                    <a:pt x="921" y="421"/>
                  </a:lnTo>
                  <a:cubicBezTo>
                    <a:pt x="921" y="427"/>
                    <a:pt x="921" y="434"/>
                    <a:pt x="914" y="437"/>
                  </a:cubicBezTo>
                  <a:cubicBezTo>
                    <a:pt x="911" y="440"/>
                    <a:pt x="904" y="444"/>
                    <a:pt x="898" y="444"/>
                  </a:cubicBezTo>
                  <a:cubicBezTo>
                    <a:pt x="858" y="440"/>
                    <a:pt x="796" y="437"/>
                    <a:pt x="753" y="434"/>
                  </a:cubicBezTo>
                  <a:lnTo>
                    <a:pt x="753" y="569"/>
                  </a:lnTo>
                  <a:cubicBezTo>
                    <a:pt x="878" y="572"/>
                    <a:pt x="950" y="654"/>
                    <a:pt x="950" y="789"/>
                  </a:cubicBezTo>
                  <a:lnTo>
                    <a:pt x="950" y="838"/>
                  </a:lnTo>
                  <a:cubicBezTo>
                    <a:pt x="950" y="976"/>
                    <a:pt x="884" y="1052"/>
                    <a:pt x="753" y="1061"/>
                  </a:cubicBezTo>
                  <a:lnTo>
                    <a:pt x="753" y="1190"/>
                  </a:lnTo>
                  <a:cubicBezTo>
                    <a:pt x="753" y="1199"/>
                    <a:pt x="743" y="1209"/>
                    <a:pt x="733" y="1209"/>
                  </a:cubicBezTo>
                  <a:lnTo>
                    <a:pt x="605" y="1209"/>
                  </a:lnTo>
                  <a:cubicBezTo>
                    <a:pt x="592" y="1209"/>
                    <a:pt x="582" y="1199"/>
                    <a:pt x="582" y="1190"/>
                  </a:cubicBezTo>
                  <a:lnTo>
                    <a:pt x="582" y="1058"/>
                  </a:lnTo>
                  <a:cubicBezTo>
                    <a:pt x="523" y="1055"/>
                    <a:pt x="474" y="1045"/>
                    <a:pt x="425" y="1032"/>
                  </a:cubicBezTo>
                  <a:cubicBezTo>
                    <a:pt x="418" y="1029"/>
                    <a:pt x="411" y="1019"/>
                    <a:pt x="411" y="1009"/>
                  </a:cubicBezTo>
                  <a:lnTo>
                    <a:pt x="411" y="897"/>
                  </a:lnTo>
                  <a:cubicBezTo>
                    <a:pt x="411" y="891"/>
                    <a:pt x="411" y="884"/>
                    <a:pt x="418" y="881"/>
                  </a:cubicBezTo>
                  <a:cubicBezTo>
                    <a:pt x="420" y="878"/>
                    <a:pt x="424" y="876"/>
                    <a:pt x="429" y="876"/>
                  </a:cubicBezTo>
                  <a:cubicBezTo>
                    <a:pt x="431" y="876"/>
                    <a:pt x="432" y="876"/>
                    <a:pt x="434" y="877"/>
                  </a:cubicBezTo>
                  <a:cubicBezTo>
                    <a:pt x="461" y="877"/>
                    <a:pt x="520" y="884"/>
                    <a:pt x="582" y="884"/>
                  </a:cubicBezTo>
                  <a:lnTo>
                    <a:pt x="582" y="756"/>
                  </a:lnTo>
                  <a:cubicBezTo>
                    <a:pt x="487" y="749"/>
                    <a:pt x="388" y="707"/>
                    <a:pt x="388" y="536"/>
                  </a:cubicBezTo>
                  <a:lnTo>
                    <a:pt x="388" y="470"/>
                  </a:lnTo>
                  <a:cubicBezTo>
                    <a:pt x="388" y="339"/>
                    <a:pt x="454" y="270"/>
                    <a:pt x="586" y="256"/>
                  </a:cubicBezTo>
                  <a:lnTo>
                    <a:pt x="586" y="165"/>
                  </a:lnTo>
                  <a:cubicBezTo>
                    <a:pt x="586" y="151"/>
                    <a:pt x="592" y="142"/>
                    <a:pt x="605" y="142"/>
                  </a:cubicBezTo>
                  <a:close/>
                  <a:moveTo>
                    <a:pt x="661" y="0"/>
                  </a:moveTo>
                  <a:cubicBezTo>
                    <a:pt x="296" y="0"/>
                    <a:pt x="1" y="296"/>
                    <a:pt x="1" y="661"/>
                  </a:cubicBezTo>
                  <a:cubicBezTo>
                    <a:pt x="1" y="1022"/>
                    <a:pt x="296" y="1321"/>
                    <a:pt x="661" y="1321"/>
                  </a:cubicBezTo>
                  <a:cubicBezTo>
                    <a:pt x="1026" y="1321"/>
                    <a:pt x="1321" y="1022"/>
                    <a:pt x="1321" y="661"/>
                  </a:cubicBezTo>
                  <a:cubicBezTo>
                    <a:pt x="1321" y="296"/>
                    <a:pt x="1026" y="0"/>
                    <a:pt x="66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8"/>
            <p:cNvSpPr/>
            <p:nvPr/>
          </p:nvSpPr>
          <p:spPr>
            <a:xfrm>
              <a:off x="2624813" y="2682476"/>
              <a:ext cx="11273" cy="33049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43" y="0"/>
                  </a:moveTo>
                  <a:cubicBezTo>
                    <a:pt x="7" y="7"/>
                    <a:pt x="1" y="20"/>
                    <a:pt x="1" y="46"/>
                  </a:cubicBezTo>
                  <a:lnTo>
                    <a:pt x="1" y="82"/>
                  </a:lnTo>
                  <a:cubicBezTo>
                    <a:pt x="1" y="105"/>
                    <a:pt x="4" y="122"/>
                    <a:pt x="43" y="128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8"/>
            <p:cNvSpPr/>
            <p:nvPr/>
          </p:nvSpPr>
          <p:spPr>
            <a:xfrm>
              <a:off x="2597144" y="2617658"/>
              <a:ext cx="122206" cy="251842"/>
            </a:xfrm>
            <a:custGeom>
              <a:avLst/>
              <a:gdLst/>
              <a:ahLst/>
              <a:cxnLst/>
              <a:rect l="l" t="t" r="r" b="b"/>
              <a:pathLst>
                <a:path w="477" h="983" extrusionOk="0">
                  <a:moveTo>
                    <a:pt x="171" y="204"/>
                  </a:moveTo>
                  <a:cubicBezTo>
                    <a:pt x="178" y="204"/>
                    <a:pt x="184" y="207"/>
                    <a:pt x="187" y="210"/>
                  </a:cubicBezTo>
                  <a:cubicBezTo>
                    <a:pt x="194" y="214"/>
                    <a:pt x="194" y="220"/>
                    <a:pt x="194" y="227"/>
                  </a:cubicBezTo>
                  <a:lnTo>
                    <a:pt x="194" y="404"/>
                  </a:lnTo>
                  <a:cubicBezTo>
                    <a:pt x="194" y="411"/>
                    <a:pt x="194" y="417"/>
                    <a:pt x="187" y="421"/>
                  </a:cubicBezTo>
                  <a:cubicBezTo>
                    <a:pt x="184" y="424"/>
                    <a:pt x="178" y="427"/>
                    <a:pt x="174" y="427"/>
                  </a:cubicBezTo>
                  <a:lnTo>
                    <a:pt x="171" y="427"/>
                  </a:lnTo>
                  <a:cubicBezTo>
                    <a:pt x="118" y="421"/>
                    <a:pt x="63" y="408"/>
                    <a:pt x="63" y="335"/>
                  </a:cubicBezTo>
                  <a:lnTo>
                    <a:pt x="63" y="299"/>
                  </a:lnTo>
                  <a:cubicBezTo>
                    <a:pt x="63" y="224"/>
                    <a:pt x="122" y="210"/>
                    <a:pt x="171" y="204"/>
                  </a:cubicBezTo>
                  <a:close/>
                  <a:moveTo>
                    <a:pt x="306" y="529"/>
                  </a:moveTo>
                  <a:cubicBezTo>
                    <a:pt x="375" y="532"/>
                    <a:pt x="407" y="562"/>
                    <a:pt x="407" y="618"/>
                  </a:cubicBezTo>
                  <a:lnTo>
                    <a:pt x="407" y="661"/>
                  </a:lnTo>
                  <a:cubicBezTo>
                    <a:pt x="407" y="707"/>
                    <a:pt x="371" y="733"/>
                    <a:pt x="306" y="743"/>
                  </a:cubicBezTo>
                  <a:lnTo>
                    <a:pt x="302" y="743"/>
                  </a:lnTo>
                  <a:cubicBezTo>
                    <a:pt x="296" y="743"/>
                    <a:pt x="292" y="739"/>
                    <a:pt x="289" y="736"/>
                  </a:cubicBezTo>
                  <a:cubicBezTo>
                    <a:pt x="283" y="733"/>
                    <a:pt x="279" y="726"/>
                    <a:pt x="279" y="720"/>
                  </a:cubicBezTo>
                  <a:lnTo>
                    <a:pt x="279" y="552"/>
                  </a:lnTo>
                  <a:lnTo>
                    <a:pt x="283" y="552"/>
                  </a:lnTo>
                  <a:cubicBezTo>
                    <a:pt x="283" y="546"/>
                    <a:pt x="283" y="539"/>
                    <a:pt x="289" y="536"/>
                  </a:cubicBezTo>
                  <a:cubicBezTo>
                    <a:pt x="292" y="529"/>
                    <a:pt x="299" y="529"/>
                    <a:pt x="306" y="529"/>
                  </a:cubicBezTo>
                  <a:close/>
                  <a:moveTo>
                    <a:pt x="197" y="0"/>
                  </a:moveTo>
                  <a:lnTo>
                    <a:pt x="197" y="95"/>
                  </a:lnTo>
                  <a:cubicBezTo>
                    <a:pt x="197" y="105"/>
                    <a:pt x="187" y="115"/>
                    <a:pt x="174" y="115"/>
                  </a:cubicBezTo>
                  <a:cubicBezTo>
                    <a:pt x="53" y="118"/>
                    <a:pt x="0" y="171"/>
                    <a:pt x="0" y="286"/>
                  </a:cubicBezTo>
                  <a:lnTo>
                    <a:pt x="0" y="352"/>
                  </a:lnTo>
                  <a:cubicBezTo>
                    <a:pt x="0" y="473"/>
                    <a:pt x="53" y="529"/>
                    <a:pt x="171" y="529"/>
                  </a:cubicBezTo>
                  <a:cubicBezTo>
                    <a:pt x="184" y="529"/>
                    <a:pt x="197" y="539"/>
                    <a:pt x="197" y="549"/>
                  </a:cubicBezTo>
                  <a:lnTo>
                    <a:pt x="197" y="723"/>
                  </a:lnTo>
                  <a:cubicBezTo>
                    <a:pt x="197" y="730"/>
                    <a:pt x="194" y="733"/>
                    <a:pt x="191" y="739"/>
                  </a:cubicBezTo>
                  <a:cubicBezTo>
                    <a:pt x="184" y="743"/>
                    <a:pt x="181" y="743"/>
                    <a:pt x="174" y="743"/>
                  </a:cubicBezTo>
                  <a:cubicBezTo>
                    <a:pt x="115" y="743"/>
                    <a:pt x="59" y="739"/>
                    <a:pt x="23" y="736"/>
                  </a:cubicBezTo>
                  <a:lnTo>
                    <a:pt x="23" y="808"/>
                  </a:lnTo>
                  <a:cubicBezTo>
                    <a:pt x="66" y="822"/>
                    <a:pt x="115" y="828"/>
                    <a:pt x="174" y="831"/>
                  </a:cubicBezTo>
                  <a:cubicBezTo>
                    <a:pt x="187" y="831"/>
                    <a:pt x="197" y="841"/>
                    <a:pt x="197" y="851"/>
                  </a:cubicBezTo>
                  <a:lnTo>
                    <a:pt x="197" y="983"/>
                  </a:lnTo>
                  <a:lnTo>
                    <a:pt x="279" y="983"/>
                  </a:lnTo>
                  <a:lnTo>
                    <a:pt x="279" y="854"/>
                  </a:lnTo>
                  <a:cubicBezTo>
                    <a:pt x="279" y="845"/>
                    <a:pt x="289" y="835"/>
                    <a:pt x="299" y="835"/>
                  </a:cubicBezTo>
                  <a:cubicBezTo>
                    <a:pt x="421" y="831"/>
                    <a:pt x="476" y="776"/>
                    <a:pt x="476" y="654"/>
                  </a:cubicBezTo>
                  <a:lnTo>
                    <a:pt x="476" y="605"/>
                  </a:lnTo>
                  <a:cubicBezTo>
                    <a:pt x="476" y="526"/>
                    <a:pt x="447" y="427"/>
                    <a:pt x="319" y="427"/>
                  </a:cubicBezTo>
                  <a:lnTo>
                    <a:pt x="302" y="427"/>
                  </a:lnTo>
                  <a:cubicBezTo>
                    <a:pt x="289" y="427"/>
                    <a:pt x="279" y="417"/>
                    <a:pt x="279" y="408"/>
                  </a:cubicBezTo>
                  <a:lnTo>
                    <a:pt x="279" y="227"/>
                  </a:lnTo>
                  <a:cubicBezTo>
                    <a:pt x="279" y="220"/>
                    <a:pt x="283" y="217"/>
                    <a:pt x="286" y="210"/>
                  </a:cubicBezTo>
                  <a:cubicBezTo>
                    <a:pt x="288" y="208"/>
                    <a:pt x="292" y="206"/>
                    <a:pt x="297" y="206"/>
                  </a:cubicBezTo>
                  <a:cubicBezTo>
                    <a:pt x="298" y="206"/>
                    <a:pt x="300" y="206"/>
                    <a:pt x="302" y="207"/>
                  </a:cubicBezTo>
                  <a:cubicBezTo>
                    <a:pt x="332" y="207"/>
                    <a:pt x="398" y="210"/>
                    <a:pt x="447" y="214"/>
                  </a:cubicBezTo>
                  <a:lnTo>
                    <a:pt x="447" y="141"/>
                  </a:lnTo>
                  <a:cubicBezTo>
                    <a:pt x="411" y="132"/>
                    <a:pt x="358" y="125"/>
                    <a:pt x="299" y="118"/>
                  </a:cubicBezTo>
                  <a:cubicBezTo>
                    <a:pt x="286" y="118"/>
                    <a:pt x="279" y="109"/>
                    <a:pt x="279" y="99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8"/>
            <p:cNvSpPr/>
            <p:nvPr/>
          </p:nvSpPr>
          <p:spPr>
            <a:xfrm>
              <a:off x="2680409" y="2764973"/>
              <a:ext cx="10248" cy="30488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0" y="0"/>
                  </a:moveTo>
                  <a:lnTo>
                    <a:pt x="0" y="118"/>
                  </a:lnTo>
                  <a:cubicBezTo>
                    <a:pt x="40" y="109"/>
                    <a:pt x="40" y="92"/>
                    <a:pt x="40" y="86"/>
                  </a:cubicBezTo>
                  <a:lnTo>
                    <a:pt x="40" y="46"/>
                  </a:lnTo>
                  <a:cubicBezTo>
                    <a:pt x="40" y="30"/>
                    <a:pt x="40" y="10"/>
                    <a:pt x="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8"/>
            <p:cNvSpPr/>
            <p:nvPr/>
          </p:nvSpPr>
          <p:spPr>
            <a:xfrm>
              <a:off x="2725756" y="2537724"/>
              <a:ext cx="169603" cy="401718"/>
            </a:xfrm>
            <a:custGeom>
              <a:avLst/>
              <a:gdLst/>
              <a:ahLst/>
              <a:cxnLst/>
              <a:rect l="l" t="t" r="r" b="b"/>
              <a:pathLst>
                <a:path w="662" h="1568" extrusionOk="0">
                  <a:moveTo>
                    <a:pt x="1" y="0"/>
                  </a:moveTo>
                  <a:cubicBezTo>
                    <a:pt x="326" y="115"/>
                    <a:pt x="559" y="424"/>
                    <a:pt x="559" y="789"/>
                  </a:cubicBezTo>
                  <a:cubicBezTo>
                    <a:pt x="559" y="1143"/>
                    <a:pt x="336" y="1449"/>
                    <a:pt x="20" y="1567"/>
                  </a:cubicBezTo>
                  <a:cubicBezTo>
                    <a:pt x="395" y="1524"/>
                    <a:pt x="661" y="1209"/>
                    <a:pt x="661" y="789"/>
                  </a:cubicBezTo>
                  <a:cubicBezTo>
                    <a:pt x="661" y="365"/>
                    <a:pt x="382" y="40"/>
                    <a:pt x="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8"/>
            <p:cNvSpPr/>
            <p:nvPr/>
          </p:nvSpPr>
          <p:spPr>
            <a:xfrm>
              <a:off x="2725756" y="2537724"/>
              <a:ext cx="81215" cy="28694"/>
            </a:xfrm>
            <a:custGeom>
              <a:avLst/>
              <a:gdLst/>
              <a:ahLst/>
              <a:cxnLst/>
              <a:rect l="l" t="t" r="r" b="b"/>
              <a:pathLst>
                <a:path w="317" h="112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30"/>
                    <a:pt x="149" y="66"/>
                    <a:pt x="211" y="112"/>
                  </a:cubicBezTo>
                  <a:lnTo>
                    <a:pt x="316" y="112"/>
                  </a:lnTo>
                  <a:cubicBezTo>
                    <a:pt x="224" y="53"/>
                    <a:pt x="119" y="13"/>
                    <a:pt x="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8"/>
            <p:cNvSpPr/>
            <p:nvPr/>
          </p:nvSpPr>
          <p:spPr>
            <a:xfrm>
              <a:off x="2837715" y="2628418"/>
              <a:ext cx="51752" cy="58413"/>
            </a:xfrm>
            <a:custGeom>
              <a:avLst/>
              <a:gdLst/>
              <a:ahLst/>
              <a:cxnLst/>
              <a:rect l="l" t="t" r="r" b="b"/>
              <a:pathLst>
                <a:path w="202" h="228" extrusionOk="0">
                  <a:moveTo>
                    <a:pt x="1" y="1"/>
                  </a:moveTo>
                  <a:cubicBezTo>
                    <a:pt x="43" y="70"/>
                    <a:pt x="76" y="149"/>
                    <a:pt x="96" y="228"/>
                  </a:cubicBezTo>
                  <a:lnTo>
                    <a:pt x="201" y="228"/>
                  </a:lnTo>
                  <a:cubicBezTo>
                    <a:pt x="181" y="145"/>
                    <a:pt x="152" y="70"/>
                    <a:pt x="11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8"/>
            <p:cNvSpPr/>
            <p:nvPr/>
          </p:nvSpPr>
          <p:spPr>
            <a:xfrm>
              <a:off x="2850269" y="2748832"/>
              <a:ext cx="45091" cy="77628"/>
            </a:xfrm>
            <a:custGeom>
              <a:avLst/>
              <a:gdLst/>
              <a:ahLst/>
              <a:cxnLst/>
              <a:rect l="l" t="t" r="r" b="b"/>
              <a:pathLst>
                <a:path w="176" h="303" extrusionOk="0">
                  <a:moveTo>
                    <a:pt x="73" y="1"/>
                  </a:moveTo>
                  <a:cubicBezTo>
                    <a:pt x="67" y="109"/>
                    <a:pt x="44" y="211"/>
                    <a:pt x="1" y="303"/>
                  </a:cubicBezTo>
                  <a:lnTo>
                    <a:pt x="109" y="303"/>
                  </a:lnTo>
                  <a:cubicBezTo>
                    <a:pt x="149" y="211"/>
                    <a:pt x="169" y="109"/>
                    <a:pt x="17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8"/>
            <p:cNvSpPr/>
            <p:nvPr/>
          </p:nvSpPr>
          <p:spPr>
            <a:xfrm>
              <a:off x="2730880" y="2888717"/>
              <a:ext cx="106322" cy="50727"/>
            </a:xfrm>
            <a:custGeom>
              <a:avLst/>
              <a:gdLst/>
              <a:ahLst/>
              <a:cxnLst/>
              <a:rect l="l" t="t" r="r" b="b"/>
              <a:pathLst>
                <a:path w="415" h="198" extrusionOk="0">
                  <a:moveTo>
                    <a:pt x="303" y="0"/>
                  </a:moveTo>
                  <a:cubicBezTo>
                    <a:pt x="217" y="86"/>
                    <a:pt x="115" y="154"/>
                    <a:pt x="0" y="197"/>
                  </a:cubicBezTo>
                  <a:cubicBezTo>
                    <a:pt x="165" y="177"/>
                    <a:pt x="306" y="109"/>
                    <a:pt x="414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8"/>
            <p:cNvSpPr/>
            <p:nvPr/>
          </p:nvSpPr>
          <p:spPr>
            <a:xfrm>
              <a:off x="2624813" y="2682476"/>
              <a:ext cx="11273" cy="33049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43" y="0"/>
                  </a:moveTo>
                  <a:cubicBezTo>
                    <a:pt x="7" y="7"/>
                    <a:pt x="1" y="20"/>
                    <a:pt x="1" y="46"/>
                  </a:cubicBezTo>
                  <a:lnTo>
                    <a:pt x="1" y="82"/>
                  </a:lnTo>
                  <a:cubicBezTo>
                    <a:pt x="1" y="105"/>
                    <a:pt x="4" y="122"/>
                    <a:pt x="43" y="128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8"/>
            <p:cNvSpPr/>
            <p:nvPr/>
          </p:nvSpPr>
          <p:spPr>
            <a:xfrm>
              <a:off x="2597144" y="2617658"/>
              <a:ext cx="122206" cy="251842"/>
            </a:xfrm>
            <a:custGeom>
              <a:avLst/>
              <a:gdLst/>
              <a:ahLst/>
              <a:cxnLst/>
              <a:rect l="l" t="t" r="r" b="b"/>
              <a:pathLst>
                <a:path w="477" h="983" extrusionOk="0">
                  <a:moveTo>
                    <a:pt x="171" y="204"/>
                  </a:moveTo>
                  <a:cubicBezTo>
                    <a:pt x="178" y="204"/>
                    <a:pt x="184" y="207"/>
                    <a:pt x="187" y="210"/>
                  </a:cubicBezTo>
                  <a:cubicBezTo>
                    <a:pt x="194" y="214"/>
                    <a:pt x="194" y="220"/>
                    <a:pt x="194" y="227"/>
                  </a:cubicBezTo>
                  <a:lnTo>
                    <a:pt x="194" y="404"/>
                  </a:lnTo>
                  <a:cubicBezTo>
                    <a:pt x="194" y="411"/>
                    <a:pt x="194" y="417"/>
                    <a:pt x="187" y="421"/>
                  </a:cubicBezTo>
                  <a:cubicBezTo>
                    <a:pt x="184" y="424"/>
                    <a:pt x="178" y="427"/>
                    <a:pt x="174" y="427"/>
                  </a:cubicBezTo>
                  <a:lnTo>
                    <a:pt x="171" y="427"/>
                  </a:lnTo>
                  <a:cubicBezTo>
                    <a:pt x="118" y="421"/>
                    <a:pt x="63" y="408"/>
                    <a:pt x="63" y="335"/>
                  </a:cubicBezTo>
                  <a:lnTo>
                    <a:pt x="63" y="299"/>
                  </a:lnTo>
                  <a:cubicBezTo>
                    <a:pt x="63" y="224"/>
                    <a:pt x="122" y="210"/>
                    <a:pt x="171" y="204"/>
                  </a:cubicBezTo>
                  <a:close/>
                  <a:moveTo>
                    <a:pt x="306" y="529"/>
                  </a:moveTo>
                  <a:cubicBezTo>
                    <a:pt x="375" y="532"/>
                    <a:pt x="407" y="562"/>
                    <a:pt x="407" y="618"/>
                  </a:cubicBezTo>
                  <a:lnTo>
                    <a:pt x="407" y="661"/>
                  </a:lnTo>
                  <a:cubicBezTo>
                    <a:pt x="407" y="707"/>
                    <a:pt x="371" y="733"/>
                    <a:pt x="306" y="743"/>
                  </a:cubicBezTo>
                  <a:lnTo>
                    <a:pt x="302" y="743"/>
                  </a:lnTo>
                  <a:cubicBezTo>
                    <a:pt x="296" y="743"/>
                    <a:pt x="292" y="739"/>
                    <a:pt x="289" y="736"/>
                  </a:cubicBezTo>
                  <a:cubicBezTo>
                    <a:pt x="283" y="733"/>
                    <a:pt x="279" y="726"/>
                    <a:pt x="279" y="720"/>
                  </a:cubicBezTo>
                  <a:lnTo>
                    <a:pt x="279" y="552"/>
                  </a:lnTo>
                  <a:lnTo>
                    <a:pt x="283" y="552"/>
                  </a:lnTo>
                  <a:cubicBezTo>
                    <a:pt x="283" y="546"/>
                    <a:pt x="283" y="539"/>
                    <a:pt x="289" y="536"/>
                  </a:cubicBezTo>
                  <a:cubicBezTo>
                    <a:pt x="292" y="529"/>
                    <a:pt x="299" y="529"/>
                    <a:pt x="306" y="529"/>
                  </a:cubicBezTo>
                  <a:close/>
                  <a:moveTo>
                    <a:pt x="197" y="0"/>
                  </a:moveTo>
                  <a:lnTo>
                    <a:pt x="197" y="95"/>
                  </a:lnTo>
                  <a:cubicBezTo>
                    <a:pt x="197" y="105"/>
                    <a:pt x="187" y="115"/>
                    <a:pt x="174" y="115"/>
                  </a:cubicBezTo>
                  <a:cubicBezTo>
                    <a:pt x="53" y="118"/>
                    <a:pt x="0" y="171"/>
                    <a:pt x="0" y="286"/>
                  </a:cubicBezTo>
                  <a:lnTo>
                    <a:pt x="0" y="352"/>
                  </a:lnTo>
                  <a:cubicBezTo>
                    <a:pt x="0" y="473"/>
                    <a:pt x="53" y="529"/>
                    <a:pt x="171" y="529"/>
                  </a:cubicBezTo>
                  <a:cubicBezTo>
                    <a:pt x="184" y="529"/>
                    <a:pt x="197" y="539"/>
                    <a:pt x="197" y="549"/>
                  </a:cubicBezTo>
                  <a:lnTo>
                    <a:pt x="197" y="723"/>
                  </a:lnTo>
                  <a:cubicBezTo>
                    <a:pt x="197" y="730"/>
                    <a:pt x="194" y="733"/>
                    <a:pt x="191" y="739"/>
                  </a:cubicBezTo>
                  <a:cubicBezTo>
                    <a:pt x="184" y="743"/>
                    <a:pt x="181" y="743"/>
                    <a:pt x="174" y="743"/>
                  </a:cubicBezTo>
                  <a:cubicBezTo>
                    <a:pt x="115" y="743"/>
                    <a:pt x="59" y="739"/>
                    <a:pt x="23" y="736"/>
                  </a:cubicBezTo>
                  <a:lnTo>
                    <a:pt x="23" y="808"/>
                  </a:lnTo>
                  <a:cubicBezTo>
                    <a:pt x="66" y="822"/>
                    <a:pt x="115" y="828"/>
                    <a:pt x="174" y="831"/>
                  </a:cubicBezTo>
                  <a:cubicBezTo>
                    <a:pt x="187" y="831"/>
                    <a:pt x="197" y="841"/>
                    <a:pt x="197" y="851"/>
                  </a:cubicBezTo>
                  <a:lnTo>
                    <a:pt x="197" y="983"/>
                  </a:lnTo>
                  <a:lnTo>
                    <a:pt x="279" y="983"/>
                  </a:lnTo>
                  <a:lnTo>
                    <a:pt x="279" y="854"/>
                  </a:lnTo>
                  <a:cubicBezTo>
                    <a:pt x="279" y="845"/>
                    <a:pt x="289" y="835"/>
                    <a:pt x="299" y="835"/>
                  </a:cubicBezTo>
                  <a:cubicBezTo>
                    <a:pt x="421" y="831"/>
                    <a:pt x="476" y="776"/>
                    <a:pt x="476" y="654"/>
                  </a:cubicBezTo>
                  <a:lnTo>
                    <a:pt x="476" y="605"/>
                  </a:lnTo>
                  <a:cubicBezTo>
                    <a:pt x="476" y="526"/>
                    <a:pt x="447" y="427"/>
                    <a:pt x="319" y="427"/>
                  </a:cubicBezTo>
                  <a:lnTo>
                    <a:pt x="302" y="427"/>
                  </a:lnTo>
                  <a:cubicBezTo>
                    <a:pt x="289" y="427"/>
                    <a:pt x="279" y="417"/>
                    <a:pt x="279" y="408"/>
                  </a:cubicBezTo>
                  <a:lnTo>
                    <a:pt x="279" y="227"/>
                  </a:lnTo>
                  <a:cubicBezTo>
                    <a:pt x="279" y="220"/>
                    <a:pt x="283" y="217"/>
                    <a:pt x="286" y="210"/>
                  </a:cubicBezTo>
                  <a:cubicBezTo>
                    <a:pt x="288" y="208"/>
                    <a:pt x="292" y="206"/>
                    <a:pt x="297" y="206"/>
                  </a:cubicBezTo>
                  <a:cubicBezTo>
                    <a:pt x="298" y="206"/>
                    <a:pt x="300" y="206"/>
                    <a:pt x="302" y="207"/>
                  </a:cubicBezTo>
                  <a:cubicBezTo>
                    <a:pt x="332" y="207"/>
                    <a:pt x="398" y="210"/>
                    <a:pt x="447" y="214"/>
                  </a:cubicBezTo>
                  <a:lnTo>
                    <a:pt x="447" y="141"/>
                  </a:lnTo>
                  <a:cubicBezTo>
                    <a:pt x="411" y="132"/>
                    <a:pt x="358" y="125"/>
                    <a:pt x="299" y="118"/>
                  </a:cubicBezTo>
                  <a:cubicBezTo>
                    <a:pt x="286" y="118"/>
                    <a:pt x="279" y="109"/>
                    <a:pt x="279" y="99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8"/>
            <p:cNvSpPr/>
            <p:nvPr/>
          </p:nvSpPr>
          <p:spPr>
            <a:xfrm>
              <a:off x="2453160" y="2536699"/>
              <a:ext cx="405048" cy="405304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2" y="90"/>
                  </a:moveTo>
                  <a:cubicBezTo>
                    <a:pt x="1180" y="90"/>
                    <a:pt x="1495" y="405"/>
                    <a:pt x="1495" y="793"/>
                  </a:cubicBezTo>
                  <a:cubicBezTo>
                    <a:pt x="1495" y="1180"/>
                    <a:pt x="1180" y="1496"/>
                    <a:pt x="792" y="1496"/>
                  </a:cubicBezTo>
                  <a:cubicBezTo>
                    <a:pt x="404" y="1496"/>
                    <a:pt x="89" y="1180"/>
                    <a:pt x="89" y="793"/>
                  </a:cubicBezTo>
                  <a:cubicBezTo>
                    <a:pt x="89" y="405"/>
                    <a:pt x="404" y="90"/>
                    <a:pt x="792" y="90"/>
                  </a:cubicBezTo>
                  <a:close/>
                  <a:moveTo>
                    <a:pt x="792" y="1"/>
                  </a:moveTo>
                  <a:cubicBezTo>
                    <a:pt x="355" y="1"/>
                    <a:pt x="0" y="356"/>
                    <a:pt x="0" y="793"/>
                  </a:cubicBezTo>
                  <a:cubicBezTo>
                    <a:pt x="0" y="1226"/>
                    <a:pt x="355" y="1581"/>
                    <a:pt x="792" y="1581"/>
                  </a:cubicBezTo>
                  <a:cubicBezTo>
                    <a:pt x="1226" y="1581"/>
                    <a:pt x="1581" y="1226"/>
                    <a:pt x="1581" y="793"/>
                  </a:cubicBezTo>
                  <a:cubicBezTo>
                    <a:pt x="1581" y="356"/>
                    <a:pt x="1226" y="1"/>
                    <a:pt x="79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8"/>
            <p:cNvSpPr/>
            <p:nvPr/>
          </p:nvSpPr>
          <p:spPr>
            <a:xfrm>
              <a:off x="2596119" y="2573848"/>
              <a:ext cx="251074" cy="350478"/>
            </a:xfrm>
            <a:custGeom>
              <a:avLst/>
              <a:gdLst/>
              <a:ahLst/>
              <a:cxnLst/>
              <a:rect l="l" t="t" r="r" b="b"/>
              <a:pathLst>
                <a:path w="980" h="1368" extrusionOk="0">
                  <a:moveTo>
                    <a:pt x="510" y="0"/>
                  </a:moveTo>
                  <a:lnTo>
                    <a:pt x="510" y="0"/>
                  </a:lnTo>
                  <a:cubicBezTo>
                    <a:pt x="760" y="109"/>
                    <a:pt x="937" y="358"/>
                    <a:pt x="937" y="648"/>
                  </a:cubicBezTo>
                  <a:cubicBezTo>
                    <a:pt x="937" y="1035"/>
                    <a:pt x="622" y="1351"/>
                    <a:pt x="234" y="1351"/>
                  </a:cubicBezTo>
                  <a:cubicBezTo>
                    <a:pt x="152" y="1351"/>
                    <a:pt x="73" y="1334"/>
                    <a:pt x="1" y="1308"/>
                  </a:cubicBezTo>
                  <a:lnTo>
                    <a:pt x="1" y="1308"/>
                  </a:lnTo>
                  <a:cubicBezTo>
                    <a:pt x="86" y="1347"/>
                    <a:pt x="178" y="1367"/>
                    <a:pt x="277" y="1367"/>
                  </a:cubicBezTo>
                  <a:cubicBezTo>
                    <a:pt x="664" y="1367"/>
                    <a:pt x="980" y="1052"/>
                    <a:pt x="980" y="664"/>
                  </a:cubicBezTo>
                  <a:cubicBezTo>
                    <a:pt x="980" y="358"/>
                    <a:pt x="783" y="96"/>
                    <a:pt x="51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8"/>
            <p:cNvSpPr/>
            <p:nvPr/>
          </p:nvSpPr>
          <p:spPr>
            <a:xfrm>
              <a:off x="2453929" y="2536699"/>
              <a:ext cx="281305" cy="393519"/>
            </a:xfrm>
            <a:custGeom>
              <a:avLst/>
              <a:gdLst/>
              <a:ahLst/>
              <a:cxnLst/>
              <a:rect l="l" t="t" r="r" b="b"/>
              <a:pathLst>
                <a:path w="1098" h="1536" extrusionOk="0">
                  <a:moveTo>
                    <a:pt x="789" y="1"/>
                  </a:moveTo>
                  <a:cubicBezTo>
                    <a:pt x="352" y="1"/>
                    <a:pt x="1" y="356"/>
                    <a:pt x="1" y="793"/>
                  </a:cubicBezTo>
                  <a:cubicBezTo>
                    <a:pt x="1" y="1134"/>
                    <a:pt x="217" y="1423"/>
                    <a:pt x="523" y="1535"/>
                  </a:cubicBezTo>
                  <a:cubicBezTo>
                    <a:pt x="240" y="1414"/>
                    <a:pt x="43" y="1134"/>
                    <a:pt x="43" y="809"/>
                  </a:cubicBezTo>
                  <a:cubicBezTo>
                    <a:pt x="43" y="372"/>
                    <a:pt x="398" y="17"/>
                    <a:pt x="832" y="17"/>
                  </a:cubicBezTo>
                  <a:cubicBezTo>
                    <a:pt x="927" y="17"/>
                    <a:pt x="1016" y="37"/>
                    <a:pt x="1098" y="67"/>
                  </a:cubicBezTo>
                  <a:cubicBezTo>
                    <a:pt x="1003" y="24"/>
                    <a:pt x="897" y="1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8"/>
            <p:cNvSpPr/>
            <p:nvPr/>
          </p:nvSpPr>
          <p:spPr>
            <a:xfrm>
              <a:off x="2486722" y="2570517"/>
              <a:ext cx="338693" cy="338437"/>
            </a:xfrm>
            <a:custGeom>
              <a:avLst/>
              <a:gdLst/>
              <a:ahLst/>
              <a:cxnLst/>
              <a:rect l="l" t="t" r="r" b="b"/>
              <a:pathLst>
                <a:path w="1322" h="1321" extrusionOk="0">
                  <a:moveTo>
                    <a:pt x="733" y="142"/>
                  </a:moveTo>
                  <a:cubicBezTo>
                    <a:pt x="743" y="142"/>
                    <a:pt x="753" y="151"/>
                    <a:pt x="753" y="165"/>
                  </a:cubicBezTo>
                  <a:lnTo>
                    <a:pt x="753" y="263"/>
                  </a:lnTo>
                  <a:cubicBezTo>
                    <a:pt x="815" y="266"/>
                    <a:pt x="871" y="276"/>
                    <a:pt x="907" y="286"/>
                  </a:cubicBezTo>
                  <a:cubicBezTo>
                    <a:pt x="917" y="289"/>
                    <a:pt x="921" y="299"/>
                    <a:pt x="921" y="309"/>
                  </a:cubicBezTo>
                  <a:lnTo>
                    <a:pt x="921" y="421"/>
                  </a:lnTo>
                  <a:cubicBezTo>
                    <a:pt x="921" y="427"/>
                    <a:pt x="921" y="434"/>
                    <a:pt x="914" y="437"/>
                  </a:cubicBezTo>
                  <a:cubicBezTo>
                    <a:pt x="911" y="440"/>
                    <a:pt x="904" y="444"/>
                    <a:pt x="898" y="444"/>
                  </a:cubicBezTo>
                  <a:cubicBezTo>
                    <a:pt x="858" y="440"/>
                    <a:pt x="796" y="437"/>
                    <a:pt x="753" y="434"/>
                  </a:cubicBezTo>
                  <a:lnTo>
                    <a:pt x="753" y="569"/>
                  </a:lnTo>
                  <a:cubicBezTo>
                    <a:pt x="878" y="572"/>
                    <a:pt x="950" y="654"/>
                    <a:pt x="950" y="789"/>
                  </a:cubicBezTo>
                  <a:lnTo>
                    <a:pt x="950" y="838"/>
                  </a:lnTo>
                  <a:cubicBezTo>
                    <a:pt x="950" y="976"/>
                    <a:pt x="884" y="1052"/>
                    <a:pt x="753" y="1061"/>
                  </a:cubicBezTo>
                  <a:lnTo>
                    <a:pt x="753" y="1190"/>
                  </a:lnTo>
                  <a:cubicBezTo>
                    <a:pt x="753" y="1199"/>
                    <a:pt x="743" y="1209"/>
                    <a:pt x="733" y="1209"/>
                  </a:cubicBezTo>
                  <a:lnTo>
                    <a:pt x="605" y="1209"/>
                  </a:lnTo>
                  <a:cubicBezTo>
                    <a:pt x="592" y="1209"/>
                    <a:pt x="582" y="1199"/>
                    <a:pt x="582" y="1190"/>
                  </a:cubicBezTo>
                  <a:lnTo>
                    <a:pt x="582" y="1058"/>
                  </a:lnTo>
                  <a:cubicBezTo>
                    <a:pt x="523" y="1055"/>
                    <a:pt x="474" y="1045"/>
                    <a:pt x="425" y="1032"/>
                  </a:cubicBezTo>
                  <a:cubicBezTo>
                    <a:pt x="418" y="1029"/>
                    <a:pt x="411" y="1019"/>
                    <a:pt x="411" y="1009"/>
                  </a:cubicBezTo>
                  <a:lnTo>
                    <a:pt x="411" y="897"/>
                  </a:lnTo>
                  <a:cubicBezTo>
                    <a:pt x="411" y="891"/>
                    <a:pt x="411" y="884"/>
                    <a:pt x="418" y="881"/>
                  </a:cubicBezTo>
                  <a:cubicBezTo>
                    <a:pt x="420" y="878"/>
                    <a:pt x="424" y="876"/>
                    <a:pt x="429" y="876"/>
                  </a:cubicBezTo>
                  <a:cubicBezTo>
                    <a:pt x="431" y="876"/>
                    <a:pt x="432" y="876"/>
                    <a:pt x="434" y="877"/>
                  </a:cubicBezTo>
                  <a:cubicBezTo>
                    <a:pt x="461" y="877"/>
                    <a:pt x="520" y="884"/>
                    <a:pt x="582" y="884"/>
                  </a:cubicBezTo>
                  <a:lnTo>
                    <a:pt x="582" y="756"/>
                  </a:lnTo>
                  <a:cubicBezTo>
                    <a:pt x="487" y="749"/>
                    <a:pt x="388" y="707"/>
                    <a:pt x="388" y="536"/>
                  </a:cubicBezTo>
                  <a:lnTo>
                    <a:pt x="388" y="470"/>
                  </a:lnTo>
                  <a:cubicBezTo>
                    <a:pt x="388" y="339"/>
                    <a:pt x="454" y="270"/>
                    <a:pt x="586" y="256"/>
                  </a:cubicBezTo>
                  <a:lnTo>
                    <a:pt x="586" y="165"/>
                  </a:lnTo>
                  <a:cubicBezTo>
                    <a:pt x="586" y="151"/>
                    <a:pt x="592" y="142"/>
                    <a:pt x="605" y="142"/>
                  </a:cubicBezTo>
                  <a:close/>
                  <a:moveTo>
                    <a:pt x="661" y="0"/>
                  </a:moveTo>
                  <a:cubicBezTo>
                    <a:pt x="296" y="0"/>
                    <a:pt x="1" y="296"/>
                    <a:pt x="1" y="661"/>
                  </a:cubicBezTo>
                  <a:cubicBezTo>
                    <a:pt x="1" y="1022"/>
                    <a:pt x="296" y="1321"/>
                    <a:pt x="661" y="1321"/>
                  </a:cubicBezTo>
                  <a:cubicBezTo>
                    <a:pt x="1026" y="1321"/>
                    <a:pt x="1321" y="1022"/>
                    <a:pt x="1321" y="661"/>
                  </a:cubicBezTo>
                  <a:cubicBezTo>
                    <a:pt x="1321" y="296"/>
                    <a:pt x="1026" y="0"/>
                    <a:pt x="66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8"/>
            <p:cNvSpPr/>
            <p:nvPr/>
          </p:nvSpPr>
          <p:spPr>
            <a:xfrm>
              <a:off x="3011162" y="2298689"/>
              <a:ext cx="118876" cy="740923"/>
            </a:xfrm>
            <a:custGeom>
              <a:avLst/>
              <a:gdLst/>
              <a:ahLst/>
              <a:cxnLst/>
              <a:rect l="l" t="t" r="r" b="b"/>
              <a:pathLst>
                <a:path w="464" h="2892" extrusionOk="0">
                  <a:moveTo>
                    <a:pt x="464" y="0"/>
                  </a:moveTo>
                  <a:lnTo>
                    <a:pt x="0" y="434"/>
                  </a:lnTo>
                  <a:lnTo>
                    <a:pt x="0" y="2891"/>
                  </a:lnTo>
                  <a:lnTo>
                    <a:pt x="464" y="2454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8"/>
            <p:cNvSpPr/>
            <p:nvPr/>
          </p:nvSpPr>
          <p:spPr>
            <a:xfrm>
              <a:off x="2680409" y="2764973"/>
              <a:ext cx="10248" cy="30488"/>
            </a:xfrm>
            <a:custGeom>
              <a:avLst/>
              <a:gdLst/>
              <a:ahLst/>
              <a:cxnLst/>
              <a:rect l="l" t="t" r="r" b="b"/>
              <a:pathLst>
                <a:path w="40" h="119" extrusionOk="0">
                  <a:moveTo>
                    <a:pt x="0" y="0"/>
                  </a:moveTo>
                  <a:lnTo>
                    <a:pt x="0" y="118"/>
                  </a:lnTo>
                  <a:cubicBezTo>
                    <a:pt x="40" y="109"/>
                    <a:pt x="40" y="92"/>
                    <a:pt x="40" y="86"/>
                  </a:cubicBezTo>
                  <a:lnTo>
                    <a:pt x="40" y="46"/>
                  </a:lnTo>
                  <a:cubicBezTo>
                    <a:pt x="40" y="30"/>
                    <a:pt x="40" y="10"/>
                    <a:pt x="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8"/>
            <p:cNvSpPr/>
            <p:nvPr/>
          </p:nvSpPr>
          <p:spPr>
            <a:xfrm>
              <a:off x="2332746" y="2291003"/>
              <a:ext cx="788832" cy="111446"/>
            </a:xfrm>
            <a:custGeom>
              <a:avLst/>
              <a:gdLst/>
              <a:ahLst/>
              <a:cxnLst/>
              <a:rect l="l" t="t" r="r" b="b"/>
              <a:pathLst>
                <a:path w="3079" h="435" extrusionOk="0">
                  <a:moveTo>
                    <a:pt x="460" y="1"/>
                  </a:moveTo>
                  <a:lnTo>
                    <a:pt x="1" y="434"/>
                  </a:lnTo>
                  <a:lnTo>
                    <a:pt x="2619" y="434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8"/>
            <p:cNvSpPr/>
            <p:nvPr/>
          </p:nvSpPr>
          <p:spPr>
            <a:xfrm>
              <a:off x="2754450" y="2291003"/>
              <a:ext cx="367131" cy="111446"/>
            </a:xfrm>
            <a:custGeom>
              <a:avLst/>
              <a:gdLst/>
              <a:ahLst/>
              <a:cxnLst/>
              <a:rect l="l" t="t" r="r" b="b"/>
              <a:pathLst>
                <a:path w="1433" h="435" extrusionOk="0">
                  <a:moveTo>
                    <a:pt x="654" y="1"/>
                  </a:moveTo>
                  <a:cubicBezTo>
                    <a:pt x="493" y="99"/>
                    <a:pt x="86" y="378"/>
                    <a:pt x="0" y="434"/>
                  </a:cubicBezTo>
                  <a:lnTo>
                    <a:pt x="973" y="434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8"/>
            <p:cNvSpPr/>
            <p:nvPr/>
          </p:nvSpPr>
          <p:spPr>
            <a:xfrm>
              <a:off x="2320961" y="2286904"/>
              <a:ext cx="809072" cy="763469"/>
            </a:xfrm>
            <a:custGeom>
              <a:avLst/>
              <a:gdLst/>
              <a:ahLst/>
              <a:cxnLst/>
              <a:rect l="l" t="t" r="r" b="b"/>
              <a:pathLst>
                <a:path w="3158" h="2980" extrusionOk="0">
                  <a:moveTo>
                    <a:pt x="500" y="0"/>
                  </a:moveTo>
                  <a:lnTo>
                    <a:pt x="1" y="453"/>
                  </a:lnTo>
                  <a:lnTo>
                    <a:pt x="1" y="2980"/>
                  </a:lnTo>
                  <a:lnTo>
                    <a:pt x="83" y="2980"/>
                  </a:lnTo>
                  <a:lnTo>
                    <a:pt x="99" y="480"/>
                  </a:lnTo>
                  <a:lnTo>
                    <a:pt x="556" y="63"/>
                  </a:lnTo>
                  <a:lnTo>
                    <a:pt x="3128" y="53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8"/>
            <p:cNvSpPr/>
            <p:nvPr/>
          </p:nvSpPr>
          <p:spPr>
            <a:xfrm>
              <a:off x="2443937" y="2294334"/>
              <a:ext cx="90182" cy="28182"/>
            </a:xfrm>
            <a:custGeom>
              <a:avLst/>
              <a:gdLst/>
              <a:ahLst/>
              <a:cxnLst/>
              <a:rect l="l" t="t" r="r" b="b"/>
              <a:pathLst>
                <a:path w="352" h="110" extrusionOk="0">
                  <a:moveTo>
                    <a:pt x="178" y="1"/>
                  </a:moveTo>
                  <a:cubicBezTo>
                    <a:pt x="79" y="1"/>
                    <a:pt x="0" y="24"/>
                    <a:pt x="0" y="53"/>
                  </a:cubicBezTo>
                  <a:cubicBezTo>
                    <a:pt x="0" y="86"/>
                    <a:pt x="79" y="109"/>
                    <a:pt x="178" y="109"/>
                  </a:cubicBezTo>
                  <a:cubicBezTo>
                    <a:pt x="273" y="109"/>
                    <a:pt x="352" y="86"/>
                    <a:pt x="352" y="53"/>
                  </a:cubicBezTo>
                  <a:cubicBezTo>
                    <a:pt x="352" y="24"/>
                    <a:pt x="273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8"/>
            <p:cNvSpPr/>
            <p:nvPr/>
          </p:nvSpPr>
          <p:spPr>
            <a:xfrm>
              <a:off x="2546416" y="2609972"/>
              <a:ext cx="278999" cy="298982"/>
            </a:xfrm>
            <a:custGeom>
              <a:avLst/>
              <a:gdLst/>
              <a:ahLst/>
              <a:cxnLst/>
              <a:rect l="l" t="t" r="r" b="b"/>
              <a:pathLst>
                <a:path w="1089" h="1167" extrusionOk="0">
                  <a:moveTo>
                    <a:pt x="852" y="1"/>
                  </a:moveTo>
                  <a:lnTo>
                    <a:pt x="852" y="1"/>
                  </a:lnTo>
                  <a:cubicBezTo>
                    <a:pt x="924" y="109"/>
                    <a:pt x="967" y="240"/>
                    <a:pt x="967" y="378"/>
                  </a:cubicBezTo>
                  <a:cubicBezTo>
                    <a:pt x="967" y="674"/>
                    <a:pt x="780" y="924"/>
                    <a:pt x="520" y="1022"/>
                  </a:cubicBezTo>
                  <a:lnTo>
                    <a:pt x="520" y="1032"/>
                  </a:lnTo>
                  <a:cubicBezTo>
                    <a:pt x="520" y="1045"/>
                    <a:pt x="510" y="1055"/>
                    <a:pt x="500" y="1055"/>
                  </a:cubicBezTo>
                  <a:lnTo>
                    <a:pt x="402" y="1055"/>
                  </a:lnTo>
                  <a:cubicBezTo>
                    <a:pt x="359" y="1062"/>
                    <a:pt x="320" y="1065"/>
                    <a:pt x="277" y="1065"/>
                  </a:cubicBezTo>
                  <a:cubicBezTo>
                    <a:pt x="178" y="1065"/>
                    <a:pt x="86" y="1045"/>
                    <a:pt x="1" y="1009"/>
                  </a:cubicBezTo>
                  <a:lnTo>
                    <a:pt x="1" y="1009"/>
                  </a:lnTo>
                  <a:cubicBezTo>
                    <a:pt x="116" y="1108"/>
                    <a:pt x="264" y="1167"/>
                    <a:pt x="428" y="1167"/>
                  </a:cubicBezTo>
                  <a:cubicBezTo>
                    <a:pt x="789" y="1167"/>
                    <a:pt x="1088" y="868"/>
                    <a:pt x="1088" y="507"/>
                  </a:cubicBezTo>
                  <a:cubicBezTo>
                    <a:pt x="1088" y="303"/>
                    <a:pt x="996" y="122"/>
                    <a:pt x="85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8"/>
            <p:cNvSpPr/>
            <p:nvPr/>
          </p:nvSpPr>
          <p:spPr>
            <a:xfrm>
              <a:off x="2486722" y="2570517"/>
              <a:ext cx="310768" cy="332544"/>
            </a:xfrm>
            <a:custGeom>
              <a:avLst/>
              <a:gdLst/>
              <a:ahLst/>
              <a:cxnLst/>
              <a:rect l="l" t="t" r="r" b="b"/>
              <a:pathLst>
                <a:path w="1213" h="1298" extrusionOk="0">
                  <a:moveTo>
                    <a:pt x="661" y="0"/>
                  </a:moveTo>
                  <a:cubicBezTo>
                    <a:pt x="296" y="0"/>
                    <a:pt x="1" y="296"/>
                    <a:pt x="1" y="661"/>
                  </a:cubicBezTo>
                  <a:cubicBezTo>
                    <a:pt x="1" y="966"/>
                    <a:pt x="211" y="1222"/>
                    <a:pt x="497" y="1298"/>
                  </a:cubicBezTo>
                  <a:cubicBezTo>
                    <a:pt x="264" y="1203"/>
                    <a:pt x="99" y="976"/>
                    <a:pt x="99" y="710"/>
                  </a:cubicBezTo>
                  <a:cubicBezTo>
                    <a:pt x="99" y="362"/>
                    <a:pt x="382" y="79"/>
                    <a:pt x="733" y="79"/>
                  </a:cubicBezTo>
                  <a:cubicBezTo>
                    <a:pt x="924" y="79"/>
                    <a:pt x="1098" y="165"/>
                    <a:pt x="1213" y="299"/>
                  </a:cubicBezTo>
                  <a:cubicBezTo>
                    <a:pt x="1095" y="119"/>
                    <a:pt x="891" y="0"/>
                    <a:pt x="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8"/>
            <p:cNvSpPr/>
            <p:nvPr/>
          </p:nvSpPr>
          <p:spPr>
            <a:xfrm>
              <a:off x="2537193" y="2602798"/>
              <a:ext cx="86082" cy="60206"/>
            </a:xfrm>
            <a:custGeom>
              <a:avLst/>
              <a:gdLst/>
              <a:ahLst/>
              <a:cxnLst/>
              <a:rect l="l" t="t" r="r" b="b"/>
              <a:pathLst>
                <a:path w="336" h="235" extrusionOk="0">
                  <a:moveTo>
                    <a:pt x="245" y="0"/>
                  </a:moveTo>
                  <a:cubicBezTo>
                    <a:pt x="209" y="0"/>
                    <a:pt x="164" y="15"/>
                    <a:pt x="122" y="42"/>
                  </a:cubicBezTo>
                  <a:cubicBezTo>
                    <a:pt x="44" y="88"/>
                    <a:pt x="1" y="163"/>
                    <a:pt x="27" y="206"/>
                  </a:cubicBezTo>
                  <a:cubicBezTo>
                    <a:pt x="39" y="225"/>
                    <a:pt x="62" y="234"/>
                    <a:pt x="92" y="234"/>
                  </a:cubicBezTo>
                  <a:cubicBezTo>
                    <a:pt x="128" y="234"/>
                    <a:pt x="174" y="220"/>
                    <a:pt x="218" y="193"/>
                  </a:cubicBezTo>
                  <a:cubicBezTo>
                    <a:pt x="297" y="144"/>
                    <a:pt x="336" y="71"/>
                    <a:pt x="310" y="29"/>
                  </a:cubicBezTo>
                  <a:cubicBezTo>
                    <a:pt x="298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8"/>
            <p:cNvSpPr/>
            <p:nvPr/>
          </p:nvSpPr>
          <p:spPr>
            <a:xfrm>
              <a:off x="2313275" y="2279987"/>
              <a:ext cx="827774" cy="778072"/>
            </a:xfrm>
            <a:custGeom>
              <a:avLst/>
              <a:gdLst/>
              <a:ahLst/>
              <a:cxnLst/>
              <a:rect l="l" t="t" r="r" b="b"/>
              <a:pathLst>
                <a:path w="3231" h="3037" extrusionOk="0">
                  <a:moveTo>
                    <a:pt x="3155" y="44"/>
                  </a:moveTo>
                  <a:lnTo>
                    <a:pt x="2695" y="477"/>
                  </a:lnTo>
                  <a:lnTo>
                    <a:pt x="77" y="477"/>
                  </a:lnTo>
                  <a:lnTo>
                    <a:pt x="536" y="44"/>
                  </a:lnTo>
                  <a:close/>
                  <a:moveTo>
                    <a:pt x="3188" y="73"/>
                  </a:moveTo>
                  <a:lnTo>
                    <a:pt x="3188" y="2527"/>
                  </a:lnTo>
                  <a:lnTo>
                    <a:pt x="2724" y="2964"/>
                  </a:lnTo>
                  <a:lnTo>
                    <a:pt x="2724" y="507"/>
                  </a:lnTo>
                  <a:lnTo>
                    <a:pt x="3188" y="73"/>
                  </a:lnTo>
                  <a:close/>
                  <a:moveTo>
                    <a:pt x="2682" y="520"/>
                  </a:moveTo>
                  <a:lnTo>
                    <a:pt x="2682" y="2994"/>
                  </a:lnTo>
                  <a:lnTo>
                    <a:pt x="44" y="2994"/>
                  </a:lnTo>
                  <a:lnTo>
                    <a:pt x="44" y="520"/>
                  </a:lnTo>
                  <a:close/>
                  <a:moveTo>
                    <a:pt x="530" y="1"/>
                  </a:moveTo>
                  <a:cubicBezTo>
                    <a:pt x="523" y="1"/>
                    <a:pt x="517" y="4"/>
                    <a:pt x="513" y="7"/>
                  </a:cubicBezTo>
                  <a:lnTo>
                    <a:pt x="8" y="484"/>
                  </a:lnTo>
                  <a:cubicBezTo>
                    <a:pt x="4" y="484"/>
                    <a:pt x="4" y="487"/>
                    <a:pt x="1" y="494"/>
                  </a:cubicBezTo>
                  <a:cubicBezTo>
                    <a:pt x="1" y="494"/>
                    <a:pt x="1" y="494"/>
                    <a:pt x="1" y="497"/>
                  </a:cubicBezTo>
                  <a:cubicBezTo>
                    <a:pt x="1" y="497"/>
                    <a:pt x="1" y="497"/>
                    <a:pt x="1" y="500"/>
                  </a:cubicBezTo>
                  <a:lnTo>
                    <a:pt x="1" y="3013"/>
                  </a:lnTo>
                  <a:cubicBezTo>
                    <a:pt x="1" y="3027"/>
                    <a:pt x="11" y="3036"/>
                    <a:pt x="24" y="3036"/>
                  </a:cubicBezTo>
                  <a:lnTo>
                    <a:pt x="2701" y="3036"/>
                  </a:lnTo>
                  <a:cubicBezTo>
                    <a:pt x="2705" y="3036"/>
                    <a:pt x="2708" y="3036"/>
                    <a:pt x="2711" y="3033"/>
                  </a:cubicBezTo>
                  <a:lnTo>
                    <a:pt x="2715" y="3033"/>
                  </a:lnTo>
                  <a:cubicBezTo>
                    <a:pt x="2715" y="3030"/>
                    <a:pt x="2718" y="3030"/>
                    <a:pt x="2718" y="3030"/>
                  </a:cubicBezTo>
                  <a:lnTo>
                    <a:pt x="3224" y="2553"/>
                  </a:lnTo>
                  <a:cubicBezTo>
                    <a:pt x="3227" y="2550"/>
                    <a:pt x="3230" y="2544"/>
                    <a:pt x="3230" y="2537"/>
                  </a:cubicBezTo>
                  <a:lnTo>
                    <a:pt x="3230" y="24"/>
                  </a:lnTo>
                  <a:cubicBezTo>
                    <a:pt x="3230" y="21"/>
                    <a:pt x="3230" y="21"/>
                    <a:pt x="3230" y="21"/>
                  </a:cubicBezTo>
                  <a:cubicBezTo>
                    <a:pt x="3230" y="17"/>
                    <a:pt x="3230" y="17"/>
                    <a:pt x="3230" y="14"/>
                  </a:cubicBezTo>
                  <a:cubicBezTo>
                    <a:pt x="3227" y="14"/>
                    <a:pt x="3227" y="11"/>
                    <a:pt x="3227" y="11"/>
                  </a:cubicBezTo>
                  <a:cubicBezTo>
                    <a:pt x="3227" y="11"/>
                    <a:pt x="3227" y="7"/>
                    <a:pt x="3224" y="7"/>
                  </a:cubicBezTo>
                  <a:cubicBezTo>
                    <a:pt x="3224" y="7"/>
                    <a:pt x="3221" y="4"/>
                    <a:pt x="3221" y="4"/>
                  </a:cubicBezTo>
                  <a:lnTo>
                    <a:pt x="3217" y="4"/>
                  </a:lnTo>
                  <a:cubicBezTo>
                    <a:pt x="3217" y="1"/>
                    <a:pt x="3214" y="1"/>
                    <a:pt x="3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8"/>
            <p:cNvSpPr/>
            <p:nvPr/>
          </p:nvSpPr>
          <p:spPr>
            <a:xfrm>
              <a:off x="2442143" y="2525938"/>
              <a:ext cx="463974" cy="426825"/>
            </a:xfrm>
            <a:custGeom>
              <a:avLst/>
              <a:gdLst/>
              <a:ahLst/>
              <a:cxnLst/>
              <a:rect l="l" t="t" r="r" b="b"/>
              <a:pathLst>
                <a:path w="1811" h="1666" extrusionOk="0">
                  <a:moveTo>
                    <a:pt x="1108" y="46"/>
                  </a:moveTo>
                  <a:lnTo>
                    <a:pt x="1108" y="46"/>
                  </a:lnTo>
                  <a:cubicBezTo>
                    <a:pt x="1489" y="86"/>
                    <a:pt x="1768" y="411"/>
                    <a:pt x="1768" y="835"/>
                  </a:cubicBezTo>
                  <a:cubicBezTo>
                    <a:pt x="1768" y="1255"/>
                    <a:pt x="1502" y="1570"/>
                    <a:pt x="1127" y="1613"/>
                  </a:cubicBezTo>
                  <a:cubicBezTo>
                    <a:pt x="1443" y="1495"/>
                    <a:pt x="1666" y="1189"/>
                    <a:pt x="1666" y="835"/>
                  </a:cubicBezTo>
                  <a:cubicBezTo>
                    <a:pt x="1666" y="470"/>
                    <a:pt x="1433" y="161"/>
                    <a:pt x="1108" y="46"/>
                  </a:cubicBezTo>
                  <a:close/>
                  <a:moveTo>
                    <a:pt x="835" y="43"/>
                  </a:moveTo>
                  <a:cubicBezTo>
                    <a:pt x="1269" y="43"/>
                    <a:pt x="1624" y="398"/>
                    <a:pt x="1624" y="835"/>
                  </a:cubicBezTo>
                  <a:cubicBezTo>
                    <a:pt x="1624" y="1268"/>
                    <a:pt x="1269" y="1623"/>
                    <a:pt x="835" y="1623"/>
                  </a:cubicBezTo>
                  <a:cubicBezTo>
                    <a:pt x="398" y="1623"/>
                    <a:pt x="43" y="1268"/>
                    <a:pt x="43" y="835"/>
                  </a:cubicBezTo>
                  <a:cubicBezTo>
                    <a:pt x="43" y="398"/>
                    <a:pt x="398" y="43"/>
                    <a:pt x="835" y="43"/>
                  </a:cubicBezTo>
                  <a:close/>
                  <a:moveTo>
                    <a:pt x="819" y="0"/>
                  </a:moveTo>
                  <a:cubicBezTo>
                    <a:pt x="369" y="10"/>
                    <a:pt x="1" y="378"/>
                    <a:pt x="1" y="835"/>
                  </a:cubicBezTo>
                  <a:cubicBezTo>
                    <a:pt x="1" y="1295"/>
                    <a:pt x="375" y="1666"/>
                    <a:pt x="835" y="1666"/>
                  </a:cubicBezTo>
                  <a:cubicBezTo>
                    <a:pt x="861" y="1666"/>
                    <a:pt x="888" y="1666"/>
                    <a:pt x="911" y="1662"/>
                  </a:cubicBezTo>
                  <a:lnTo>
                    <a:pt x="1039" y="1662"/>
                  </a:lnTo>
                  <a:cubicBezTo>
                    <a:pt x="1486" y="1662"/>
                    <a:pt x="1811" y="1314"/>
                    <a:pt x="1811" y="835"/>
                  </a:cubicBezTo>
                  <a:cubicBezTo>
                    <a:pt x="1811" y="358"/>
                    <a:pt x="1476" y="0"/>
                    <a:pt x="1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8"/>
            <p:cNvSpPr/>
            <p:nvPr/>
          </p:nvSpPr>
          <p:spPr>
            <a:xfrm>
              <a:off x="2475962" y="2559501"/>
              <a:ext cx="360470" cy="360470"/>
            </a:xfrm>
            <a:custGeom>
              <a:avLst/>
              <a:gdLst/>
              <a:ahLst/>
              <a:cxnLst/>
              <a:rect l="l" t="t" r="r" b="b"/>
              <a:pathLst>
                <a:path w="1407" h="1407" extrusionOk="0">
                  <a:moveTo>
                    <a:pt x="703" y="43"/>
                  </a:moveTo>
                  <a:cubicBezTo>
                    <a:pt x="1068" y="43"/>
                    <a:pt x="1363" y="339"/>
                    <a:pt x="1363" y="704"/>
                  </a:cubicBezTo>
                  <a:cubicBezTo>
                    <a:pt x="1363" y="1065"/>
                    <a:pt x="1068" y="1364"/>
                    <a:pt x="703" y="1364"/>
                  </a:cubicBezTo>
                  <a:cubicBezTo>
                    <a:pt x="338" y="1364"/>
                    <a:pt x="43" y="1065"/>
                    <a:pt x="43" y="704"/>
                  </a:cubicBezTo>
                  <a:cubicBezTo>
                    <a:pt x="43" y="339"/>
                    <a:pt x="338" y="43"/>
                    <a:pt x="703" y="43"/>
                  </a:cubicBezTo>
                  <a:close/>
                  <a:moveTo>
                    <a:pt x="703" y="1"/>
                  </a:moveTo>
                  <a:cubicBezTo>
                    <a:pt x="315" y="1"/>
                    <a:pt x="0" y="316"/>
                    <a:pt x="0" y="704"/>
                  </a:cubicBezTo>
                  <a:cubicBezTo>
                    <a:pt x="0" y="1091"/>
                    <a:pt x="315" y="1407"/>
                    <a:pt x="703" y="1407"/>
                  </a:cubicBezTo>
                  <a:cubicBezTo>
                    <a:pt x="1091" y="1407"/>
                    <a:pt x="1406" y="1091"/>
                    <a:pt x="1406" y="704"/>
                  </a:cubicBezTo>
                  <a:cubicBezTo>
                    <a:pt x="1406" y="316"/>
                    <a:pt x="1091" y="1"/>
                    <a:pt x="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8"/>
            <p:cNvSpPr/>
            <p:nvPr/>
          </p:nvSpPr>
          <p:spPr>
            <a:xfrm>
              <a:off x="2613028" y="2669666"/>
              <a:ext cx="33818" cy="57644"/>
            </a:xfrm>
            <a:custGeom>
              <a:avLst/>
              <a:gdLst/>
              <a:ahLst/>
              <a:cxnLst/>
              <a:rect l="l" t="t" r="r" b="b"/>
              <a:pathLst>
                <a:path w="132" h="225" extrusionOk="0">
                  <a:moveTo>
                    <a:pt x="89" y="50"/>
                  </a:moveTo>
                  <a:lnTo>
                    <a:pt x="89" y="178"/>
                  </a:lnTo>
                  <a:cubicBezTo>
                    <a:pt x="50" y="172"/>
                    <a:pt x="47" y="155"/>
                    <a:pt x="47" y="132"/>
                  </a:cubicBezTo>
                  <a:lnTo>
                    <a:pt x="47" y="96"/>
                  </a:lnTo>
                  <a:cubicBezTo>
                    <a:pt x="47" y="70"/>
                    <a:pt x="53" y="53"/>
                    <a:pt x="89" y="50"/>
                  </a:cubicBezTo>
                  <a:close/>
                  <a:moveTo>
                    <a:pt x="109" y="1"/>
                  </a:moveTo>
                  <a:cubicBezTo>
                    <a:pt x="60" y="7"/>
                    <a:pt x="4" y="21"/>
                    <a:pt x="4" y="96"/>
                  </a:cubicBezTo>
                  <a:lnTo>
                    <a:pt x="4" y="132"/>
                  </a:lnTo>
                  <a:cubicBezTo>
                    <a:pt x="1" y="205"/>
                    <a:pt x="56" y="221"/>
                    <a:pt x="109" y="224"/>
                  </a:cubicBezTo>
                  <a:lnTo>
                    <a:pt x="112" y="224"/>
                  </a:lnTo>
                  <a:cubicBezTo>
                    <a:pt x="116" y="224"/>
                    <a:pt x="122" y="221"/>
                    <a:pt x="125" y="218"/>
                  </a:cubicBezTo>
                  <a:cubicBezTo>
                    <a:pt x="132" y="214"/>
                    <a:pt x="132" y="208"/>
                    <a:pt x="132" y="201"/>
                  </a:cubicBezTo>
                  <a:lnTo>
                    <a:pt x="132" y="24"/>
                  </a:lnTo>
                  <a:cubicBezTo>
                    <a:pt x="132" y="17"/>
                    <a:pt x="132" y="11"/>
                    <a:pt x="125" y="7"/>
                  </a:cubicBezTo>
                  <a:cubicBezTo>
                    <a:pt x="122" y="4"/>
                    <a:pt x="116" y="1"/>
                    <a:pt x="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8"/>
            <p:cNvSpPr/>
            <p:nvPr/>
          </p:nvSpPr>
          <p:spPr>
            <a:xfrm>
              <a:off x="2586127" y="2606641"/>
              <a:ext cx="144239" cy="273875"/>
            </a:xfrm>
            <a:custGeom>
              <a:avLst/>
              <a:gdLst/>
              <a:ahLst/>
              <a:cxnLst/>
              <a:rect l="l" t="t" r="r" b="b"/>
              <a:pathLst>
                <a:path w="563" h="1069" extrusionOk="0">
                  <a:moveTo>
                    <a:pt x="322" y="43"/>
                  </a:moveTo>
                  <a:lnTo>
                    <a:pt x="322" y="142"/>
                  </a:lnTo>
                  <a:cubicBezTo>
                    <a:pt x="322" y="152"/>
                    <a:pt x="332" y="161"/>
                    <a:pt x="342" y="161"/>
                  </a:cubicBezTo>
                  <a:cubicBezTo>
                    <a:pt x="401" y="165"/>
                    <a:pt x="454" y="175"/>
                    <a:pt x="490" y="184"/>
                  </a:cubicBezTo>
                  <a:lnTo>
                    <a:pt x="490" y="253"/>
                  </a:lnTo>
                  <a:cubicBezTo>
                    <a:pt x="441" y="253"/>
                    <a:pt x="375" y="250"/>
                    <a:pt x="345" y="247"/>
                  </a:cubicBezTo>
                  <a:cubicBezTo>
                    <a:pt x="339" y="247"/>
                    <a:pt x="332" y="250"/>
                    <a:pt x="329" y="253"/>
                  </a:cubicBezTo>
                  <a:cubicBezTo>
                    <a:pt x="326" y="260"/>
                    <a:pt x="322" y="263"/>
                    <a:pt x="322" y="270"/>
                  </a:cubicBezTo>
                  <a:lnTo>
                    <a:pt x="322" y="451"/>
                  </a:lnTo>
                  <a:cubicBezTo>
                    <a:pt x="322" y="460"/>
                    <a:pt x="332" y="470"/>
                    <a:pt x="345" y="470"/>
                  </a:cubicBezTo>
                  <a:lnTo>
                    <a:pt x="362" y="470"/>
                  </a:lnTo>
                  <a:cubicBezTo>
                    <a:pt x="490" y="470"/>
                    <a:pt x="519" y="566"/>
                    <a:pt x="519" y="648"/>
                  </a:cubicBezTo>
                  <a:lnTo>
                    <a:pt x="519" y="697"/>
                  </a:lnTo>
                  <a:cubicBezTo>
                    <a:pt x="519" y="819"/>
                    <a:pt x="464" y="874"/>
                    <a:pt x="345" y="878"/>
                  </a:cubicBezTo>
                  <a:cubicBezTo>
                    <a:pt x="332" y="878"/>
                    <a:pt x="322" y="888"/>
                    <a:pt x="322" y="897"/>
                  </a:cubicBezTo>
                  <a:lnTo>
                    <a:pt x="322" y="1026"/>
                  </a:lnTo>
                  <a:lnTo>
                    <a:pt x="240" y="1026"/>
                  </a:lnTo>
                  <a:lnTo>
                    <a:pt x="240" y="894"/>
                  </a:lnTo>
                  <a:cubicBezTo>
                    <a:pt x="240" y="884"/>
                    <a:pt x="230" y="874"/>
                    <a:pt x="221" y="874"/>
                  </a:cubicBezTo>
                  <a:cubicBezTo>
                    <a:pt x="158" y="871"/>
                    <a:pt x="112" y="865"/>
                    <a:pt x="66" y="851"/>
                  </a:cubicBezTo>
                  <a:lnTo>
                    <a:pt x="66" y="779"/>
                  </a:lnTo>
                  <a:cubicBezTo>
                    <a:pt x="102" y="782"/>
                    <a:pt x="158" y="786"/>
                    <a:pt x="217" y="786"/>
                  </a:cubicBezTo>
                  <a:cubicBezTo>
                    <a:pt x="224" y="786"/>
                    <a:pt x="227" y="786"/>
                    <a:pt x="234" y="782"/>
                  </a:cubicBezTo>
                  <a:cubicBezTo>
                    <a:pt x="237" y="776"/>
                    <a:pt x="240" y="773"/>
                    <a:pt x="240" y="766"/>
                  </a:cubicBezTo>
                  <a:lnTo>
                    <a:pt x="240" y="592"/>
                  </a:lnTo>
                  <a:cubicBezTo>
                    <a:pt x="240" y="582"/>
                    <a:pt x="227" y="572"/>
                    <a:pt x="214" y="572"/>
                  </a:cubicBezTo>
                  <a:cubicBezTo>
                    <a:pt x="99" y="572"/>
                    <a:pt x="43" y="513"/>
                    <a:pt x="43" y="395"/>
                  </a:cubicBezTo>
                  <a:lnTo>
                    <a:pt x="43" y="329"/>
                  </a:lnTo>
                  <a:cubicBezTo>
                    <a:pt x="43" y="214"/>
                    <a:pt x="96" y="161"/>
                    <a:pt x="217" y="158"/>
                  </a:cubicBezTo>
                  <a:cubicBezTo>
                    <a:pt x="230" y="158"/>
                    <a:pt x="240" y="148"/>
                    <a:pt x="240" y="138"/>
                  </a:cubicBezTo>
                  <a:lnTo>
                    <a:pt x="240" y="43"/>
                  </a:lnTo>
                  <a:close/>
                  <a:moveTo>
                    <a:pt x="217" y="1"/>
                  </a:moveTo>
                  <a:cubicBezTo>
                    <a:pt x="207" y="1"/>
                    <a:pt x="198" y="10"/>
                    <a:pt x="198" y="20"/>
                  </a:cubicBezTo>
                  <a:lnTo>
                    <a:pt x="198" y="115"/>
                  </a:lnTo>
                  <a:cubicBezTo>
                    <a:pt x="66" y="125"/>
                    <a:pt x="0" y="198"/>
                    <a:pt x="0" y="329"/>
                  </a:cubicBezTo>
                  <a:lnTo>
                    <a:pt x="0" y="395"/>
                  </a:lnTo>
                  <a:cubicBezTo>
                    <a:pt x="0" y="562"/>
                    <a:pt x="99" y="608"/>
                    <a:pt x="198" y="615"/>
                  </a:cubicBezTo>
                  <a:lnTo>
                    <a:pt x="198" y="743"/>
                  </a:lnTo>
                  <a:cubicBezTo>
                    <a:pt x="132" y="740"/>
                    <a:pt x="73" y="736"/>
                    <a:pt x="46" y="733"/>
                  </a:cubicBezTo>
                  <a:cubicBezTo>
                    <a:pt x="40" y="733"/>
                    <a:pt x="33" y="736"/>
                    <a:pt x="30" y="740"/>
                  </a:cubicBezTo>
                  <a:cubicBezTo>
                    <a:pt x="23" y="743"/>
                    <a:pt x="23" y="750"/>
                    <a:pt x="23" y="756"/>
                  </a:cubicBezTo>
                  <a:lnTo>
                    <a:pt x="23" y="868"/>
                  </a:lnTo>
                  <a:cubicBezTo>
                    <a:pt x="23" y="878"/>
                    <a:pt x="30" y="884"/>
                    <a:pt x="37" y="888"/>
                  </a:cubicBezTo>
                  <a:cubicBezTo>
                    <a:pt x="86" y="904"/>
                    <a:pt x="135" y="911"/>
                    <a:pt x="198" y="917"/>
                  </a:cubicBezTo>
                  <a:lnTo>
                    <a:pt x="198" y="1045"/>
                  </a:lnTo>
                  <a:cubicBezTo>
                    <a:pt x="198" y="1058"/>
                    <a:pt x="204" y="1068"/>
                    <a:pt x="217" y="1068"/>
                  </a:cubicBezTo>
                  <a:lnTo>
                    <a:pt x="345" y="1068"/>
                  </a:lnTo>
                  <a:cubicBezTo>
                    <a:pt x="355" y="1068"/>
                    <a:pt x="365" y="1058"/>
                    <a:pt x="365" y="1045"/>
                  </a:cubicBezTo>
                  <a:lnTo>
                    <a:pt x="365" y="917"/>
                  </a:lnTo>
                  <a:cubicBezTo>
                    <a:pt x="496" y="907"/>
                    <a:pt x="562" y="835"/>
                    <a:pt x="562" y="697"/>
                  </a:cubicBezTo>
                  <a:lnTo>
                    <a:pt x="562" y="648"/>
                  </a:lnTo>
                  <a:cubicBezTo>
                    <a:pt x="562" y="510"/>
                    <a:pt x="487" y="428"/>
                    <a:pt x="365" y="428"/>
                  </a:cubicBezTo>
                  <a:lnTo>
                    <a:pt x="365" y="293"/>
                  </a:lnTo>
                  <a:cubicBezTo>
                    <a:pt x="408" y="293"/>
                    <a:pt x="470" y="296"/>
                    <a:pt x="510" y="299"/>
                  </a:cubicBezTo>
                  <a:cubicBezTo>
                    <a:pt x="516" y="299"/>
                    <a:pt x="523" y="299"/>
                    <a:pt x="526" y="293"/>
                  </a:cubicBezTo>
                  <a:cubicBezTo>
                    <a:pt x="533" y="290"/>
                    <a:pt x="533" y="283"/>
                    <a:pt x="533" y="280"/>
                  </a:cubicBezTo>
                  <a:lnTo>
                    <a:pt x="533" y="165"/>
                  </a:lnTo>
                  <a:cubicBezTo>
                    <a:pt x="533" y="155"/>
                    <a:pt x="529" y="148"/>
                    <a:pt x="519" y="145"/>
                  </a:cubicBezTo>
                  <a:cubicBezTo>
                    <a:pt x="483" y="135"/>
                    <a:pt x="427" y="125"/>
                    <a:pt x="365" y="119"/>
                  </a:cubicBezTo>
                  <a:lnTo>
                    <a:pt x="365" y="20"/>
                  </a:lnTo>
                  <a:cubicBezTo>
                    <a:pt x="365" y="10"/>
                    <a:pt x="355" y="1"/>
                    <a:pt x="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8"/>
            <p:cNvSpPr/>
            <p:nvPr/>
          </p:nvSpPr>
          <p:spPr>
            <a:xfrm>
              <a:off x="2669392" y="2753187"/>
              <a:ext cx="32281" cy="54826"/>
            </a:xfrm>
            <a:custGeom>
              <a:avLst/>
              <a:gdLst/>
              <a:ahLst/>
              <a:cxnLst/>
              <a:rect l="l" t="t" r="r" b="b"/>
              <a:pathLst>
                <a:path w="126" h="214" extrusionOk="0">
                  <a:moveTo>
                    <a:pt x="43" y="46"/>
                  </a:moveTo>
                  <a:cubicBezTo>
                    <a:pt x="83" y="56"/>
                    <a:pt x="83" y="76"/>
                    <a:pt x="83" y="89"/>
                  </a:cubicBezTo>
                  <a:lnTo>
                    <a:pt x="83" y="132"/>
                  </a:lnTo>
                  <a:cubicBezTo>
                    <a:pt x="83" y="138"/>
                    <a:pt x="83" y="155"/>
                    <a:pt x="43" y="164"/>
                  </a:cubicBezTo>
                  <a:lnTo>
                    <a:pt x="43" y="46"/>
                  </a:lnTo>
                  <a:close/>
                  <a:moveTo>
                    <a:pt x="24" y="0"/>
                  </a:moveTo>
                  <a:cubicBezTo>
                    <a:pt x="17" y="0"/>
                    <a:pt x="10" y="3"/>
                    <a:pt x="7" y="7"/>
                  </a:cubicBezTo>
                  <a:cubicBezTo>
                    <a:pt x="1" y="10"/>
                    <a:pt x="1" y="17"/>
                    <a:pt x="1" y="23"/>
                  </a:cubicBezTo>
                  <a:lnTo>
                    <a:pt x="1" y="191"/>
                  </a:lnTo>
                  <a:cubicBezTo>
                    <a:pt x="1" y="197"/>
                    <a:pt x="1" y="204"/>
                    <a:pt x="7" y="207"/>
                  </a:cubicBezTo>
                  <a:cubicBezTo>
                    <a:pt x="10" y="210"/>
                    <a:pt x="17" y="214"/>
                    <a:pt x="20" y="214"/>
                  </a:cubicBezTo>
                  <a:lnTo>
                    <a:pt x="24" y="214"/>
                  </a:lnTo>
                  <a:cubicBezTo>
                    <a:pt x="93" y="204"/>
                    <a:pt x="125" y="178"/>
                    <a:pt x="125" y="132"/>
                  </a:cubicBezTo>
                  <a:lnTo>
                    <a:pt x="125" y="92"/>
                  </a:lnTo>
                  <a:cubicBezTo>
                    <a:pt x="125" y="33"/>
                    <a:pt x="93" y="7"/>
                    <a:pt x="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4" name="Google Shape;3124;p48"/>
          <p:cNvGrpSpPr/>
          <p:nvPr/>
        </p:nvGrpSpPr>
        <p:grpSpPr>
          <a:xfrm>
            <a:off x="7647636" y="2365981"/>
            <a:ext cx="942626" cy="886302"/>
            <a:chOff x="6010229" y="2279987"/>
            <a:chExt cx="827518" cy="778072"/>
          </a:xfrm>
        </p:grpSpPr>
        <p:sp>
          <p:nvSpPr>
            <p:cNvPr id="3125" name="Google Shape;3125;p48"/>
            <p:cNvSpPr/>
            <p:nvPr/>
          </p:nvSpPr>
          <p:spPr>
            <a:xfrm>
              <a:off x="6020989" y="2412954"/>
              <a:ext cx="676105" cy="633320"/>
            </a:xfrm>
            <a:custGeom>
              <a:avLst/>
              <a:gdLst/>
              <a:ahLst/>
              <a:cxnLst/>
              <a:rect l="l" t="t" r="r" b="b"/>
              <a:pathLst>
                <a:path w="2639" h="2472" extrusionOk="0">
                  <a:moveTo>
                    <a:pt x="1" y="1"/>
                  </a:moveTo>
                  <a:lnTo>
                    <a:pt x="1" y="2471"/>
                  </a:lnTo>
                  <a:lnTo>
                    <a:pt x="2639" y="2471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8"/>
            <p:cNvSpPr/>
            <p:nvPr/>
          </p:nvSpPr>
          <p:spPr>
            <a:xfrm>
              <a:off x="6227998" y="2659675"/>
              <a:ext cx="280536" cy="232627"/>
            </a:xfrm>
            <a:custGeom>
              <a:avLst/>
              <a:gdLst/>
              <a:ahLst/>
              <a:cxnLst/>
              <a:rect l="l" t="t" r="r" b="b"/>
              <a:pathLst>
                <a:path w="1095" h="908" extrusionOk="0">
                  <a:moveTo>
                    <a:pt x="550" y="188"/>
                  </a:moveTo>
                  <a:cubicBezTo>
                    <a:pt x="638" y="188"/>
                    <a:pt x="707" y="260"/>
                    <a:pt x="707" y="345"/>
                  </a:cubicBezTo>
                  <a:cubicBezTo>
                    <a:pt x="707" y="398"/>
                    <a:pt x="684" y="447"/>
                    <a:pt x="642" y="477"/>
                  </a:cubicBezTo>
                  <a:lnTo>
                    <a:pt x="704" y="674"/>
                  </a:lnTo>
                  <a:cubicBezTo>
                    <a:pt x="707" y="681"/>
                    <a:pt x="707" y="687"/>
                    <a:pt x="701" y="694"/>
                  </a:cubicBezTo>
                  <a:cubicBezTo>
                    <a:pt x="697" y="697"/>
                    <a:pt x="691" y="700"/>
                    <a:pt x="684" y="700"/>
                  </a:cubicBezTo>
                  <a:lnTo>
                    <a:pt x="412" y="700"/>
                  </a:lnTo>
                  <a:cubicBezTo>
                    <a:pt x="405" y="700"/>
                    <a:pt x="398" y="697"/>
                    <a:pt x="395" y="694"/>
                  </a:cubicBezTo>
                  <a:cubicBezTo>
                    <a:pt x="392" y="687"/>
                    <a:pt x="389" y="681"/>
                    <a:pt x="392" y="674"/>
                  </a:cubicBezTo>
                  <a:lnTo>
                    <a:pt x="458" y="477"/>
                  </a:lnTo>
                  <a:cubicBezTo>
                    <a:pt x="415" y="447"/>
                    <a:pt x="389" y="398"/>
                    <a:pt x="389" y="345"/>
                  </a:cubicBezTo>
                  <a:cubicBezTo>
                    <a:pt x="389" y="260"/>
                    <a:pt x="461" y="188"/>
                    <a:pt x="550" y="188"/>
                  </a:cubicBezTo>
                  <a:close/>
                  <a:moveTo>
                    <a:pt x="178" y="0"/>
                  </a:moveTo>
                  <a:cubicBezTo>
                    <a:pt x="155" y="0"/>
                    <a:pt x="132" y="7"/>
                    <a:pt x="109" y="17"/>
                  </a:cubicBezTo>
                  <a:cubicBezTo>
                    <a:pt x="47" y="43"/>
                    <a:pt x="1" y="106"/>
                    <a:pt x="1" y="178"/>
                  </a:cubicBezTo>
                  <a:lnTo>
                    <a:pt x="1" y="730"/>
                  </a:lnTo>
                  <a:cubicBezTo>
                    <a:pt x="1" y="828"/>
                    <a:pt x="83" y="907"/>
                    <a:pt x="178" y="907"/>
                  </a:cubicBezTo>
                  <a:lnTo>
                    <a:pt x="918" y="907"/>
                  </a:lnTo>
                  <a:cubicBezTo>
                    <a:pt x="1016" y="907"/>
                    <a:pt x="1095" y="828"/>
                    <a:pt x="1095" y="730"/>
                  </a:cubicBezTo>
                  <a:lnTo>
                    <a:pt x="1095" y="178"/>
                  </a:lnTo>
                  <a:cubicBezTo>
                    <a:pt x="1095" y="106"/>
                    <a:pt x="1049" y="43"/>
                    <a:pt x="987" y="17"/>
                  </a:cubicBezTo>
                  <a:cubicBezTo>
                    <a:pt x="967" y="7"/>
                    <a:pt x="941" y="0"/>
                    <a:pt x="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8"/>
            <p:cNvSpPr/>
            <p:nvPr/>
          </p:nvSpPr>
          <p:spPr>
            <a:xfrm>
              <a:off x="6259254" y="2523376"/>
              <a:ext cx="218280" cy="127330"/>
            </a:xfrm>
            <a:custGeom>
              <a:avLst/>
              <a:gdLst/>
              <a:ahLst/>
              <a:cxnLst/>
              <a:rect l="l" t="t" r="r" b="b"/>
              <a:pathLst>
                <a:path w="852" h="497" extrusionOk="0">
                  <a:moveTo>
                    <a:pt x="175" y="0"/>
                  </a:moveTo>
                  <a:cubicBezTo>
                    <a:pt x="79" y="0"/>
                    <a:pt x="1" y="79"/>
                    <a:pt x="1" y="174"/>
                  </a:cubicBezTo>
                  <a:lnTo>
                    <a:pt x="1" y="496"/>
                  </a:lnTo>
                  <a:lnTo>
                    <a:pt x="7" y="496"/>
                  </a:lnTo>
                  <a:cubicBezTo>
                    <a:pt x="10" y="496"/>
                    <a:pt x="14" y="493"/>
                    <a:pt x="17" y="493"/>
                  </a:cubicBezTo>
                  <a:cubicBezTo>
                    <a:pt x="30" y="490"/>
                    <a:pt x="43" y="490"/>
                    <a:pt x="56" y="490"/>
                  </a:cubicBezTo>
                  <a:lnTo>
                    <a:pt x="83" y="490"/>
                  </a:lnTo>
                  <a:lnTo>
                    <a:pt x="83" y="276"/>
                  </a:lnTo>
                  <a:cubicBezTo>
                    <a:pt x="83" y="188"/>
                    <a:pt x="158" y="112"/>
                    <a:pt x="247" y="112"/>
                  </a:cubicBezTo>
                  <a:lnTo>
                    <a:pt x="605" y="112"/>
                  </a:lnTo>
                  <a:cubicBezTo>
                    <a:pt x="697" y="112"/>
                    <a:pt x="769" y="188"/>
                    <a:pt x="769" y="276"/>
                  </a:cubicBezTo>
                  <a:lnTo>
                    <a:pt x="769" y="490"/>
                  </a:lnTo>
                  <a:lnTo>
                    <a:pt x="796" y="490"/>
                  </a:lnTo>
                  <a:cubicBezTo>
                    <a:pt x="809" y="490"/>
                    <a:pt x="822" y="490"/>
                    <a:pt x="835" y="493"/>
                  </a:cubicBezTo>
                  <a:cubicBezTo>
                    <a:pt x="838" y="493"/>
                    <a:pt x="842" y="496"/>
                    <a:pt x="845" y="496"/>
                  </a:cubicBezTo>
                  <a:lnTo>
                    <a:pt x="851" y="496"/>
                  </a:lnTo>
                  <a:lnTo>
                    <a:pt x="851" y="174"/>
                  </a:lnTo>
                  <a:cubicBezTo>
                    <a:pt x="851" y="79"/>
                    <a:pt x="773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8"/>
            <p:cNvSpPr/>
            <p:nvPr/>
          </p:nvSpPr>
          <p:spPr>
            <a:xfrm>
              <a:off x="6338420" y="2718601"/>
              <a:ext cx="59950" cy="109653"/>
            </a:xfrm>
            <a:custGeom>
              <a:avLst/>
              <a:gdLst/>
              <a:ahLst/>
              <a:cxnLst/>
              <a:rect l="l" t="t" r="r" b="b"/>
              <a:pathLst>
                <a:path w="234" h="428" extrusionOk="0">
                  <a:moveTo>
                    <a:pt x="119" y="0"/>
                  </a:moveTo>
                  <a:cubicBezTo>
                    <a:pt x="53" y="0"/>
                    <a:pt x="0" y="53"/>
                    <a:pt x="0" y="119"/>
                  </a:cubicBezTo>
                  <a:cubicBezTo>
                    <a:pt x="0" y="158"/>
                    <a:pt x="23" y="198"/>
                    <a:pt x="63" y="217"/>
                  </a:cubicBezTo>
                  <a:cubicBezTo>
                    <a:pt x="69" y="224"/>
                    <a:pt x="76" y="234"/>
                    <a:pt x="73" y="244"/>
                  </a:cubicBezTo>
                  <a:lnTo>
                    <a:pt x="10" y="428"/>
                  </a:lnTo>
                  <a:lnTo>
                    <a:pt x="224" y="428"/>
                  </a:lnTo>
                  <a:lnTo>
                    <a:pt x="165" y="244"/>
                  </a:lnTo>
                  <a:cubicBezTo>
                    <a:pt x="161" y="234"/>
                    <a:pt x="165" y="224"/>
                    <a:pt x="174" y="217"/>
                  </a:cubicBezTo>
                  <a:cubicBezTo>
                    <a:pt x="211" y="198"/>
                    <a:pt x="234" y="158"/>
                    <a:pt x="234" y="119"/>
                  </a:cubicBezTo>
                  <a:cubicBezTo>
                    <a:pt x="234" y="53"/>
                    <a:pt x="181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8"/>
            <p:cNvSpPr/>
            <p:nvPr/>
          </p:nvSpPr>
          <p:spPr>
            <a:xfrm>
              <a:off x="6229023" y="2659675"/>
              <a:ext cx="279511" cy="232627"/>
            </a:xfrm>
            <a:custGeom>
              <a:avLst/>
              <a:gdLst/>
              <a:ahLst/>
              <a:cxnLst/>
              <a:rect l="l" t="t" r="r" b="b"/>
              <a:pathLst>
                <a:path w="1091" h="908" extrusionOk="0">
                  <a:moveTo>
                    <a:pt x="546" y="188"/>
                  </a:moveTo>
                  <a:cubicBezTo>
                    <a:pt x="631" y="188"/>
                    <a:pt x="703" y="260"/>
                    <a:pt x="703" y="349"/>
                  </a:cubicBezTo>
                  <a:cubicBezTo>
                    <a:pt x="703" y="398"/>
                    <a:pt x="677" y="447"/>
                    <a:pt x="638" y="477"/>
                  </a:cubicBezTo>
                  <a:lnTo>
                    <a:pt x="700" y="674"/>
                  </a:lnTo>
                  <a:cubicBezTo>
                    <a:pt x="703" y="681"/>
                    <a:pt x="703" y="687"/>
                    <a:pt x="697" y="694"/>
                  </a:cubicBezTo>
                  <a:cubicBezTo>
                    <a:pt x="693" y="697"/>
                    <a:pt x="687" y="700"/>
                    <a:pt x="680" y="700"/>
                  </a:cubicBezTo>
                  <a:lnTo>
                    <a:pt x="408" y="700"/>
                  </a:lnTo>
                  <a:cubicBezTo>
                    <a:pt x="401" y="700"/>
                    <a:pt x="394" y="697"/>
                    <a:pt x="391" y="694"/>
                  </a:cubicBezTo>
                  <a:cubicBezTo>
                    <a:pt x="388" y="687"/>
                    <a:pt x="385" y="681"/>
                    <a:pt x="388" y="674"/>
                  </a:cubicBezTo>
                  <a:lnTo>
                    <a:pt x="454" y="477"/>
                  </a:lnTo>
                  <a:cubicBezTo>
                    <a:pt x="411" y="447"/>
                    <a:pt x="385" y="398"/>
                    <a:pt x="385" y="349"/>
                  </a:cubicBezTo>
                  <a:cubicBezTo>
                    <a:pt x="385" y="260"/>
                    <a:pt x="457" y="188"/>
                    <a:pt x="546" y="188"/>
                  </a:cubicBezTo>
                  <a:close/>
                  <a:moveTo>
                    <a:pt x="174" y="0"/>
                  </a:moveTo>
                  <a:cubicBezTo>
                    <a:pt x="151" y="0"/>
                    <a:pt x="128" y="4"/>
                    <a:pt x="105" y="14"/>
                  </a:cubicBezTo>
                  <a:cubicBezTo>
                    <a:pt x="43" y="43"/>
                    <a:pt x="0" y="106"/>
                    <a:pt x="0" y="178"/>
                  </a:cubicBezTo>
                  <a:lnTo>
                    <a:pt x="0" y="730"/>
                  </a:lnTo>
                  <a:cubicBezTo>
                    <a:pt x="0" y="828"/>
                    <a:pt x="79" y="907"/>
                    <a:pt x="174" y="907"/>
                  </a:cubicBezTo>
                  <a:lnTo>
                    <a:pt x="914" y="907"/>
                  </a:lnTo>
                  <a:cubicBezTo>
                    <a:pt x="1012" y="907"/>
                    <a:pt x="1091" y="828"/>
                    <a:pt x="1091" y="730"/>
                  </a:cubicBezTo>
                  <a:lnTo>
                    <a:pt x="1091" y="178"/>
                  </a:lnTo>
                  <a:cubicBezTo>
                    <a:pt x="1091" y="106"/>
                    <a:pt x="1045" y="43"/>
                    <a:pt x="986" y="14"/>
                  </a:cubicBezTo>
                  <a:cubicBezTo>
                    <a:pt x="963" y="4"/>
                    <a:pt x="940" y="0"/>
                    <a:pt x="914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8"/>
            <p:cNvSpPr/>
            <p:nvPr/>
          </p:nvSpPr>
          <p:spPr>
            <a:xfrm>
              <a:off x="6325866" y="2659675"/>
              <a:ext cx="182669" cy="232627"/>
            </a:xfrm>
            <a:custGeom>
              <a:avLst/>
              <a:gdLst/>
              <a:ahLst/>
              <a:cxnLst/>
              <a:rect l="l" t="t" r="r" b="b"/>
              <a:pathLst>
                <a:path w="713" h="908" extrusionOk="0">
                  <a:moveTo>
                    <a:pt x="233" y="0"/>
                  </a:moveTo>
                  <a:cubicBezTo>
                    <a:pt x="220" y="63"/>
                    <a:pt x="204" y="125"/>
                    <a:pt x="191" y="191"/>
                  </a:cubicBezTo>
                  <a:cubicBezTo>
                    <a:pt x="266" y="201"/>
                    <a:pt x="325" y="267"/>
                    <a:pt x="325" y="345"/>
                  </a:cubicBezTo>
                  <a:cubicBezTo>
                    <a:pt x="325" y="398"/>
                    <a:pt x="302" y="447"/>
                    <a:pt x="260" y="477"/>
                  </a:cubicBezTo>
                  <a:lnTo>
                    <a:pt x="322" y="674"/>
                  </a:lnTo>
                  <a:cubicBezTo>
                    <a:pt x="325" y="681"/>
                    <a:pt x="325" y="687"/>
                    <a:pt x="319" y="694"/>
                  </a:cubicBezTo>
                  <a:cubicBezTo>
                    <a:pt x="315" y="697"/>
                    <a:pt x="309" y="700"/>
                    <a:pt x="302" y="700"/>
                  </a:cubicBezTo>
                  <a:lnTo>
                    <a:pt x="72" y="700"/>
                  </a:lnTo>
                  <a:cubicBezTo>
                    <a:pt x="72" y="700"/>
                    <a:pt x="13" y="851"/>
                    <a:pt x="0" y="907"/>
                  </a:cubicBezTo>
                  <a:lnTo>
                    <a:pt x="536" y="907"/>
                  </a:lnTo>
                  <a:cubicBezTo>
                    <a:pt x="634" y="907"/>
                    <a:pt x="713" y="828"/>
                    <a:pt x="713" y="730"/>
                  </a:cubicBezTo>
                  <a:lnTo>
                    <a:pt x="713" y="178"/>
                  </a:lnTo>
                  <a:cubicBezTo>
                    <a:pt x="713" y="106"/>
                    <a:pt x="667" y="43"/>
                    <a:pt x="605" y="17"/>
                  </a:cubicBezTo>
                  <a:cubicBezTo>
                    <a:pt x="585" y="7"/>
                    <a:pt x="559" y="0"/>
                    <a:pt x="536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8"/>
            <p:cNvSpPr/>
            <p:nvPr/>
          </p:nvSpPr>
          <p:spPr>
            <a:xfrm>
              <a:off x="6338420" y="2718601"/>
              <a:ext cx="59950" cy="109653"/>
            </a:xfrm>
            <a:custGeom>
              <a:avLst/>
              <a:gdLst/>
              <a:ahLst/>
              <a:cxnLst/>
              <a:rect l="l" t="t" r="r" b="b"/>
              <a:pathLst>
                <a:path w="234" h="428" extrusionOk="0">
                  <a:moveTo>
                    <a:pt x="119" y="0"/>
                  </a:moveTo>
                  <a:cubicBezTo>
                    <a:pt x="53" y="0"/>
                    <a:pt x="0" y="53"/>
                    <a:pt x="0" y="115"/>
                  </a:cubicBezTo>
                  <a:cubicBezTo>
                    <a:pt x="0" y="158"/>
                    <a:pt x="23" y="198"/>
                    <a:pt x="63" y="217"/>
                  </a:cubicBezTo>
                  <a:cubicBezTo>
                    <a:pt x="69" y="224"/>
                    <a:pt x="76" y="234"/>
                    <a:pt x="73" y="244"/>
                  </a:cubicBezTo>
                  <a:lnTo>
                    <a:pt x="13" y="428"/>
                  </a:lnTo>
                  <a:lnTo>
                    <a:pt x="224" y="428"/>
                  </a:lnTo>
                  <a:lnTo>
                    <a:pt x="165" y="244"/>
                  </a:lnTo>
                  <a:cubicBezTo>
                    <a:pt x="161" y="234"/>
                    <a:pt x="165" y="224"/>
                    <a:pt x="174" y="217"/>
                  </a:cubicBezTo>
                  <a:cubicBezTo>
                    <a:pt x="211" y="198"/>
                    <a:pt x="234" y="158"/>
                    <a:pt x="234" y="115"/>
                  </a:cubicBezTo>
                  <a:cubicBezTo>
                    <a:pt x="234" y="53"/>
                    <a:pt x="181" y="0"/>
                    <a:pt x="119" y="0"/>
                  </a:cubicBez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8"/>
            <p:cNvSpPr/>
            <p:nvPr/>
          </p:nvSpPr>
          <p:spPr>
            <a:xfrm>
              <a:off x="6338420" y="2718601"/>
              <a:ext cx="39711" cy="109653"/>
            </a:xfrm>
            <a:custGeom>
              <a:avLst/>
              <a:gdLst/>
              <a:ahLst/>
              <a:cxnLst/>
              <a:rect l="l" t="t" r="r" b="b"/>
              <a:pathLst>
                <a:path w="155" h="428" extrusionOk="0">
                  <a:moveTo>
                    <a:pt x="119" y="0"/>
                  </a:moveTo>
                  <a:cubicBezTo>
                    <a:pt x="53" y="0"/>
                    <a:pt x="0" y="53"/>
                    <a:pt x="0" y="115"/>
                  </a:cubicBezTo>
                  <a:cubicBezTo>
                    <a:pt x="0" y="158"/>
                    <a:pt x="23" y="198"/>
                    <a:pt x="63" y="217"/>
                  </a:cubicBezTo>
                  <a:cubicBezTo>
                    <a:pt x="69" y="224"/>
                    <a:pt x="76" y="234"/>
                    <a:pt x="73" y="244"/>
                  </a:cubicBezTo>
                  <a:lnTo>
                    <a:pt x="10" y="428"/>
                  </a:lnTo>
                  <a:lnTo>
                    <a:pt x="56" y="428"/>
                  </a:lnTo>
                  <a:lnTo>
                    <a:pt x="115" y="250"/>
                  </a:lnTo>
                  <a:cubicBezTo>
                    <a:pt x="119" y="240"/>
                    <a:pt x="115" y="230"/>
                    <a:pt x="105" y="224"/>
                  </a:cubicBezTo>
                  <a:cubicBezTo>
                    <a:pt x="66" y="204"/>
                    <a:pt x="43" y="165"/>
                    <a:pt x="43" y="122"/>
                  </a:cubicBezTo>
                  <a:cubicBezTo>
                    <a:pt x="43" y="60"/>
                    <a:pt x="92" y="10"/>
                    <a:pt x="155" y="7"/>
                  </a:cubicBezTo>
                  <a:cubicBezTo>
                    <a:pt x="145" y="4"/>
                    <a:pt x="132" y="0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8"/>
            <p:cNvSpPr/>
            <p:nvPr/>
          </p:nvSpPr>
          <p:spPr>
            <a:xfrm>
              <a:off x="6258486" y="2522352"/>
              <a:ext cx="219049" cy="128355"/>
            </a:xfrm>
            <a:custGeom>
              <a:avLst/>
              <a:gdLst/>
              <a:ahLst/>
              <a:cxnLst/>
              <a:rect l="l" t="t" r="r" b="b"/>
              <a:pathLst>
                <a:path w="855" h="501" extrusionOk="0">
                  <a:moveTo>
                    <a:pt x="178" y="1"/>
                  </a:moveTo>
                  <a:cubicBezTo>
                    <a:pt x="82" y="1"/>
                    <a:pt x="0" y="83"/>
                    <a:pt x="0" y="178"/>
                  </a:cubicBezTo>
                  <a:lnTo>
                    <a:pt x="0" y="500"/>
                  </a:lnTo>
                  <a:lnTo>
                    <a:pt x="10" y="500"/>
                  </a:lnTo>
                  <a:cubicBezTo>
                    <a:pt x="13" y="497"/>
                    <a:pt x="17" y="497"/>
                    <a:pt x="20" y="497"/>
                  </a:cubicBezTo>
                  <a:cubicBezTo>
                    <a:pt x="33" y="494"/>
                    <a:pt x="46" y="494"/>
                    <a:pt x="59" y="494"/>
                  </a:cubicBezTo>
                  <a:lnTo>
                    <a:pt x="86" y="494"/>
                  </a:lnTo>
                  <a:lnTo>
                    <a:pt x="86" y="280"/>
                  </a:lnTo>
                  <a:cubicBezTo>
                    <a:pt x="86" y="192"/>
                    <a:pt x="158" y="116"/>
                    <a:pt x="250" y="116"/>
                  </a:cubicBezTo>
                  <a:lnTo>
                    <a:pt x="608" y="116"/>
                  </a:lnTo>
                  <a:cubicBezTo>
                    <a:pt x="697" y="116"/>
                    <a:pt x="772" y="192"/>
                    <a:pt x="772" y="280"/>
                  </a:cubicBezTo>
                  <a:lnTo>
                    <a:pt x="772" y="494"/>
                  </a:lnTo>
                  <a:lnTo>
                    <a:pt x="799" y="494"/>
                  </a:lnTo>
                  <a:cubicBezTo>
                    <a:pt x="812" y="494"/>
                    <a:pt x="825" y="494"/>
                    <a:pt x="838" y="497"/>
                  </a:cubicBezTo>
                  <a:cubicBezTo>
                    <a:pt x="841" y="497"/>
                    <a:pt x="845" y="497"/>
                    <a:pt x="848" y="500"/>
                  </a:cubicBezTo>
                  <a:lnTo>
                    <a:pt x="854" y="500"/>
                  </a:lnTo>
                  <a:lnTo>
                    <a:pt x="854" y="178"/>
                  </a:lnTo>
                  <a:cubicBezTo>
                    <a:pt x="854" y="80"/>
                    <a:pt x="776" y="1"/>
                    <a:pt x="680" y="1"/>
                  </a:cubicBez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8"/>
            <p:cNvSpPr/>
            <p:nvPr/>
          </p:nvSpPr>
          <p:spPr>
            <a:xfrm>
              <a:off x="6410668" y="2522352"/>
              <a:ext cx="67636" cy="128355"/>
            </a:xfrm>
            <a:custGeom>
              <a:avLst/>
              <a:gdLst/>
              <a:ahLst/>
              <a:cxnLst/>
              <a:rect l="l" t="t" r="r" b="b"/>
              <a:pathLst>
                <a:path w="264" h="501" extrusionOk="0">
                  <a:moveTo>
                    <a:pt x="27" y="1"/>
                  </a:moveTo>
                  <a:cubicBezTo>
                    <a:pt x="21" y="31"/>
                    <a:pt x="11" y="70"/>
                    <a:pt x="1" y="116"/>
                  </a:cubicBezTo>
                  <a:lnTo>
                    <a:pt x="14" y="116"/>
                  </a:lnTo>
                  <a:cubicBezTo>
                    <a:pt x="106" y="116"/>
                    <a:pt x="178" y="192"/>
                    <a:pt x="178" y="280"/>
                  </a:cubicBezTo>
                  <a:lnTo>
                    <a:pt x="178" y="494"/>
                  </a:lnTo>
                  <a:lnTo>
                    <a:pt x="205" y="494"/>
                  </a:lnTo>
                  <a:cubicBezTo>
                    <a:pt x="218" y="494"/>
                    <a:pt x="231" y="494"/>
                    <a:pt x="244" y="497"/>
                  </a:cubicBezTo>
                  <a:cubicBezTo>
                    <a:pt x="247" y="497"/>
                    <a:pt x="251" y="500"/>
                    <a:pt x="254" y="500"/>
                  </a:cubicBezTo>
                  <a:lnTo>
                    <a:pt x="260" y="500"/>
                  </a:lnTo>
                  <a:lnTo>
                    <a:pt x="260" y="178"/>
                  </a:lnTo>
                  <a:cubicBezTo>
                    <a:pt x="264" y="80"/>
                    <a:pt x="185" y="1"/>
                    <a:pt x="86" y="1"/>
                  </a:cubicBez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8"/>
            <p:cNvSpPr/>
            <p:nvPr/>
          </p:nvSpPr>
          <p:spPr>
            <a:xfrm>
              <a:off x="6259254" y="2522352"/>
              <a:ext cx="209057" cy="128355"/>
            </a:xfrm>
            <a:custGeom>
              <a:avLst/>
              <a:gdLst/>
              <a:ahLst/>
              <a:cxnLst/>
              <a:rect l="l" t="t" r="r" b="b"/>
              <a:pathLst>
                <a:path w="816" h="501" extrusionOk="0">
                  <a:moveTo>
                    <a:pt x="175" y="1"/>
                  </a:moveTo>
                  <a:cubicBezTo>
                    <a:pt x="79" y="1"/>
                    <a:pt x="1" y="80"/>
                    <a:pt x="1" y="178"/>
                  </a:cubicBezTo>
                  <a:lnTo>
                    <a:pt x="1" y="500"/>
                  </a:lnTo>
                  <a:lnTo>
                    <a:pt x="7" y="500"/>
                  </a:lnTo>
                  <a:cubicBezTo>
                    <a:pt x="10" y="497"/>
                    <a:pt x="14" y="497"/>
                    <a:pt x="17" y="497"/>
                  </a:cubicBezTo>
                  <a:lnTo>
                    <a:pt x="33" y="497"/>
                  </a:lnTo>
                  <a:lnTo>
                    <a:pt x="33" y="211"/>
                  </a:lnTo>
                  <a:cubicBezTo>
                    <a:pt x="33" y="113"/>
                    <a:pt x="112" y="34"/>
                    <a:pt x="207" y="34"/>
                  </a:cubicBezTo>
                  <a:lnTo>
                    <a:pt x="710" y="34"/>
                  </a:lnTo>
                  <a:cubicBezTo>
                    <a:pt x="750" y="34"/>
                    <a:pt x="786" y="47"/>
                    <a:pt x="815" y="70"/>
                  </a:cubicBezTo>
                  <a:cubicBezTo>
                    <a:pt x="782" y="31"/>
                    <a:pt x="733" y="1"/>
                    <a:pt x="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8"/>
            <p:cNvSpPr/>
            <p:nvPr/>
          </p:nvSpPr>
          <p:spPr>
            <a:xfrm>
              <a:off x="6029444" y="2291003"/>
              <a:ext cx="788832" cy="111446"/>
            </a:xfrm>
            <a:custGeom>
              <a:avLst/>
              <a:gdLst/>
              <a:ahLst/>
              <a:cxnLst/>
              <a:rect l="l" t="t" r="r" b="b"/>
              <a:pathLst>
                <a:path w="3079" h="435" extrusionOk="0">
                  <a:moveTo>
                    <a:pt x="461" y="1"/>
                  </a:moveTo>
                  <a:lnTo>
                    <a:pt x="1" y="434"/>
                  </a:lnTo>
                  <a:lnTo>
                    <a:pt x="2619" y="434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8"/>
            <p:cNvSpPr/>
            <p:nvPr/>
          </p:nvSpPr>
          <p:spPr>
            <a:xfrm>
              <a:off x="6707859" y="2298689"/>
              <a:ext cx="118876" cy="740923"/>
            </a:xfrm>
            <a:custGeom>
              <a:avLst/>
              <a:gdLst/>
              <a:ahLst/>
              <a:cxnLst/>
              <a:rect l="l" t="t" r="r" b="b"/>
              <a:pathLst>
                <a:path w="464" h="2892" extrusionOk="0">
                  <a:moveTo>
                    <a:pt x="464" y="0"/>
                  </a:moveTo>
                  <a:lnTo>
                    <a:pt x="1" y="434"/>
                  </a:lnTo>
                  <a:lnTo>
                    <a:pt x="1" y="2891"/>
                  </a:lnTo>
                  <a:lnTo>
                    <a:pt x="464" y="2454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6707859" y="2298689"/>
              <a:ext cx="118876" cy="740923"/>
            </a:xfrm>
            <a:custGeom>
              <a:avLst/>
              <a:gdLst/>
              <a:ahLst/>
              <a:cxnLst/>
              <a:rect l="l" t="t" r="r" b="b"/>
              <a:pathLst>
                <a:path w="464" h="2892" extrusionOk="0">
                  <a:moveTo>
                    <a:pt x="464" y="0"/>
                  </a:moveTo>
                  <a:lnTo>
                    <a:pt x="1" y="434"/>
                  </a:lnTo>
                  <a:lnTo>
                    <a:pt x="1" y="2891"/>
                  </a:lnTo>
                  <a:lnTo>
                    <a:pt x="464" y="2454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6029444" y="2291003"/>
              <a:ext cx="788832" cy="111446"/>
            </a:xfrm>
            <a:custGeom>
              <a:avLst/>
              <a:gdLst/>
              <a:ahLst/>
              <a:cxnLst/>
              <a:rect l="l" t="t" r="r" b="b"/>
              <a:pathLst>
                <a:path w="3079" h="435" extrusionOk="0">
                  <a:moveTo>
                    <a:pt x="461" y="1"/>
                  </a:moveTo>
                  <a:lnTo>
                    <a:pt x="1" y="434"/>
                  </a:lnTo>
                  <a:lnTo>
                    <a:pt x="2619" y="434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8"/>
            <p:cNvSpPr/>
            <p:nvPr/>
          </p:nvSpPr>
          <p:spPr>
            <a:xfrm>
              <a:off x="6451147" y="2291003"/>
              <a:ext cx="367131" cy="111446"/>
            </a:xfrm>
            <a:custGeom>
              <a:avLst/>
              <a:gdLst/>
              <a:ahLst/>
              <a:cxnLst/>
              <a:rect l="l" t="t" r="r" b="b"/>
              <a:pathLst>
                <a:path w="1433" h="435" extrusionOk="0">
                  <a:moveTo>
                    <a:pt x="651" y="1"/>
                  </a:moveTo>
                  <a:cubicBezTo>
                    <a:pt x="493" y="99"/>
                    <a:pt x="83" y="378"/>
                    <a:pt x="1" y="434"/>
                  </a:cubicBezTo>
                  <a:lnTo>
                    <a:pt x="973" y="434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8"/>
            <p:cNvSpPr/>
            <p:nvPr/>
          </p:nvSpPr>
          <p:spPr>
            <a:xfrm>
              <a:off x="6016890" y="2286904"/>
              <a:ext cx="809840" cy="763469"/>
            </a:xfrm>
            <a:custGeom>
              <a:avLst/>
              <a:gdLst/>
              <a:ahLst/>
              <a:cxnLst/>
              <a:rect l="l" t="t" r="r" b="b"/>
              <a:pathLst>
                <a:path w="3161" h="2980" extrusionOk="0">
                  <a:moveTo>
                    <a:pt x="503" y="0"/>
                  </a:moveTo>
                  <a:lnTo>
                    <a:pt x="0" y="453"/>
                  </a:lnTo>
                  <a:lnTo>
                    <a:pt x="0" y="2980"/>
                  </a:lnTo>
                  <a:lnTo>
                    <a:pt x="86" y="2980"/>
                  </a:lnTo>
                  <a:lnTo>
                    <a:pt x="102" y="480"/>
                  </a:lnTo>
                  <a:lnTo>
                    <a:pt x="559" y="63"/>
                  </a:lnTo>
                  <a:lnTo>
                    <a:pt x="3131" y="53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8"/>
            <p:cNvSpPr/>
            <p:nvPr/>
          </p:nvSpPr>
          <p:spPr>
            <a:xfrm>
              <a:off x="6140634" y="2294334"/>
              <a:ext cx="90182" cy="28182"/>
            </a:xfrm>
            <a:custGeom>
              <a:avLst/>
              <a:gdLst/>
              <a:ahLst/>
              <a:cxnLst/>
              <a:rect l="l" t="t" r="r" b="b"/>
              <a:pathLst>
                <a:path w="352" h="110" extrusionOk="0">
                  <a:moveTo>
                    <a:pt x="174" y="1"/>
                  </a:moveTo>
                  <a:cubicBezTo>
                    <a:pt x="79" y="1"/>
                    <a:pt x="0" y="24"/>
                    <a:pt x="0" y="53"/>
                  </a:cubicBezTo>
                  <a:cubicBezTo>
                    <a:pt x="0" y="86"/>
                    <a:pt x="79" y="109"/>
                    <a:pt x="174" y="109"/>
                  </a:cubicBezTo>
                  <a:cubicBezTo>
                    <a:pt x="273" y="109"/>
                    <a:pt x="352" y="86"/>
                    <a:pt x="352" y="53"/>
                  </a:cubicBezTo>
                  <a:cubicBezTo>
                    <a:pt x="352" y="24"/>
                    <a:pt x="273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8"/>
            <p:cNvSpPr/>
            <p:nvPr/>
          </p:nvSpPr>
          <p:spPr>
            <a:xfrm>
              <a:off x="6229023" y="2659675"/>
              <a:ext cx="270288" cy="220842"/>
            </a:xfrm>
            <a:custGeom>
              <a:avLst/>
              <a:gdLst/>
              <a:ahLst/>
              <a:cxnLst/>
              <a:rect l="l" t="t" r="r" b="b"/>
              <a:pathLst>
                <a:path w="1055" h="862" extrusionOk="0">
                  <a:moveTo>
                    <a:pt x="174" y="0"/>
                  </a:moveTo>
                  <a:cubicBezTo>
                    <a:pt x="151" y="0"/>
                    <a:pt x="128" y="7"/>
                    <a:pt x="105" y="17"/>
                  </a:cubicBezTo>
                  <a:cubicBezTo>
                    <a:pt x="43" y="43"/>
                    <a:pt x="0" y="106"/>
                    <a:pt x="0" y="178"/>
                  </a:cubicBezTo>
                  <a:lnTo>
                    <a:pt x="0" y="730"/>
                  </a:lnTo>
                  <a:cubicBezTo>
                    <a:pt x="0" y="782"/>
                    <a:pt x="20" y="828"/>
                    <a:pt x="56" y="861"/>
                  </a:cubicBezTo>
                  <a:cubicBezTo>
                    <a:pt x="53" y="848"/>
                    <a:pt x="53" y="838"/>
                    <a:pt x="53" y="825"/>
                  </a:cubicBezTo>
                  <a:lnTo>
                    <a:pt x="53" y="260"/>
                  </a:lnTo>
                  <a:cubicBezTo>
                    <a:pt x="53" y="142"/>
                    <a:pt x="148" y="43"/>
                    <a:pt x="270" y="43"/>
                  </a:cubicBezTo>
                  <a:lnTo>
                    <a:pt x="950" y="43"/>
                  </a:lnTo>
                  <a:cubicBezTo>
                    <a:pt x="989" y="43"/>
                    <a:pt x="1025" y="53"/>
                    <a:pt x="1055" y="73"/>
                  </a:cubicBezTo>
                  <a:cubicBezTo>
                    <a:pt x="1035" y="46"/>
                    <a:pt x="1012" y="27"/>
                    <a:pt x="986" y="17"/>
                  </a:cubicBezTo>
                  <a:cubicBezTo>
                    <a:pt x="963" y="7"/>
                    <a:pt x="940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8"/>
            <p:cNvSpPr/>
            <p:nvPr/>
          </p:nvSpPr>
          <p:spPr>
            <a:xfrm>
              <a:off x="6263353" y="2663774"/>
              <a:ext cx="63537" cy="31512"/>
            </a:xfrm>
            <a:custGeom>
              <a:avLst/>
              <a:gdLst/>
              <a:ahLst/>
              <a:cxnLst/>
              <a:rect l="l" t="t" r="r" b="b"/>
              <a:pathLst>
                <a:path w="248" h="123" extrusionOk="0">
                  <a:moveTo>
                    <a:pt x="126" y="1"/>
                  </a:moveTo>
                  <a:cubicBezTo>
                    <a:pt x="57" y="1"/>
                    <a:pt x="1" y="27"/>
                    <a:pt x="1" y="63"/>
                  </a:cubicBezTo>
                  <a:cubicBezTo>
                    <a:pt x="1" y="96"/>
                    <a:pt x="57" y="122"/>
                    <a:pt x="126" y="122"/>
                  </a:cubicBezTo>
                  <a:cubicBezTo>
                    <a:pt x="191" y="122"/>
                    <a:pt x="247" y="96"/>
                    <a:pt x="247" y="63"/>
                  </a:cubicBezTo>
                  <a:cubicBezTo>
                    <a:pt x="247" y="27"/>
                    <a:pt x="191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8"/>
            <p:cNvSpPr/>
            <p:nvPr/>
          </p:nvSpPr>
          <p:spPr>
            <a:xfrm>
              <a:off x="6217237" y="2511591"/>
              <a:ext cx="302313" cy="391470"/>
            </a:xfrm>
            <a:custGeom>
              <a:avLst/>
              <a:gdLst/>
              <a:ahLst/>
              <a:cxnLst/>
              <a:rect l="l" t="t" r="r" b="b"/>
              <a:pathLst>
                <a:path w="1180" h="1528" extrusionOk="0">
                  <a:moveTo>
                    <a:pt x="769" y="204"/>
                  </a:moveTo>
                  <a:cubicBezTo>
                    <a:pt x="835" y="204"/>
                    <a:pt x="891" y="257"/>
                    <a:pt x="891" y="322"/>
                  </a:cubicBezTo>
                  <a:lnTo>
                    <a:pt x="891" y="536"/>
                  </a:lnTo>
                  <a:lnTo>
                    <a:pt x="289" y="536"/>
                  </a:lnTo>
                  <a:lnTo>
                    <a:pt x="289" y="322"/>
                  </a:lnTo>
                  <a:cubicBezTo>
                    <a:pt x="289" y="257"/>
                    <a:pt x="345" y="204"/>
                    <a:pt x="411" y="204"/>
                  </a:cubicBezTo>
                  <a:close/>
                  <a:moveTo>
                    <a:pt x="841" y="43"/>
                  </a:moveTo>
                  <a:cubicBezTo>
                    <a:pt x="940" y="43"/>
                    <a:pt x="1019" y="125"/>
                    <a:pt x="1019" y="220"/>
                  </a:cubicBezTo>
                  <a:lnTo>
                    <a:pt x="1019" y="542"/>
                  </a:lnTo>
                  <a:lnTo>
                    <a:pt x="1009" y="542"/>
                  </a:lnTo>
                  <a:cubicBezTo>
                    <a:pt x="1006" y="539"/>
                    <a:pt x="1002" y="539"/>
                    <a:pt x="999" y="539"/>
                  </a:cubicBezTo>
                  <a:cubicBezTo>
                    <a:pt x="986" y="536"/>
                    <a:pt x="973" y="536"/>
                    <a:pt x="960" y="536"/>
                  </a:cubicBezTo>
                  <a:lnTo>
                    <a:pt x="933" y="536"/>
                  </a:lnTo>
                  <a:lnTo>
                    <a:pt x="933" y="322"/>
                  </a:lnTo>
                  <a:cubicBezTo>
                    <a:pt x="933" y="234"/>
                    <a:pt x="861" y="158"/>
                    <a:pt x="769" y="158"/>
                  </a:cubicBezTo>
                  <a:lnTo>
                    <a:pt x="411" y="158"/>
                  </a:lnTo>
                  <a:cubicBezTo>
                    <a:pt x="322" y="158"/>
                    <a:pt x="247" y="234"/>
                    <a:pt x="247" y="322"/>
                  </a:cubicBezTo>
                  <a:lnTo>
                    <a:pt x="247" y="536"/>
                  </a:lnTo>
                  <a:lnTo>
                    <a:pt x="220" y="536"/>
                  </a:lnTo>
                  <a:cubicBezTo>
                    <a:pt x="207" y="536"/>
                    <a:pt x="194" y="536"/>
                    <a:pt x="184" y="539"/>
                  </a:cubicBezTo>
                  <a:cubicBezTo>
                    <a:pt x="178" y="539"/>
                    <a:pt x="174" y="539"/>
                    <a:pt x="171" y="542"/>
                  </a:cubicBezTo>
                  <a:lnTo>
                    <a:pt x="165" y="542"/>
                  </a:lnTo>
                  <a:lnTo>
                    <a:pt x="165" y="220"/>
                  </a:lnTo>
                  <a:cubicBezTo>
                    <a:pt x="165" y="122"/>
                    <a:pt x="243" y="43"/>
                    <a:pt x="339" y="43"/>
                  </a:cubicBezTo>
                  <a:close/>
                  <a:moveTo>
                    <a:pt x="960" y="578"/>
                  </a:moveTo>
                  <a:cubicBezTo>
                    <a:pt x="986" y="578"/>
                    <a:pt x="1009" y="585"/>
                    <a:pt x="1032" y="595"/>
                  </a:cubicBezTo>
                  <a:cubicBezTo>
                    <a:pt x="1094" y="621"/>
                    <a:pt x="1137" y="684"/>
                    <a:pt x="1137" y="756"/>
                  </a:cubicBezTo>
                  <a:lnTo>
                    <a:pt x="1137" y="1311"/>
                  </a:lnTo>
                  <a:cubicBezTo>
                    <a:pt x="1137" y="1406"/>
                    <a:pt x="1058" y="1485"/>
                    <a:pt x="960" y="1485"/>
                  </a:cubicBezTo>
                  <a:lnTo>
                    <a:pt x="220" y="1485"/>
                  </a:lnTo>
                  <a:cubicBezTo>
                    <a:pt x="125" y="1485"/>
                    <a:pt x="46" y="1406"/>
                    <a:pt x="46" y="1311"/>
                  </a:cubicBezTo>
                  <a:lnTo>
                    <a:pt x="46" y="756"/>
                  </a:lnTo>
                  <a:cubicBezTo>
                    <a:pt x="46" y="684"/>
                    <a:pt x="89" y="621"/>
                    <a:pt x="151" y="595"/>
                  </a:cubicBezTo>
                  <a:cubicBezTo>
                    <a:pt x="174" y="585"/>
                    <a:pt x="197" y="578"/>
                    <a:pt x="220" y="578"/>
                  </a:cubicBezTo>
                  <a:close/>
                  <a:moveTo>
                    <a:pt x="339" y="0"/>
                  </a:moveTo>
                  <a:cubicBezTo>
                    <a:pt x="220" y="0"/>
                    <a:pt x="122" y="99"/>
                    <a:pt x="122" y="220"/>
                  </a:cubicBezTo>
                  <a:lnTo>
                    <a:pt x="122" y="562"/>
                  </a:lnTo>
                  <a:cubicBezTo>
                    <a:pt x="50" y="598"/>
                    <a:pt x="0" y="670"/>
                    <a:pt x="0" y="756"/>
                  </a:cubicBezTo>
                  <a:lnTo>
                    <a:pt x="0" y="1308"/>
                  </a:lnTo>
                  <a:cubicBezTo>
                    <a:pt x="0" y="1429"/>
                    <a:pt x="99" y="1528"/>
                    <a:pt x="220" y="1528"/>
                  </a:cubicBezTo>
                  <a:lnTo>
                    <a:pt x="960" y="1528"/>
                  </a:lnTo>
                  <a:cubicBezTo>
                    <a:pt x="1081" y="1528"/>
                    <a:pt x="1180" y="1429"/>
                    <a:pt x="1180" y="1308"/>
                  </a:cubicBezTo>
                  <a:lnTo>
                    <a:pt x="1180" y="756"/>
                  </a:lnTo>
                  <a:cubicBezTo>
                    <a:pt x="1180" y="670"/>
                    <a:pt x="1130" y="598"/>
                    <a:pt x="1061" y="562"/>
                  </a:cubicBezTo>
                  <a:lnTo>
                    <a:pt x="1061" y="220"/>
                  </a:lnTo>
                  <a:cubicBezTo>
                    <a:pt x="1061" y="99"/>
                    <a:pt x="963" y="0"/>
                    <a:pt x="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8"/>
            <p:cNvSpPr/>
            <p:nvPr/>
          </p:nvSpPr>
          <p:spPr>
            <a:xfrm>
              <a:off x="6327403" y="2707584"/>
              <a:ext cx="81983" cy="131686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162" y="43"/>
                  </a:moveTo>
                  <a:cubicBezTo>
                    <a:pt x="224" y="43"/>
                    <a:pt x="277" y="96"/>
                    <a:pt x="277" y="162"/>
                  </a:cubicBezTo>
                  <a:cubicBezTo>
                    <a:pt x="277" y="201"/>
                    <a:pt x="254" y="241"/>
                    <a:pt x="217" y="260"/>
                  </a:cubicBezTo>
                  <a:cubicBezTo>
                    <a:pt x="208" y="267"/>
                    <a:pt x="204" y="277"/>
                    <a:pt x="204" y="287"/>
                  </a:cubicBezTo>
                  <a:lnTo>
                    <a:pt x="267" y="471"/>
                  </a:lnTo>
                  <a:lnTo>
                    <a:pt x="53" y="471"/>
                  </a:lnTo>
                  <a:lnTo>
                    <a:pt x="116" y="287"/>
                  </a:lnTo>
                  <a:cubicBezTo>
                    <a:pt x="119" y="277"/>
                    <a:pt x="112" y="267"/>
                    <a:pt x="102" y="260"/>
                  </a:cubicBezTo>
                  <a:cubicBezTo>
                    <a:pt x="66" y="241"/>
                    <a:pt x="43" y="201"/>
                    <a:pt x="43" y="162"/>
                  </a:cubicBezTo>
                  <a:cubicBezTo>
                    <a:pt x="43" y="96"/>
                    <a:pt x="96" y="43"/>
                    <a:pt x="162" y="43"/>
                  </a:cubicBezTo>
                  <a:close/>
                  <a:moveTo>
                    <a:pt x="162" y="1"/>
                  </a:moveTo>
                  <a:cubicBezTo>
                    <a:pt x="73" y="1"/>
                    <a:pt x="1" y="73"/>
                    <a:pt x="1" y="158"/>
                  </a:cubicBezTo>
                  <a:cubicBezTo>
                    <a:pt x="1" y="211"/>
                    <a:pt x="27" y="260"/>
                    <a:pt x="70" y="290"/>
                  </a:cubicBezTo>
                  <a:lnTo>
                    <a:pt x="4" y="487"/>
                  </a:lnTo>
                  <a:cubicBezTo>
                    <a:pt x="1" y="494"/>
                    <a:pt x="4" y="500"/>
                    <a:pt x="7" y="507"/>
                  </a:cubicBezTo>
                  <a:cubicBezTo>
                    <a:pt x="10" y="510"/>
                    <a:pt x="17" y="513"/>
                    <a:pt x="24" y="513"/>
                  </a:cubicBezTo>
                  <a:lnTo>
                    <a:pt x="296" y="513"/>
                  </a:lnTo>
                  <a:cubicBezTo>
                    <a:pt x="303" y="513"/>
                    <a:pt x="309" y="510"/>
                    <a:pt x="313" y="507"/>
                  </a:cubicBezTo>
                  <a:cubicBezTo>
                    <a:pt x="319" y="500"/>
                    <a:pt x="319" y="494"/>
                    <a:pt x="316" y="487"/>
                  </a:cubicBezTo>
                  <a:lnTo>
                    <a:pt x="254" y="290"/>
                  </a:lnTo>
                  <a:cubicBezTo>
                    <a:pt x="293" y="260"/>
                    <a:pt x="319" y="211"/>
                    <a:pt x="319" y="158"/>
                  </a:cubicBezTo>
                  <a:cubicBezTo>
                    <a:pt x="319" y="73"/>
                    <a:pt x="247" y="1"/>
                    <a:pt x="1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8"/>
            <p:cNvSpPr/>
            <p:nvPr/>
          </p:nvSpPr>
          <p:spPr>
            <a:xfrm>
              <a:off x="6010229" y="2279987"/>
              <a:ext cx="827518" cy="778072"/>
            </a:xfrm>
            <a:custGeom>
              <a:avLst/>
              <a:gdLst/>
              <a:ahLst/>
              <a:cxnLst/>
              <a:rect l="l" t="t" r="r" b="b"/>
              <a:pathLst>
                <a:path w="3230" h="3037" extrusionOk="0">
                  <a:moveTo>
                    <a:pt x="3154" y="44"/>
                  </a:moveTo>
                  <a:lnTo>
                    <a:pt x="2694" y="477"/>
                  </a:lnTo>
                  <a:lnTo>
                    <a:pt x="76" y="477"/>
                  </a:lnTo>
                  <a:lnTo>
                    <a:pt x="536" y="44"/>
                  </a:lnTo>
                  <a:close/>
                  <a:moveTo>
                    <a:pt x="3187" y="73"/>
                  </a:moveTo>
                  <a:lnTo>
                    <a:pt x="3187" y="2527"/>
                  </a:lnTo>
                  <a:lnTo>
                    <a:pt x="2724" y="2964"/>
                  </a:lnTo>
                  <a:lnTo>
                    <a:pt x="2724" y="507"/>
                  </a:lnTo>
                  <a:lnTo>
                    <a:pt x="3187" y="73"/>
                  </a:lnTo>
                  <a:close/>
                  <a:moveTo>
                    <a:pt x="2681" y="520"/>
                  </a:moveTo>
                  <a:lnTo>
                    <a:pt x="2681" y="2994"/>
                  </a:lnTo>
                  <a:lnTo>
                    <a:pt x="43" y="2994"/>
                  </a:lnTo>
                  <a:lnTo>
                    <a:pt x="43" y="520"/>
                  </a:lnTo>
                  <a:close/>
                  <a:moveTo>
                    <a:pt x="529" y="1"/>
                  </a:moveTo>
                  <a:cubicBezTo>
                    <a:pt x="522" y="1"/>
                    <a:pt x="516" y="4"/>
                    <a:pt x="513" y="7"/>
                  </a:cubicBezTo>
                  <a:lnTo>
                    <a:pt x="7" y="484"/>
                  </a:lnTo>
                  <a:cubicBezTo>
                    <a:pt x="3" y="484"/>
                    <a:pt x="3" y="487"/>
                    <a:pt x="0" y="494"/>
                  </a:cubicBezTo>
                  <a:cubicBezTo>
                    <a:pt x="0" y="494"/>
                    <a:pt x="0" y="494"/>
                    <a:pt x="0" y="497"/>
                  </a:cubicBezTo>
                  <a:cubicBezTo>
                    <a:pt x="0" y="497"/>
                    <a:pt x="0" y="497"/>
                    <a:pt x="0" y="500"/>
                  </a:cubicBezTo>
                  <a:lnTo>
                    <a:pt x="0" y="3013"/>
                  </a:lnTo>
                  <a:cubicBezTo>
                    <a:pt x="0" y="3027"/>
                    <a:pt x="10" y="3036"/>
                    <a:pt x="23" y="3036"/>
                  </a:cubicBezTo>
                  <a:lnTo>
                    <a:pt x="2701" y="3036"/>
                  </a:lnTo>
                  <a:cubicBezTo>
                    <a:pt x="2704" y="3036"/>
                    <a:pt x="2707" y="3036"/>
                    <a:pt x="2710" y="3033"/>
                  </a:cubicBezTo>
                  <a:lnTo>
                    <a:pt x="2714" y="3033"/>
                  </a:lnTo>
                  <a:cubicBezTo>
                    <a:pt x="2714" y="3030"/>
                    <a:pt x="2717" y="3030"/>
                    <a:pt x="2717" y="3030"/>
                  </a:cubicBezTo>
                  <a:lnTo>
                    <a:pt x="3223" y="2553"/>
                  </a:lnTo>
                  <a:cubicBezTo>
                    <a:pt x="3226" y="2550"/>
                    <a:pt x="3230" y="2544"/>
                    <a:pt x="3230" y="2537"/>
                  </a:cubicBezTo>
                  <a:lnTo>
                    <a:pt x="3230" y="24"/>
                  </a:lnTo>
                  <a:cubicBezTo>
                    <a:pt x="3230" y="21"/>
                    <a:pt x="3230" y="21"/>
                    <a:pt x="3230" y="21"/>
                  </a:cubicBezTo>
                  <a:cubicBezTo>
                    <a:pt x="3230" y="17"/>
                    <a:pt x="3230" y="17"/>
                    <a:pt x="3230" y="14"/>
                  </a:cubicBezTo>
                  <a:cubicBezTo>
                    <a:pt x="3226" y="14"/>
                    <a:pt x="3226" y="11"/>
                    <a:pt x="3226" y="11"/>
                  </a:cubicBezTo>
                  <a:cubicBezTo>
                    <a:pt x="3226" y="11"/>
                    <a:pt x="3223" y="7"/>
                    <a:pt x="3223" y="7"/>
                  </a:cubicBezTo>
                  <a:cubicBezTo>
                    <a:pt x="3223" y="7"/>
                    <a:pt x="3220" y="4"/>
                    <a:pt x="3220" y="4"/>
                  </a:cubicBezTo>
                  <a:lnTo>
                    <a:pt x="3216" y="4"/>
                  </a:lnTo>
                  <a:cubicBezTo>
                    <a:pt x="3216" y="1"/>
                    <a:pt x="3213" y="1"/>
                    <a:pt x="3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2" name="Google Shape;3152;p48"/>
          <p:cNvGrpSpPr/>
          <p:nvPr/>
        </p:nvGrpSpPr>
        <p:grpSpPr>
          <a:xfrm>
            <a:off x="3134005" y="1073539"/>
            <a:ext cx="3135758" cy="2794341"/>
            <a:chOff x="3665238" y="2090655"/>
            <a:chExt cx="2147191" cy="1913539"/>
          </a:xfrm>
        </p:grpSpPr>
        <p:sp>
          <p:nvSpPr>
            <p:cNvPr id="3153" name="Google Shape;3153;p48"/>
            <p:cNvSpPr/>
            <p:nvPr/>
          </p:nvSpPr>
          <p:spPr>
            <a:xfrm>
              <a:off x="3768742" y="2192623"/>
              <a:ext cx="1493375" cy="653304"/>
            </a:xfrm>
            <a:custGeom>
              <a:avLst/>
              <a:gdLst/>
              <a:ahLst/>
              <a:cxnLst/>
              <a:rect l="l" t="t" r="r" b="b"/>
              <a:pathLst>
                <a:path w="5829" h="2550" extrusionOk="0">
                  <a:moveTo>
                    <a:pt x="0" y="0"/>
                  </a:moveTo>
                  <a:lnTo>
                    <a:pt x="0" y="2550"/>
                  </a:lnTo>
                  <a:lnTo>
                    <a:pt x="5828" y="2550"/>
                  </a:lnTo>
                  <a:lnTo>
                    <a:pt x="5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8"/>
            <p:cNvSpPr/>
            <p:nvPr/>
          </p:nvSpPr>
          <p:spPr>
            <a:xfrm>
              <a:off x="3872247" y="3157983"/>
              <a:ext cx="334338" cy="230834"/>
            </a:xfrm>
            <a:custGeom>
              <a:avLst/>
              <a:gdLst/>
              <a:ahLst/>
              <a:cxnLst/>
              <a:rect l="l" t="t" r="r" b="b"/>
              <a:pathLst>
                <a:path w="1305" h="901" extrusionOk="0">
                  <a:moveTo>
                    <a:pt x="1262" y="0"/>
                  </a:moveTo>
                  <a:lnTo>
                    <a:pt x="1262" y="503"/>
                  </a:lnTo>
                  <a:cubicBezTo>
                    <a:pt x="1262" y="516"/>
                    <a:pt x="1252" y="526"/>
                    <a:pt x="1239" y="526"/>
                  </a:cubicBezTo>
                  <a:lnTo>
                    <a:pt x="23" y="526"/>
                  </a:lnTo>
                  <a:cubicBezTo>
                    <a:pt x="10" y="526"/>
                    <a:pt x="0" y="536"/>
                    <a:pt x="0" y="546"/>
                  </a:cubicBezTo>
                  <a:lnTo>
                    <a:pt x="0" y="901"/>
                  </a:lnTo>
                  <a:lnTo>
                    <a:pt x="43" y="901"/>
                  </a:lnTo>
                  <a:lnTo>
                    <a:pt x="43" y="588"/>
                  </a:lnTo>
                  <a:cubicBezTo>
                    <a:pt x="43" y="579"/>
                    <a:pt x="53" y="569"/>
                    <a:pt x="66" y="569"/>
                  </a:cubicBezTo>
                  <a:lnTo>
                    <a:pt x="1282" y="569"/>
                  </a:lnTo>
                  <a:cubicBezTo>
                    <a:pt x="1295" y="569"/>
                    <a:pt x="1305" y="559"/>
                    <a:pt x="1305" y="546"/>
                  </a:cubicBezTo>
                  <a:lnTo>
                    <a:pt x="1305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8"/>
            <p:cNvSpPr/>
            <p:nvPr/>
          </p:nvSpPr>
          <p:spPr>
            <a:xfrm>
              <a:off x="4130496" y="3114941"/>
              <a:ext cx="146801" cy="32281"/>
            </a:xfrm>
            <a:custGeom>
              <a:avLst/>
              <a:gdLst/>
              <a:ahLst/>
              <a:cxnLst/>
              <a:rect l="l" t="t" r="r" b="b"/>
              <a:pathLst>
                <a:path w="573" h="126" extrusionOk="0">
                  <a:moveTo>
                    <a:pt x="4" y="1"/>
                  </a:moveTo>
                  <a:cubicBezTo>
                    <a:pt x="1" y="11"/>
                    <a:pt x="1" y="17"/>
                    <a:pt x="1" y="27"/>
                  </a:cubicBezTo>
                  <a:cubicBezTo>
                    <a:pt x="1" y="80"/>
                    <a:pt x="44" y="126"/>
                    <a:pt x="100" y="126"/>
                  </a:cubicBezTo>
                  <a:lnTo>
                    <a:pt x="474" y="126"/>
                  </a:lnTo>
                  <a:cubicBezTo>
                    <a:pt x="530" y="126"/>
                    <a:pt x="573" y="80"/>
                    <a:pt x="573" y="27"/>
                  </a:cubicBezTo>
                  <a:cubicBezTo>
                    <a:pt x="573" y="17"/>
                    <a:pt x="569" y="11"/>
                    <a:pt x="569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8"/>
            <p:cNvSpPr/>
            <p:nvPr/>
          </p:nvSpPr>
          <p:spPr>
            <a:xfrm>
              <a:off x="3803073" y="3399579"/>
              <a:ext cx="146801" cy="25364"/>
            </a:xfrm>
            <a:custGeom>
              <a:avLst/>
              <a:gdLst/>
              <a:ahLst/>
              <a:cxnLst/>
              <a:rect l="l" t="t" r="r" b="b"/>
              <a:pathLst>
                <a:path w="573" h="99" extrusionOk="0">
                  <a:moveTo>
                    <a:pt x="96" y="0"/>
                  </a:moveTo>
                  <a:cubicBezTo>
                    <a:pt x="44" y="0"/>
                    <a:pt x="1" y="46"/>
                    <a:pt x="1" y="99"/>
                  </a:cubicBezTo>
                  <a:lnTo>
                    <a:pt x="573" y="99"/>
                  </a:lnTo>
                  <a:cubicBezTo>
                    <a:pt x="573" y="46"/>
                    <a:pt x="530" y="0"/>
                    <a:pt x="474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5330789" y="3114941"/>
              <a:ext cx="334594" cy="459106"/>
            </a:xfrm>
            <a:custGeom>
              <a:avLst/>
              <a:gdLst/>
              <a:ahLst/>
              <a:cxnLst/>
              <a:rect l="l" t="t" r="r" b="b"/>
              <a:pathLst>
                <a:path w="1306" h="1792" extrusionOk="0">
                  <a:moveTo>
                    <a:pt x="1" y="1"/>
                  </a:moveTo>
                  <a:lnTo>
                    <a:pt x="1" y="714"/>
                  </a:lnTo>
                  <a:cubicBezTo>
                    <a:pt x="1" y="727"/>
                    <a:pt x="11" y="737"/>
                    <a:pt x="24" y="737"/>
                  </a:cubicBezTo>
                  <a:lnTo>
                    <a:pt x="1239" y="737"/>
                  </a:lnTo>
                  <a:cubicBezTo>
                    <a:pt x="1253" y="737"/>
                    <a:pt x="1262" y="747"/>
                    <a:pt x="1262" y="756"/>
                  </a:cubicBezTo>
                  <a:lnTo>
                    <a:pt x="1262" y="1791"/>
                  </a:lnTo>
                  <a:lnTo>
                    <a:pt x="1305" y="1791"/>
                  </a:lnTo>
                  <a:lnTo>
                    <a:pt x="1305" y="714"/>
                  </a:lnTo>
                  <a:cubicBezTo>
                    <a:pt x="1305" y="701"/>
                    <a:pt x="1295" y="691"/>
                    <a:pt x="1282" y="691"/>
                  </a:cubicBezTo>
                  <a:lnTo>
                    <a:pt x="67" y="691"/>
                  </a:lnTo>
                  <a:cubicBezTo>
                    <a:pt x="53" y="691"/>
                    <a:pt x="44" y="681"/>
                    <a:pt x="44" y="67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3677023" y="2101672"/>
              <a:ext cx="1809011" cy="1197211"/>
            </a:xfrm>
            <a:custGeom>
              <a:avLst/>
              <a:gdLst/>
              <a:ahLst/>
              <a:cxnLst/>
              <a:rect l="l" t="t" r="r" b="b"/>
              <a:pathLst>
                <a:path w="7061" h="4673" extrusionOk="0">
                  <a:moveTo>
                    <a:pt x="6893" y="119"/>
                  </a:moveTo>
                  <a:cubicBezTo>
                    <a:pt x="6903" y="119"/>
                    <a:pt x="6912" y="128"/>
                    <a:pt x="6912" y="138"/>
                  </a:cubicBezTo>
                  <a:lnTo>
                    <a:pt x="6912" y="3246"/>
                  </a:lnTo>
                  <a:lnTo>
                    <a:pt x="6912" y="3775"/>
                  </a:lnTo>
                  <a:cubicBezTo>
                    <a:pt x="6912" y="3788"/>
                    <a:pt x="6903" y="3798"/>
                    <a:pt x="6893" y="3798"/>
                  </a:cubicBezTo>
                  <a:lnTo>
                    <a:pt x="168" y="3798"/>
                  </a:lnTo>
                  <a:cubicBezTo>
                    <a:pt x="158" y="3798"/>
                    <a:pt x="148" y="3788"/>
                    <a:pt x="148" y="3775"/>
                  </a:cubicBezTo>
                  <a:lnTo>
                    <a:pt x="148" y="3246"/>
                  </a:lnTo>
                  <a:lnTo>
                    <a:pt x="148" y="138"/>
                  </a:lnTo>
                  <a:cubicBezTo>
                    <a:pt x="148" y="128"/>
                    <a:pt x="158" y="119"/>
                    <a:pt x="168" y="119"/>
                  </a:cubicBezTo>
                  <a:close/>
                  <a:moveTo>
                    <a:pt x="0" y="0"/>
                  </a:moveTo>
                  <a:lnTo>
                    <a:pt x="0" y="3913"/>
                  </a:lnTo>
                  <a:lnTo>
                    <a:pt x="3088" y="3913"/>
                  </a:lnTo>
                  <a:cubicBezTo>
                    <a:pt x="3101" y="3913"/>
                    <a:pt x="3111" y="3923"/>
                    <a:pt x="3111" y="3933"/>
                  </a:cubicBezTo>
                  <a:lnTo>
                    <a:pt x="3111" y="4432"/>
                  </a:lnTo>
                  <a:cubicBezTo>
                    <a:pt x="3111" y="4445"/>
                    <a:pt x="3101" y="4455"/>
                    <a:pt x="3088" y="4455"/>
                  </a:cubicBezTo>
                  <a:lnTo>
                    <a:pt x="2770" y="4455"/>
                  </a:lnTo>
                  <a:lnTo>
                    <a:pt x="2770" y="4672"/>
                  </a:lnTo>
                  <a:lnTo>
                    <a:pt x="4291" y="4672"/>
                  </a:lnTo>
                  <a:lnTo>
                    <a:pt x="4291" y="4455"/>
                  </a:lnTo>
                  <a:lnTo>
                    <a:pt x="3972" y="4455"/>
                  </a:lnTo>
                  <a:cubicBezTo>
                    <a:pt x="3959" y="4455"/>
                    <a:pt x="3949" y="4445"/>
                    <a:pt x="3949" y="4432"/>
                  </a:cubicBezTo>
                  <a:lnTo>
                    <a:pt x="3949" y="3933"/>
                  </a:lnTo>
                  <a:cubicBezTo>
                    <a:pt x="3949" y="3923"/>
                    <a:pt x="3959" y="3913"/>
                    <a:pt x="3972" y="3913"/>
                  </a:cubicBezTo>
                  <a:lnTo>
                    <a:pt x="7060" y="3913"/>
                  </a:lnTo>
                  <a:lnTo>
                    <a:pt x="7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8"/>
            <p:cNvSpPr/>
            <p:nvPr/>
          </p:nvSpPr>
          <p:spPr>
            <a:xfrm>
              <a:off x="3725701" y="2939188"/>
              <a:ext cx="1711399" cy="124000"/>
            </a:xfrm>
            <a:custGeom>
              <a:avLst/>
              <a:gdLst/>
              <a:ahLst/>
              <a:cxnLst/>
              <a:rect l="l" t="t" r="r" b="b"/>
              <a:pathLst>
                <a:path w="6680" h="484" extrusionOk="0">
                  <a:moveTo>
                    <a:pt x="1" y="0"/>
                  </a:moveTo>
                  <a:lnTo>
                    <a:pt x="1" y="483"/>
                  </a:lnTo>
                  <a:lnTo>
                    <a:pt x="6680" y="483"/>
                  </a:lnTo>
                  <a:lnTo>
                    <a:pt x="6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8"/>
            <p:cNvSpPr/>
            <p:nvPr/>
          </p:nvSpPr>
          <p:spPr>
            <a:xfrm>
              <a:off x="3741842" y="3435703"/>
              <a:ext cx="1628904" cy="549800"/>
            </a:xfrm>
            <a:custGeom>
              <a:avLst/>
              <a:gdLst/>
              <a:ahLst/>
              <a:cxnLst/>
              <a:rect l="l" t="t" r="r" b="b"/>
              <a:pathLst>
                <a:path w="6358" h="2146" extrusionOk="0">
                  <a:moveTo>
                    <a:pt x="6206" y="148"/>
                  </a:moveTo>
                  <a:cubicBezTo>
                    <a:pt x="6219" y="148"/>
                    <a:pt x="6229" y="155"/>
                    <a:pt x="6229" y="168"/>
                  </a:cubicBezTo>
                  <a:lnTo>
                    <a:pt x="6229" y="1978"/>
                  </a:lnTo>
                  <a:cubicBezTo>
                    <a:pt x="6229" y="1991"/>
                    <a:pt x="6219" y="2001"/>
                    <a:pt x="6206" y="2001"/>
                  </a:cubicBezTo>
                  <a:lnTo>
                    <a:pt x="151" y="2001"/>
                  </a:lnTo>
                  <a:cubicBezTo>
                    <a:pt x="141" y="2001"/>
                    <a:pt x="128" y="1991"/>
                    <a:pt x="128" y="1978"/>
                  </a:cubicBezTo>
                  <a:lnTo>
                    <a:pt x="128" y="168"/>
                  </a:lnTo>
                  <a:cubicBezTo>
                    <a:pt x="128" y="158"/>
                    <a:pt x="138" y="148"/>
                    <a:pt x="151" y="148"/>
                  </a:cubicBezTo>
                  <a:close/>
                  <a:moveTo>
                    <a:pt x="0" y="1"/>
                  </a:moveTo>
                  <a:lnTo>
                    <a:pt x="0" y="2146"/>
                  </a:lnTo>
                  <a:lnTo>
                    <a:pt x="6357" y="2146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8"/>
            <p:cNvSpPr/>
            <p:nvPr/>
          </p:nvSpPr>
          <p:spPr>
            <a:xfrm>
              <a:off x="3786420" y="3484637"/>
              <a:ext cx="1540516" cy="452957"/>
            </a:xfrm>
            <a:custGeom>
              <a:avLst/>
              <a:gdLst/>
              <a:ahLst/>
              <a:cxnLst/>
              <a:rect l="l" t="t" r="r" b="b"/>
              <a:pathLst>
                <a:path w="6013" h="1768" extrusionOk="0">
                  <a:moveTo>
                    <a:pt x="414" y="118"/>
                  </a:moveTo>
                  <a:cubicBezTo>
                    <a:pt x="424" y="118"/>
                    <a:pt x="434" y="128"/>
                    <a:pt x="434" y="141"/>
                  </a:cubicBezTo>
                  <a:lnTo>
                    <a:pt x="434" y="378"/>
                  </a:lnTo>
                  <a:cubicBezTo>
                    <a:pt x="434" y="388"/>
                    <a:pt x="424" y="398"/>
                    <a:pt x="414" y="398"/>
                  </a:cubicBezTo>
                  <a:lnTo>
                    <a:pt x="165" y="398"/>
                  </a:lnTo>
                  <a:cubicBezTo>
                    <a:pt x="151" y="398"/>
                    <a:pt x="142" y="388"/>
                    <a:pt x="142" y="378"/>
                  </a:cubicBezTo>
                  <a:lnTo>
                    <a:pt x="142" y="141"/>
                  </a:lnTo>
                  <a:cubicBezTo>
                    <a:pt x="142" y="128"/>
                    <a:pt x="151" y="118"/>
                    <a:pt x="165" y="118"/>
                  </a:cubicBezTo>
                  <a:close/>
                  <a:moveTo>
                    <a:pt x="831" y="118"/>
                  </a:moveTo>
                  <a:cubicBezTo>
                    <a:pt x="841" y="118"/>
                    <a:pt x="851" y="128"/>
                    <a:pt x="851" y="141"/>
                  </a:cubicBezTo>
                  <a:lnTo>
                    <a:pt x="851" y="378"/>
                  </a:lnTo>
                  <a:cubicBezTo>
                    <a:pt x="851" y="388"/>
                    <a:pt x="841" y="398"/>
                    <a:pt x="831" y="398"/>
                  </a:cubicBezTo>
                  <a:lnTo>
                    <a:pt x="582" y="398"/>
                  </a:lnTo>
                  <a:cubicBezTo>
                    <a:pt x="569" y="398"/>
                    <a:pt x="559" y="388"/>
                    <a:pt x="559" y="378"/>
                  </a:cubicBezTo>
                  <a:lnTo>
                    <a:pt x="559" y="141"/>
                  </a:lnTo>
                  <a:cubicBezTo>
                    <a:pt x="559" y="128"/>
                    <a:pt x="569" y="118"/>
                    <a:pt x="582" y="118"/>
                  </a:cubicBezTo>
                  <a:close/>
                  <a:moveTo>
                    <a:pt x="1249" y="118"/>
                  </a:moveTo>
                  <a:cubicBezTo>
                    <a:pt x="1262" y="118"/>
                    <a:pt x="1272" y="128"/>
                    <a:pt x="1272" y="141"/>
                  </a:cubicBezTo>
                  <a:lnTo>
                    <a:pt x="1272" y="378"/>
                  </a:lnTo>
                  <a:cubicBezTo>
                    <a:pt x="1272" y="388"/>
                    <a:pt x="1262" y="398"/>
                    <a:pt x="1249" y="398"/>
                  </a:cubicBezTo>
                  <a:lnTo>
                    <a:pt x="999" y="398"/>
                  </a:lnTo>
                  <a:cubicBezTo>
                    <a:pt x="986" y="398"/>
                    <a:pt x="976" y="388"/>
                    <a:pt x="976" y="378"/>
                  </a:cubicBezTo>
                  <a:lnTo>
                    <a:pt x="976" y="141"/>
                  </a:lnTo>
                  <a:cubicBezTo>
                    <a:pt x="976" y="128"/>
                    <a:pt x="986" y="118"/>
                    <a:pt x="999" y="118"/>
                  </a:cubicBezTo>
                  <a:close/>
                  <a:moveTo>
                    <a:pt x="1666" y="118"/>
                  </a:moveTo>
                  <a:cubicBezTo>
                    <a:pt x="1679" y="118"/>
                    <a:pt x="1689" y="128"/>
                    <a:pt x="1689" y="141"/>
                  </a:cubicBezTo>
                  <a:lnTo>
                    <a:pt x="1689" y="378"/>
                  </a:lnTo>
                  <a:cubicBezTo>
                    <a:pt x="1689" y="388"/>
                    <a:pt x="1679" y="398"/>
                    <a:pt x="1666" y="398"/>
                  </a:cubicBezTo>
                  <a:lnTo>
                    <a:pt x="1416" y="398"/>
                  </a:lnTo>
                  <a:cubicBezTo>
                    <a:pt x="1406" y="398"/>
                    <a:pt x="1397" y="388"/>
                    <a:pt x="1397" y="378"/>
                  </a:cubicBezTo>
                  <a:lnTo>
                    <a:pt x="1397" y="141"/>
                  </a:lnTo>
                  <a:cubicBezTo>
                    <a:pt x="1397" y="128"/>
                    <a:pt x="1406" y="118"/>
                    <a:pt x="1416" y="118"/>
                  </a:cubicBezTo>
                  <a:close/>
                  <a:moveTo>
                    <a:pt x="2086" y="118"/>
                  </a:moveTo>
                  <a:cubicBezTo>
                    <a:pt x="2096" y="118"/>
                    <a:pt x="2106" y="128"/>
                    <a:pt x="2106" y="141"/>
                  </a:cubicBezTo>
                  <a:lnTo>
                    <a:pt x="2106" y="378"/>
                  </a:lnTo>
                  <a:cubicBezTo>
                    <a:pt x="2106" y="388"/>
                    <a:pt x="2096" y="398"/>
                    <a:pt x="2086" y="398"/>
                  </a:cubicBezTo>
                  <a:lnTo>
                    <a:pt x="1837" y="398"/>
                  </a:lnTo>
                  <a:cubicBezTo>
                    <a:pt x="1824" y="398"/>
                    <a:pt x="1814" y="388"/>
                    <a:pt x="1814" y="378"/>
                  </a:cubicBezTo>
                  <a:lnTo>
                    <a:pt x="1814" y="141"/>
                  </a:lnTo>
                  <a:cubicBezTo>
                    <a:pt x="1814" y="128"/>
                    <a:pt x="1824" y="118"/>
                    <a:pt x="1837" y="118"/>
                  </a:cubicBezTo>
                  <a:close/>
                  <a:moveTo>
                    <a:pt x="2504" y="118"/>
                  </a:moveTo>
                  <a:cubicBezTo>
                    <a:pt x="2517" y="118"/>
                    <a:pt x="2527" y="128"/>
                    <a:pt x="2527" y="141"/>
                  </a:cubicBezTo>
                  <a:lnTo>
                    <a:pt x="2527" y="378"/>
                  </a:lnTo>
                  <a:cubicBezTo>
                    <a:pt x="2527" y="388"/>
                    <a:pt x="2517" y="398"/>
                    <a:pt x="2504" y="398"/>
                  </a:cubicBezTo>
                  <a:lnTo>
                    <a:pt x="2254" y="398"/>
                  </a:lnTo>
                  <a:cubicBezTo>
                    <a:pt x="2241" y="398"/>
                    <a:pt x="2231" y="388"/>
                    <a:pt x="2231" y="378"/>
                  </a:cubicBezTo>
                  <a:lnTo>
                    <a:pt x="2231" y="141"/>
                  </a:lnTo>
                  <a:cubicBezTo>
                    <a:pt x="2231" y="128"/>
                    <a:pt x="2241" y="118"/>
                    <a:pt x="2254" y="118"/>
                  </a:cubicBezTo>
                  <a:close/>
                  <a:moveTo>
                    <a:pt x="2921" y="118"/>
                  </a:moveTo>
                  <a:cubicBezTo>
                    <a:pt x="2934" y="118"/>
                    <a:pt x="2944" y="128"/>
                    <a:pt x="2944" y="141"/>
                  </a:cubicBezTo>
                  <a:lnTo>
                    <a:pt x="2944" y="378"/>
                  </a:lnTo>
                  <a:cubicBezTo>
                    <a:pt x="2944" y="388"/>
                    <a:pt x="2934" y="398"/>
                    <a:pt x="2921" y="398"/>
                  </a:cubicBezTo>
                  <a:lnTo>
                    <a:pt x="2671" y="398"/>
                  </a:lnTo>
                  <a:cubicBezTo>
                    <a:pt x="2661" y="398"/>
                    <a:pt x="2651" y="388"/>
                    <a:pt x="2651" y="378"/>
                  </a:cubicBezTo>
                  <a:lnTo>
                    <a:pt x="2651" y="141"/>
                  </a:lnTo>
                  <a:cubicBezTo>
                    <a:pt x="2651" y="128"/>
                    <a:pt x="2661" y="118"/>
                    <a:pt x="2671" y="118"/>
                  </a:cubicBezTo>
                  <a:close/>
                  <a:moveTo>
                    <a:pt x="3341" y="118"/>
                  </a:moveTo>
                  <a:cubicBezTo>
                    <a:pt x="3351" y="118"/>
                    <a:pt x="3361" y="128"/>
                    <a:pt x="3361" y="141"/>
                  </a:cubicBezTo>
                  <a:lnTo>
                    <a:pt x="3361" y="378"/>
                  </a:lnTo>
                  <a:cubicBezTo>
                    <a:pt x="3361" y="388"/>
                    <a:pt x="3351" y="398"/>
                    <a:pt x="3341" y="398"/>
                  </a:cubicBezTo>
                  <a:lnTo>
                    <a:pt x="3092" y="398"/>
                  </a:lnTo>
                  <a:cubicBezTo>
                    <a:pt x="3079" y="398"/>
                    <a:pt x="3069" y="388"/>
                    <a:pt x="3069" y="378"/>
                  </a:cubicBezTo>
                  <a:lnTo>
                    <a:pt x="3069" y="141"/>
                  </a:lnTo>
                  <a:cubicBezTo>
                    <a:pt x="3069" y="128"/>
                    <a:pt x="3079" y="118"/>
                    <a:pt x="3092" y="118"/>
                  </a:cubicBezTo>
                  <a:close/>
                  <a:moveTo>
                    <a:pt x="3759" y="118"/>
                  </a:moveTo>
                  <a:cubicBezTo>
                    <a:pt x="3772" y="118"/>
                    <a:pt x="3782" y="128"/>
                    <a:pt x="3782" y="141"/>
                  </a:cubicBezTo>
                  <a:lnTo>
                    <a:pt x="3782" y="378"/>
                  </a:lnTo>
                  <a:cubicBezTo>
                    <a:pt x="3782" y="388"/>
                    <a:pt x="3772" y="398"/>
                    <a:pt x="3759" y="398"/>
                  </a:cubicBezTo>
                  <a:lnTo>
                    <a:pt x="3509" y="398"/>
                  </a:lnTo>
                  <a:cubicBezTo>
                    <a:pt x="3496" y="398"/>
                    <a:pt x="3486" y="388"/>
                    <a:pt x="3486" y="378"/>
                  </a:cubicBezTo>
                  <a:lnTo>
                    <a:pt x="3486" y="141"/>
                  </a:lnTo>
                  <a:cubicBezTo>
                    <a:pt x="3486" y="128"/>
                    <a:pt x="3496" y="118"/>
                    <a:pt x="3509" y="118"/>
                  </a:cubicBezTo>
                  <a:close/>
                  <a:moveTo>
                    <a:pt x="4176" y="118"/>
                  </a:moveTo>
                  <a:cubicBezTo>
                    <a:pt x="4189" y="118"/>
                    <a:pt x="4199" y="128"/>
                    <a:pt x="4199" y="141"/>
                  </a:cubicBezTo>
                  <a:lnTo>
                    <a:pt x="4199" y="378"/>
                  </a:lnTo>
                  <a:cubicBezTo>
                    <a:pt x="4199" y="388"/>
                    <a:pt x="4189" y="398"/>
                    <a:pt x="4176" y="398"/>
                  </a:cubicBezTo>
                  <a:lnTo>
                    <a:pt x="3926" y="398"/>
                  </a:lnTo>
                  <a:cubicBezTo>
                    <a:pt x="3916" y="398"/>
                    <a:pt x="3906" y="388"/>
                    <a:pt x="3906" y="378"/>
                  </a:cubicBezTo>
                  <a:lnTo>
                    <a:pt x="3906" y="141"/>
                  </a:lnTo>
                  <a:cubicBezTo>
                    <a:pt x="3906" y="128"/>
                    <a:pt x="3916" y="118"/>
                    <a:pt x="3926" y="118"/>
                  </a:cubicBezTo>
                  <a:close/>
                  <a:moveTo>
                    <a:pt x="5014" y="118"/>
                  </a:moveTo>
                  <a:cubicBezTo>
                    <a:pt x="5023" y="118"/>
                    <a:pt x="5033" y="128"/>
                    <a:pt x="5033" y="141"/>
                  </a:cubicBezTo>
                  <a:lnTo>
                    <a:pt x="5033" y="378"/>
                  </a:lnTo>
                  <a:cubicBezTo>
                    <a:pt x="5033" y="388"/>
                    <a:pt x="5023" y="398"/>
                    <a:pt x="5014" y="398"/>
                  </a:cubicBezTo>
                  <a:lnTo>
                    <a:pt x="4764" y="398"/>
                  </a:lnTo>
                  <a:cubicBezTo>
                    <a:pt x="4751" y="398"/>
                    <a:pt x="4741" y="388"/>
                    <a:pt x="4741" y="378"/>
                  </a:cubicBezTo>
                  <a:lnTo>
                    <a:pt x="4741" y="141"/>
                  </a:lnTo>
                  <a:cubicBezTo>
                    <a:pt x="4741" y="128"/>
                    <a:pt x="4751" y="118"/>
                    <a:pt x="4764" y="118"/>
                  </a:cubicBezTo>
                  <a:close/>
                  <a:moveTo>
                    <a:pt x="5431" y="118"/>
                  </a:moveTo>
                  <a:cubicBezTo>
                    <a:pt x="5444" y="118"/>
                    <a:pt x="5454" y="128"/>
                    <a:pt x="5454" y="141"/>
                  </a:cubicBezTo>
                  <a:lnTo>
                    <a:pt x="5454" y="378"/>
                  </a:lnTo>
                  <a:cubicBezTo>
                    <a:pt x="5454" y="388"/>
                    <a:pt x="5444" y="398"/>
                    <a:pt x="5431" y="398"/>
                  </a:cubicBezTo>
                  <a:lnTo>
                    <a:pt x="5181" y="398"/>
                  </a:lnTo>
                  <a:cubicBezTo>
                    <a:pt x="5171" y="398"/>
                    <a:pt x="5161" y="388"/>
                    <a:pt x="5161" y="378"/>
                  </a:cubicBezTo>
                  <a:lnTo>
                    <a:pt x="5161" y="141"/>
                  </a:lnTo>
                  <a:cubicBezTo>
                    <a:pt x="5161" y="128"/>
                    <a:pt x="5168" y="118"/>
                    <a:pt x="5181" y="118"/>
                  </a:cubicBezTo>
                  <a:close/>
                  <a:moveTo>
                    <a:pt x="5848" y="118"/>
                  </a:moveTo>
                  <a:cubicBezTo>
                    <a:pt x="5861" y="118"/>
                    <a:pt x="5871" y="128"/>
                    <a:pt x="5871" y="141"/>
                  </a:cubicBezTo>
                  <a:lnTo>
                    <a:pt x="5871" y="378"/>
                  </a:lnTo>
                  <a:cubicBezTo>
                    <a:pt x="5871" y="388"/>
                    <a:pt x="5861" y="398"/>
                    <a:pt x="5848" y="398"/>
                  </a:cubicBezTo>
                  <a:lnTo>
                    <a:pt x="5598" y="398"/>
                  </a:lnTo>
                  <a:cubicBezTo>
                    <a:pt x="5589" y="398"/>
                    <a:pt x="5579" y="388"/>
                    <a:pt x="5579" y="378"/>
                  </a:cubicBezTo>
                  <a:lnTo>
                    <a:pt x="5579" y="141"/>
                  </a:lnTo>
                  <a:cubicBezTo>
                    <a:pt x="5579" y="128"/>
                    <a:pt x="5589" y="118"/>
                    <a:pt x="5598" y="118"/>
                  </a:cubicBezTo>
                  <a:close/>
                  <a:moveTo>
                    <a:pt x="414" y="631"/>
                  </a:moveTo>
                  <a:cubicBezTo>
                    <a:pt x="424" y="631"/>
                    <a:pt x="434" y="641"/>
                    <a:pt x="434" y="651"/>
                  </a:cubicBezTo>
                  <a:lnTo>
                    <a:pt x="434" y="890"/>
                  </a:lnTo>
                  <a:cubicBezTo>
                    <a:pt x="434" y="900"/>
                    <a:pt x="424" y="910"/>
                    <a:pt x="414" y="910"/>
                  </a:cubicBezTo>
                  <a:lnTo>
                    <a:pt x="165" y="910"/>
                  </a:lnTo>
                  <a:cubicBezTo>
                    <a:pt x="151" y="910"/>
                    <a:pt x="142" y="900"/>
                    <a:pt x="142" y="890"/>
                  </a:cubicBezTo>
                  <a:lnTo>
                    <a:pt x="142" y="651"/>
                  </a:lnTo>
                  <a:cubicBezTo>
                    <a:pt x="142" y="641"/>
                    <a:pt x="151" y="631"/>
                    <a:pt x="165" y="631"/>
                  </a:cubicBezTo>
                  <a:close/>
                  <a:moveTo>
                    <a:pt x="831" y="631"/>
                  </a:moveTo>
                  <a:cubicBezTo>
                    <a:pt x="841" y="631"/>
                    <a:pt x="851" y="641"/>
                    <a:pt x="851" y="651"/>
                  </a:cubicBezTo>
                  <a:lnTo>
                    <a:pt x="851" y="890"/>
                  </a:lnTo>
                  <a:cubicBezTo>
                    <a:pt x="851" y="900"/>
                    <a:pt x="841" y="910"/>
                    <a:pt x="831" y="910"/>
                  </a:cubicBezTo>
                  <a:lnTo>
                    <a:pt x="582" y="910"/>
                  </a:lnTo>
                  <a:cubicBezTo>
                    <a:pt x="569" y="910"/>
                    <a:pt x="559" y="900"/>
                    <a:pt x="559" y="890"/>
                  </a:cubicBezTo>
                  <a:lnTo>
                    <a:pt x="559" y="651"/>
                  </a:lnTo>
                  <a:cubicBezTo>
                    <a:pt x="559" y="641"/>
                    <a:pt x="569" y="631"/>
                    <a:pt x="582" y="631"/>
                  </a:cubicBezTo>
                  <a:close/>
                  <a:moveTo>
                    <a:pt x="1249" y="631"/>
                  </a:moveTo>
                  <a:cubicBezTo>
                    <a:pt x="1262" y="631"/>
                    <a:pt x="1272" y="641"/>
                    <a:pt x="1272" y="651"/>
                  </a:cubicBezTo>
                  <a:lnTo>
                    <a:pt x="1272" y="890"/>
                  </a:lnTo>
                  <a:cubicBezTo>
                    <a:pt x="1272" y="900"/>
                    <a:pt x="1262" y="910"/>
                    <a:pt x="1249" y="910"/>
                  </a:cubicBezTo>
                  <a:lnTo>
                    <a:pt x="999" y="910"/>
                  </a:lnTo>
                  <a:cubicBezTo>
                    <a:pt x="986" y="910"/>
                    <a:pt x="976" y="900"/>
                    <a:pt x="976" y="890"/>
                  </a:cubicBezTo>
                  <a:lnTo>
                    <a:pt x="976" y="651"/>
                  </a:lnTo>
                  <a:cubicBezTo>
                    <a:pt x="976" y="641"/>
                    <a:pt x="986" y="631"/>
                    <a:pt x="999" y="631"/>
                  </a:cubicBezTo>
                  <a:close/>
                  <a:moveTo>
                    <a:pt x="1666" y="631"/>
                  </a:moveTo>
                  <a:cubicBezTo>
                    <a:pt x="1679" y="631"/>
                    <a:pt x="1689" y="641"/>
                    <a:pt x="1689" y="651"/>
                  </a:cubicBezTo>
                  <a:lnTo>
                    <a:pt x="1689" y="890"/>
                  </a:lnTo>
                  <a:cubicBezTo>
                    <a:pt x="1689" y="900"/>
                    <a:pt x="1679" y="910"/>
                    <a:pt x="1666" y="910"/>
                  </a:cubicBezTo>
                  <a:lnTo>
                    <a:pt x="1416" y="910"/>
                  </a:lnTo>
                  <a:cubicBezTo>
                    <a:pt x="1406" y="910"/>
                    <a:pt x="1397" y="900"/>
                    <a:pt x="1397" y="890"/>
                  </a:cubicBezTo>
                  <a:lnTo>
                    <a:pt x="1397" y="651"/>
                  </a:lnTo>
                  <a:cubicBezTo>
                    <a:pt x="1397" y="641"/>
                    <a:pt x="1406" y="631"/>
                    <a:pt x="1416" y="631"/>
                  </a:cubicBezTo>
                  <a:close/>
                  <a:moveTo>
                    <a:pt x="2086" y="631"/>
                  </a:moveTo>
                  <a:cubicBezTo>
                    <a:pt x="2096" y="631"/>
                    <a:pt x="2106" y="641"/>
                    <a:pt x="2106" y="651"/>
                  </a:cubicBezTo>
                  <a:lnTo>
                    <a:pt x="2106" y="890"/>
                  </a:lnTo>
                  <a:cubicBezTo>
                    <a:pt x="2106" y="900"/>
                    <a:pt x="2096" y="910"/>
                    <a:pt x="2086" y="910"/>
                  </a:cubicBezTo>
                  <a:lnTo>
                    <a:pt x="1837" y="910"/>
                  </a:lnTo>
                  <a:cubicBezTo>
                    <a:pt x="1824" y="910"/>
                    <a:pt x="1814" y="900"/>
                    <a:pt x="1814" y="890"/>
                  </a:cubicBezTo>
                  <a:lnTo>
                    <a:pt x="1814" y="651"/>
                  </a:lnTo>
                  <a:cubicBezTo>
                    <a:pt x="1814" y="641"/>
                    <a:pt x="1824" y="631"/>
                    <a:pt x="1837" y="631"/>
                  </a:cubicBezTo>
                  <a:close/>
                  <a:moveTo>
                    <a:pt x="2504" y="631"/>
                  </a:moveTo>
                  <a:cubicBezTo>
                    <a:pt x="2517" y="631"/>
                    <a:pt x="2527" y="641"/>
                    <a:pt x="2527" y="651"/>
                  </a:cubicBezTo>
                  <a:lnTo>
                    <a:pt x="2527" y="890"/>
                  </a:lnTo>
                  <a:cubicBezTo>
                    <a:pt x="2527" y="900"/>
                    <a:pt x="2517" y="910"/>
                    <a:pt x="2504" y="910"/>
                  </a:cubicBezTo>
                  <a:lnTo>
                    <a:pt x="2254" y="910"/>
                  </a:lnTo>
                  <a:cubicBezTo>
                    <a:pt x="2241" y="910"/>
                    <a:pt x="2231" y="900"/>
                    <a:pt x="2231" y="890"/>
                  </a:cubicBezTo>
                  <a:lnTo>
                    <a:pt x="2231" y="651"/>
                  </a:lnTo>
                  <a:cubicBezTo>
                    <a:pt x="2231" y="641"/>
                    <a:pt x="2241" y="631"/>
                    <a:pt x="2254" y="631"/>
                  </a:cubicBezTo>
                  <a:close/>
                  <a:moveTo>
                    <a:pt x="2921" y="631"/>
                  </a:moveTo>
                  <a:cubicBezTo>
                    <a:pt x="2934" y="631"/>
                    <a:pt x="2944" y="641"/>
                    <a:pt x="2944" y="651"/>
                  </a:cubicBezTo>
                  <a:lnTo>
                    <a:pt x="2944" y="890"/>
                  </a:lnTo>
                  <a:cubicBezTo>
                    <a:pt x="2944" y="900"/>
                    <a:pt x="2934" y="910"/>
                    <a:pt x="2921" y="910"/>
                  </a:cubicBezTo>
                  <a:lnTo>
                    <a:pt x="2671" y="910"/>
                  </a:lnTo>
                  <a:cubicBezTo>
                    <a:pt x="2661" y="910"/>
                    <a:pt x="2651" y="900"/>
                    <a:pt x="2651" y="890"/>
                  </a:cubicBezTo>
                  <a:lnTo>
                    <a:pt x="2651" y="651"/>
                  </a:lnTo>
                  <a:cubicBezTo>
                    <a:pt x="2651" y="641"/>
                    <a:pt x="2661" y="631"/>
                    <a:pt x="2671" y="631"/>
                  </a:cubicBezTo>
                  <a:close/>
                  <a:moveTo>
                    <a:pt x="3341" y="631"/>
                  </a:moveTo>
                  <a:cubicBezTo>
                    <a:pt x="3351" y="631"/>
                    <a:pt x="3361" y="641"/>
                    <a:pt x="3361" y="651"/>
                  </a:cubicBezTo>
                  <a:lnTo>
                    <a:pt x="3361" y="890"/>
                  </a:lnTo>
                  <a:cubicBezTo>
                    <a:pt x="3361" y="900"/>
                    <a:pt x="3351" y="910"/>
                    <a:pt x="3341" y="910"/>
                  </a:cubicBezTo>
                  <a:lnTo>
                    <a:pt x="3092" y="910"/>
                  </a:lnTo>
                  <a:cubicBezTo>
                    <a:pt x="3079" y="910"/>
                    <a:pt x="3069" y="900"/>
                    <a:pt x="3069" y="890"/>
                  </a:cubicBezTo>
                  <a:lnTo>
                    <a:pt x="3069" y="651"/>
                  </a:lnTo>
                  <a:cubicBezTo>
                    <a:pt x="3069" y="641"/>
                    <a:pt x="3079" y="631"/>
                    <a:pt x="3092" y="631"/>
                  </a:cubicBezTo>
                  <a:close/>
                  <a:moveTo>
                    <a:pt x="4176" y="631"/>
                  </a:moveTo>
                  <a:cubicBezTo>
                    <a:pt x="4189" y="631"/>
                    <a:pt x="4199" y="641"/>
                    <a:pt x="4199" y="651"/>
                  </a:cubicBezTo>
                  <a:lnTo>
                    <a:pt x="4199" y="890"/>
                  </a:lnTo>
                  <a:cubicBezTo>
                    <a:pt x="4199" y="900"/>
                    <a:pt x="4189" y="910"/>
                    <a:pt x="4176" y="910"/>
                  </a:cubicBezTo>
                  <a:lnTo>
                    <a:pt x="3926" y="910"/>
                  </a:lnTo>
                  <a:cubicBezTo>
                    <a:pt x="3916" y="910"/>
                    <a:pt x="3906" y="900"/>
                    <a:pt x="3906" y="890"/>
                  </a:cubicBezTo>
                  <a:lnTo>
                    <a:pt x="3906" y="651"/>
                  </a:lnTo>
                  <a:cubicBezTo>
                    <a:pt x="3906" y="641"/>
                    <a:pt x="3916" y="631"/>
                    <a:pt x="3926" y="631"/>
                  </a:cubicBezTo>
                  <a:close/>
                  <a:moveTo>
                    <a:pt x="5014" y="631"/>
                  </a:moveTo>
                  <a:cubicBezTo>
                    <a:pt x="5023" y="631"/>
                    <a:pt x="5033" y="641"/>
                    <a:pt x="5033" y="651"/>
                  </a:cubicBezTo>
                  <a:lnTo>
                    <a:pt x="5033" y="890"/>
                  </a:lnTo>
                  <a:cubicBezTo>
                    <a:pt x="5033" y="900"/>
                    <a:pt x="5023" y="910"/>
                    <a:pt x="5014" y="910"/>
                  </a:cubicBezTo>
                  <a:lnTo>
                    <a:pt x="4764" y="910"/>
                  </a:lnTo>
                  <a:cubicBezTo>
                    <a:pt x="4751" y="910"/>
                    <a:pt x="4741" y="900"/>
                    <a:pt x="4741" y="890"/>
                  </a:cubicBezTo>
                  <a:lnTo>
                    <a:pt x="4741" y="651"/>
                  </a:lnTo>
                  <a:cubicBezTo>
                    <a:pt x="4741" y="641"/>
                    <a:pt x="4751" y="631"/>
                    <a:pt x="4764" y="631"/>
                  </a:cubicBezTo>
                  <a:close/>
                  <a:moveTo>
                    <a:pt x="5431" y="631"/>
                  </a:moveTo>
                  <a:cubicBezTo>
                    <a:pt x="5444" y="631"/>
                    <a:pt x="5454" y="641"/>
                    <a:pt x="5454" y="651"/>
                  </a:cubicBezTo>
                  <a:lnTo>
                    <a:pt x="5454" y="890"/>
                  </a:lnTo>
                  <a:cubicBezTo>
                    <a:pt x="5454" y="900"/>
                    <a:pt x="5444" y="910"/>
                    <a:pt x="5431" y="910"/>
                  </a:cubicBezTo>
                  <a:lnTo>
                    <a:pt x="5181" y="910"/>
                  </a:lnTo>
                  <a:cubicBezTo>
                    <a:pt x="5171" y="910"/>
                    <a:pt x="5161" y="900"/>
                    <a:pt x="5161" y="890"/>
                  </a:cubicBezTo>
                  <a:lnTo>
                    <a:pt x="5161" y="651"/>
                  </a:lnTo>
                  <a:cubicBezTo>
                    <a:pt x="5161" y="641"/>
                    <a:pt x="5168" y="631"/>
                    <a:pt x="5181" y="631"/>
                  </a:cubicBezTo>
                  <a:close/>
                  <a:moveTo>
                    <a:pt x="5848" y="631"/>
                  </a:moveTo>
                  <a:cubicBezTo>
                    <a:pt x="5861" y="631"/>
                    <a:pt x="5871" y="641"/>
                    <a:pt x="5871" y="651"/>
                  </a:cubicBezTo>
                  <a:lnTo>
                    <a:pt x="5871" y="890"/>
                  </a:lnTo>
                  <a:cubicBezTo>
                    <a:pt x="5871" y="900"/>
                    <a:pt x="5861" y="910"/>
                    <a:pt x="5848" y="910"/>
                  </a:cubicBezTo>
                  <a:lnTo>
                    <a:pt x="5598" y="910"/>
                  </a:lnTo>
                  <a:cubicBezTo>
                    <a:pt x="5589" y="910"/>
                    <a:pt x="5579" y="900"/>
                    <a:pt x="5579" y="890"/>
                  </a:cubicBezTo>
                  <a:lnTo>
                    <a:pt x="5579" y="651"/>
                  </a:lnTo>
                  <a:cubicBezTo>
                    <a:pt x="5579" y="641"/>
                    <a:pt x="5589" y="631"/>
                    <a:pt x="5598" y="631"/>
                  </a:cubicBezTo>
                  <a:close/>
                  <a:moveTo>
                    <a:pt x="414" y="1012"/>
                  </a:moveTo>
                  <a:cubicBezTo>
                    <a:pt x="424" y="1012"/>
                    <a:pt x="434" y="1022"/>
                    <a:pt x="434" y="1032"/>
                  </a:cubicBezTo>
                  <a:lnTo>
                    <a:pt x="434" y="1271"/>
                  </a:lnTo>
                  <a:cubicBezTo>
                    <a:pt x="434" y="1281"/>
                    <a:pt x="424" y="1291"/>
                    <a:pt x="414" y="1291"/>
                  </a:cubicBezTo>
                  <a:lnTo>
                    <a:pt x="165" y="1291"/>
                  </a:lnTo>
                  <a:cubicBezTo>
                    <a:pt x="151" y="1291"/>
                    <a:pt x="142" y="1281"/>
                    <a:pt x="142" y="1271"/>
                  </a:cubicBezTo>
                  <a:lnTo>
                    <a:pt x="142" y="1032"/>
                  </a:lnTo>
                  <a:cubicBezTo>
                    <a:pt x="142" y="1022"/>
                    <a:pt x="151" y="1012"/>
                    <a:pt x="165" y="1012"/>
                  </a:cubicBezTo>
                  <a:close/>
                  <a:moveTo>
                    <a:pt x="831" y="1012"/>
                  </a:moveTo>
                  <a:cubicBezTo>
                    <a:pt x="841" y="1012"/>
                    <a:pt x="851" y="1022"/>
                    <a:pt x="851" y="1032"/>
                  </a:cubicBezTo>
                  <a:lnTo>
                    <a:pt x="851" y="1271"/>
                  </a:lnTo>
                  <a:cubicBezTo>
                    <a:pt x="851" y="1281"/>
                    <a:pt x="841" y="1291"/>
                    <a:pt x="831" y="1291"/>
                  </a:cubicBezTo>
                  <a:lnTo>
                    <a:pt x="582" y="1291"/>
                  </a:lnTo>
                  <a:cubicBezTo>
                    <a:pt x="569" y="1291"/>
                    <a:pt x="559" y="1281"/>
                    <a:pt x="559" y="1271"/>
                  </a:cubicBezTo>
                  <a:lnTo>
                    <a:pt x="559" y="1032"/>
                  </a:lnTo>
                  <a:cubicBezTo>
                    <a:pt x="559" y="1022"/>
                    <a:pt x="569" y="1012"/>
                    <a:pt x="582" y="1012"/>
                  </a:cubicBezTo>
                  <a:close/>
                  <a:moveTo>
                    <a:pt x="1249" y="1012"/>
                  </a:moveTo>
                  <a:cubicBezTo>
                    <a:pt x="1262" y="1012"/>
                    <a:pt x="1272" y="1022"/>
                    <a:pt x="1272" y="1032"/>
                  </a:cubicBezTo>
                  <a:lnTo>
                    <a:pt x="1272" y="1271"/>
                  </a:lnTo>
                  <a:cubicBezTo>
                    <a:pt x="1272" y="1281"/>
                    <a:pt x="1262" y="1291"/>
                    <a:pt x="1249" y="1291"/>
                  </a:cubicBezTo>
                  <a:lnTo>
                    <a:pt x="999" y="1291"/>
                  </a:lnTo>
                  <a:cubicBezTo>
                    <a:pt x="986" y="1291"/>
                    <a:pt x="976" y="1281"/>
                    <a:pt x="976" y="1271"/>
                  </a:cubicBezTo>
                  <a:lnTo>
                    <a:pt x="976" y="1032"/>
                  </a:lnTo>
                  <a:cubicBezTo>
                    <a:pt x="976" y="1022"/>
                    <a:pt x="986" y="1012"/>
                    <a:pt x="999" y="1012"/>
                  </a:cubicBezTo>
                  <a:close/>
                  <a:moveTo>
                    <a:pt x="1666" y="1012"/>
                  </a:moveTo>
                  <a:cubicBezTo>
                    <a:pt x="1679" y="1012"/>
                    <a:pt x="1689" y="1022"/>
                    <a:pt x="1689" y="1032"/>
                  </a:cubicBezTo>
                  <a:lnTo>
                    <a:pt x="1689" y="1271"/>
                  </a:lnTo>
                  <a:cubicBezTo>
                    <a:pt x="1689" y="1281"/>
                    <a:pt x="1679" y="1291"/>
                    <a:pt x="1666" y="1291"/>
                  </a:cubicBezTo>
                  <a:lnTo>
                    <a:pt x="1416" y="1291"/>
                  </a:lnTo>
                  <a:cubicBezTo>
                    <a:pt x="1406" y="1291"/>
                    <a:pt x="1397" y="1281"/>
                    <a:pt x="1397" y="1271"/>
                  </a:cubicBezTo>
                  <a:lnTo>
                    <a:pt x="1397" y="1032"/>
                  </a:lnTo>
                  <a:cubicBezTo>
                    <a:pt x="1397" y="1022"/>
                    <a:pt x="1406" y="1012"/>
                    <a:pt x="1416" y="1012"/>
                  </a:cubicBezTo>
                  <a:close/>
                  <a:moveTo>
                    <a:pt x="2086" y="1012"/>
                  </a:moveTo>
                  <a:cubicBezTo>
                    <a:pt x="2096" y="1012"/>
                    <a:pt x="2106" y="1022"/>
                    <a:pt x="2106" y="1032"/>
                  </a:cubicBezTo>
                  <a:lnTo>
                    <a:pt x="2106" y="1271"/>
                  </a:lnTo>
                  <a:cubicBezTo>
                    <a:pt x="2106" y="1281"/>
                    <a:pt x="2096" y="1291"/>
                    <a:pt x="2086" y="1291"/>
                  </a:cubicBezTo>
                  <a:lnTo>
                    <a:pt x="1837" y="1291"/>
                  </a:lnTo>
                  <a:cubicBezTo>
                    <a:pt x="1824" y="1291"/>
                    <a:pt x="1814" y="1281"/>
                    <a:pt x="1814" y="1271"/>
                  </a:cubicBezTo>
                  <a:lnTo>
                    <a:pt x="1814" y="1032"/>
                  </a:lnTo>
                  <a:cubicBezTo>
                    <a:pt x="1814" y="1022"/>
                    <a:pt x="1824" y="1012"/>
                    <a:pt x="1837" y="1012"/>
                  </a:cubicBezTo>
                  <a:close/>
                  <a:moveTo>
                    <a:pt x="2504" y="1012"/>
                  </a:moveTo>
                  <a:cubicBezTo>
                    <a:pt x="2517" y="1012"/>
                    <a:pt x="2527" y="1022"/>
                    <a:pt x="2527" y="1032"/>
                  </a:cubicBezTo>
                  <a:lnTo>
                    <a:pt x="2527" y="1271"/>
                  </a:lnTo>
                  <a:cubicBezTo>
                    <a:pt x="2527" y="1281"/>
                    <a:pt x="2517" y="1291"/>
                    <a:pt x="2504" y="1291"/>
                  </a:cubicBezTo>
                  <a:lnTo>
                    <a:pt x="2254" y="1291"/>
                  </a:lnTo>
                  <a:cubicBezTo>
                    <a:pt x="2241" y="1291"/>
                    <a:pt x="2231" y="1281"/>
                    <a:pt x="2231" y="1271"/>
                  </a:cubicBezTo>
                  <a:lnTo>
                    <a:pt x="2231" y="1032"/>
                  </a:lnTo>
                  <a:cubicBezTo>
                    <a:pt x="2231" y="1022"/>
                    <a:pt x="2241" y="1012"/>
                    <a:pt x="2254" y="1012"/>
                  </a:cubicBezTo>
                  <a:close/>
                  <a:moveTo>
                    <a:pt x="2921" y="1012"/>
                  </a:moveTo>
                  <a:cubicBezTo>
                    <a:pt x="2934" y="1012"/>
                    <a:pt x="2944" y="1022"/>
                    <a:pt x="2944" y="1032"/>
                  </a:cubicBezTo>
                  <a:lnTo>
                    <a:pt x="2944" y="1271"/>
                  </a:lnTo>
                  <a:cubicBezTo>
                    <a:pt x="2944" y="1281"/>
                    <a:pt x="2934" y="1291"/>
                    <a:pt x="2921" y="1291"/>
                  </a:cubicBezTo>
                  <a:lnTo>
                    <a:pt x="2671" y="1291"/>
                  </a:lnTo>
                  <a:cubicBezTo>
                    <a:pt x="2661" y="1291"/>
                    <a:pt x="2651" y="1281"/>
                    <a:pt x="2651" y="1271"/>
                  </a:cubicBezTo>
                  <a:lnTo>
                    <a:pt x="2651" y="1032"/>
                  </a:lnTo>
                  <a:cubicBezTo>
                    <a:pt x="2651" y="1022"/>
                    <a:pt x="2661" y="1012"/>
                    <a:pt x="2671" y="1012"/>
                  </a:cubicBezTo>
                  <a:close/>
                  <a:moveTo>
                    <a:pt x="3759" y="631"/>
                  </a:moveTo>
                  <a:cubicBezTo>
                    <a:pt x="3772" y="631"/>
                    <a:pt x="3782" y="641"/>
                    <a:pt x="3782" y="651"/>
                  </a:cubicBezTo>
                  <a:lnTo>
                    <a:pt x="3782" y="1271"/>
                  </a:lnTo>
                  <a:cubicBezTo>
                    <a:pt x="3782" y="1281"/>
                    <a:pt x="3772" y="1291"/>
                    <a:pt x="3759" y="1291"/>
                  </a:cubicBezTo>
                  <a:lnTo>
                    <a:pt x="3092" y="1291"/>
                  </a:lnTo>
                  <a:cubicBezTo>
                    <a:pt x="3079" y="1291"/>
                    <a:pt x="3069" y="1281"/>
                    <a:pt x="3069" y="1271"/>
                  </a:cubicBezTo>
                  <a:lnTo>
                    <a:pt x="3069" y="1032"/>
                  </a:lnTo>
                  <a:cubicBezTo>
                    <a:pt x="3069" y="1022"/>
                    <a:pt x="3079" y="1012"/>
                    <a:pt x="3092" y="1012"/>
                  </a:cubicBezTo>
                  <a:lnTo>
                    <a:pt x="3486" y="1012"/>
                  </a:lnTo>
                  <a:lnTo>
                    <a:pt x="3486" y="651"/>
                  </a:lnTo>
                  <a:cubicBezTo>
                    <a:pt x="3486" y="641"/>
                    <a:pt x="3496" y="631"/>
                    <a:pt x="3509" y="631"/>
                  </a:cubicBezTo>
                  <a:close/>
                  <a:moveTo>
                    <a:pt x="4176" y="1012"/>
                  </a:moveTo>
                  <a:cubicBezTo>
                    <a:pt x="4189" y="1012"/>
                    <a:pt x="4199" y="1022"/>
                    <a:pt x="4199" y="1032"/>
                  </a:cubicBezTo>
                  <a:lnTo>
                    <a:pt x="4199" y="1271"/>
                  </a:lnTo>
                  <a:cubicBezTo>
                    <a:pt x="4199" y="1281"/>
                    <a:pt x="4189" y="1291"/>
                    <a:pt x="4176" y="1291"/>
                  </a:cubicBezTo>
                  <a:lnTo>
                    <a:pt x="3926" y="1291"/>
                  </a:lnTo>
                  <a:cubicBezTo>
                    <a:pt x="3916" y="1291"/>
                    <a:pt x="3906" y="1281"/>
                    <a:pt x="3906" y="1271"/>
                  </a:cubicBezTo>
                  <a:lnTo>
                    <a:pt x="3906" y="1032"/>
                  </a:lnTo>
                  <a:cubicBezTo>
                    <a:pt x="3906" y="1022"/>
                    <a:pt x="3916" y="1012"/>
                    <a:pt x="3926" y="1012"/>
                  </a:cubicBezTo>
                  <a:close/>
                  <a:moveTo>
                    <a:pt x="5014" y="1012"/>
                  </a:moveTo>
                  <a:cubicBezTo>
                    <a:pt x="5023" y="1012"/>
                    <a:pt x="5033" y="1022"/>
                    <a:pt x="5033" y="1032"/>
                  </a:cubicBezTo>
                  <a:lnTo>
                    <a:pt x="5033" y="1271"/>
                  </a:lnTo>
                  <a:cubicBezTo>
                    <a:pt x="5033" y="1281"/>
                    <a:pt x="5023" y="1291"/>
                    <a:pt x="5014" y="1291"/>
                  </a:cubicBezTo>
                  <a:lnTo>
                    <a:pt x="4764" y="1291"/>
                  </a:lnTo>
                  <a:cubicBezTo>
                    <a:pt x="4751" y="1291"/>
                    <a:pt x="4741" y="1281"/>
                    <a:pt x="4741" y="1271"/>
                  </a:cubicBezTo>
                  <a:lnTo>
                    <a:pt x="4741" y="1032"/>
                  </a:lnTo>
                  <a:cubicBezTo>
                    <a:pt x="4741" y="1022"/>
                    <a:pt x="4751" y="1012"/>
                    <a:pt x="4764" y="1012"/>
                  </a:cubicBezTo>
                  <a:close/>
                  <a:moveTo>
                    <a:pt x="5431" y="1012"/>
                  </a:moveTo>
                  <a:cubicBezTo>
                    <a:pt x="5444" y="1012"/>
                    <a:pt x="5454" y="1022"/>
                    <a:pt x="5454" y="1032"/>
                  </a:cubicBezTo>
                  <a:lnTo>
                    <a:pt x="5454" y="1271"/>
                  </a:lnTo>
                  <a:cubicBezTo>
                    <a:pt x="5454" y="1281"/>
                    <a:pt x="5444" y="1291"/>
                    <a:pt x="5431" y="1291"/>
                  </a:cubicBezTo>
                  <a:lnTo>
                    <a:pt x="5181" y="1291"/>
                  </a:lnTo>
                  <a:cubicBezTo>
                    <a:pt x="5171" y="1291"/>
                    <a:pt x="5161" y="1281"/>
                    <a:pt x="5161" y="1271"/>
                  </a:cubicBezTo>
                  <a:lnTo>
                    <a:pt x="5161" y="1032"/>
                  </a:lnTo>
                  <a:cubicBezTo>
                    <a:pt x="5161" y="1022"/>
                    <a:pt x="5168" y="1012"/>
                    <a:pt x="5181" y="1012"/>
                  </a:cubicBezTo>
                  <a:close/>
                  <a:moveTo>
                    <a:pt x="5848" y="1012"/>
                  </a:moveTo>
                  <a:cubicBezTo>
                    <a:pt x="5861" y="1012"/>
                    <a:pt x="5871" y="1022"/>
                    <a:pt x="5871" y="1032"/>
                  </a:cubicBezTo>
                  <a:lnTo>
                    <a:pt x="5871" y="1271"/>
                  </a:lnTo>
                  <a:cubicBezTo>
                    <a:pt x="5871" y="1281"/>
                    <a:pt x="5861" y="1291"/>
                    <a:pt x="5848" y="1291"/>
                  </a:cubicBezTo>
                  <a:lnTo>
                    <a:pt x="5598" y="1291"/>
                  </a:lnTo>
                  <a:cubicBezTo>
                    <a:pt x="5589" y="1291"/>
                    <a:pt x="5579" y="1281"/>
                    <a:pt x="5579" y="1271"/>
                  </a:cubicBezTo>
                  <a:lnTo>
                    <a:pt x="5579" y="1032"/>
                  </a:lnTo>
                  <a:cubicBezTo>
                    <a:pt x="5579" y="1022"/>
                    <a:pt x="5589" y="1012"/>
                    <a:pt x="5598" y="1012"/>
                  </a:cubicBezTo>
                  <a:close/>
                  <a:moveTo>
                    <a:pt x="414" y="1393"/>
                  </a:moveTo>
                  <a:cubicBezTo>
                    <a:pt x="424" y="1393"/>
                    <a:pt x="434" y="1403"/>
                    <a:pt x="434" y="1413"/>
                  </a:cubicBezTo>
                  <a:lnTo>
                    <a:pt x="434" y="1649"/>
                  </a:lnTo>
                  <a:cubicBezTo>
                    <a:pt x="434" y="1662"/>
                    <a:pt x="424" y="1672"/>
                    <a:pt x="414" y="1672"/>
                  </a:cubicBezTo>
                  <a:lnTo>
                    <a:pt x="165" y="1672"/>
                  </a:lnTo>
                  <a:cubicBezTo>
                    <a:pt x="151" y="1672"/>
                    <a:pt x="142" y="1662"/>
                    <a:pt x="142" y="1649"/>
                  </a:cubicBezTo>
                  <a:lnTo>
                    <a:pt x="142" y="1413"/>
                  </a:lnTo>
                  <a:cubicBezTo>
                    <a:pt x="142" y="1403"/>
                    <a:pt x="151" y="1393"/>
                    <a:pt x="165" y="1393"/>
                  </a:cubicBezTo>
                  <a:close/>
                  <a:moveTo>
                    <a:pt x="831" y="1393"/>
                  </a:moveTo>
                  <a:cubicBezTo>
                    <a:pt x="841" y="1393"/>
                    <a:pt x="851" y="1403"/>
                    <a:pt x="851" y="1413"/>
                  </a:cubicBezTo>
                  <a:lnTo>
                    <a:pt x="851" y="1649"/>
                  </a:lnTo>
                  <a:cubicBezTo>
                    <a:pt x="851" y="1662"/>
                    <a:pt x="841" y="1672"/>
                    <a:pt x="831" y="1672"/>
                  </a:cubicBezTo>
                  <a:lnTo>
                    <a:pt x="582" y="1672"/>
                  </a:lnTo>
                  <a:cubicBezTo>
                    <a:pt x="569" y="1672"/>
                    <a:pt x="559" y="1662"/>
                    <a:pt x="559" y="1649"/>
                  </a:cubicBezTo>
                  <a:lnTo>
                    <a:pt x="559" y="1413"/>
                  </a:lnTo>
                  <a:cubicBezTo>
                    <a:pt x="559" y="1403"/>
                    <a:pt x="569" y="1393"/>
                    <a:pt x="582" y="1393"/>
                  </a:cubicBezTo>
                  <a:close/>
                  <a:moveTo>
                    <a:pt x="2487" y="1393"/>
                  </a:moveTo>
                  <a:cubicBezTo>
                    <a:pt x="2500" y="1393"/>
                    <a:pt x="2510" y="1403"/>
                    <a:pt x="2510" y="1413"/>
                  </a:cubicBezTo>
                  <a:lnTo>
                    <a:pt x="2510" y="1649"/>
                  </a:lnTo>
                  <a:cubicBezTo>
                    <a:pt x="2510" y="1662"/>
                    <a:pt x="2500" y="1672"/>
                    <a:pt x="2487" y="1672"/>
                  </a:cubicBezTo>
                  <a:lnTo>
                    <a:pt x="999" y="1672"/>
                  </a:lnTo>
                  <a:cubicBezTo>
                    <a:pt x="986" y="1672"/>
                    <a:pt x="976" y="1662"/>
                    <a:pt x="976" y="1649"/>
                  </a:cubicBezTo>
                  <a:lnTo>
                    <a:pt x="976" y="1413"/>
                  </a:lnTo>
                  <a:cubicBezTo>
                    <a:pt x="976" y="1403"/>
                    <a:pt x="986" y="1393"/>
                    <a:pt x="999" y="1393"/>
                  </a:cubicBezTo>
                  <a:close/>
                  <a:moveTo>
                    <a:pt x="2921" y="1393"/>
                  </a:moveTo>
                  <a:cubicBezTo>
                    <a:pt x="2934" y="1393"/>
                    <a:pt x="2944" y="1403"/>
                    <a:pt x="2944" y="1413"/>
                  </a:cubicBezTo>
                  <a:lnTo>
                    <a:pt x="2944" y="1649"/>
                  </a:lnTo>
                  <a:cubicBezTo>
                    <a:pt x="2944" y="1662"/>
                    <a:pt x="2934" y="1672"/>
                    <a:pt x="2921" y="1672"/>
                  </a:cubicBezTo>
                  <a:lnTo>
                    <a:pt x="2671" y="1672"/>
                  </a:lnTo>
                  <a:cubicBezTo>
                    <a:pt x="2661" y="1672"/>
                    <a:pt x="2651" y="1662"/>
                    <a:pt x="2651" y="1649"/>
                  </a:cubicBezTo>
                  <a:lnTo>
                    <a:pt x="2651" y="1413"/>
                  </a:lnTo>
                  <a:cubicBezTo>
                    <a:pt x="2651" y="1403"/>
                    <a:pt x="2661" y="1393"/>
                    <a:pt x="2671" y="1393"/>
                  </a:cubicBezTo>
                  <a:close/>
                  <a:moveTo>
                    <a:pt x="3341" y="1393"/>
                  </a:moveTo>
                  <a:cubicBezTo>
                    <a:pt x="3351" y="1393"/>
                    <a:pt x="3361" y="1403"/>
                    <a:pt x="3361" y="1413"/>
                  </a:cubicBezTo>
                  <a:lnTo>
                    <a:pt x="3361" y="1649"/>
                  </a:lnTo>
                  <a:cubicBezTo>
                    <a:pt x="3361" y="1662"/>
                    <a:pt x="3351" y="1672"/>
                    <a:pt x="3341" y="1672"/>
                  </a:cubicBezTo>
                  <a:lnTo>
                    <a:pt x="3092" y="1672"/>
                  </a:lnTo>
                  <a:cubicBezTo>
                    <a:pt x="3079" y="1672"/>
                    <a:pt x="3069" y="1662"/>
                    <a:pt x="3069" y="1649"/>
                  </a:cubicBezTo>
                  <a:lnTo>
                    <a:pt x="3069" y="1413"/>
                  </a:lnTo>
                  <a:cubicBezTo>
                    <a:pt x="3069" y="1403"/>
                    <a:pt x="3079" y="1393"/>
                    <a:pt x="3092" y="1393"/>
                  </a:cubicBezTo>
                  <a:close/>
                  <a:moveTo>
                    <a:pt x="3759" y="1393"/>
                  </a:moveTo>
                  <a:cubicBezTo>
                    <a:pt x="3772" y="1393"/>
                    <a:pt x="3782" y="1403"/>
                    <a:pt x="3782" y="1413"/>
                  </a:cubicBezTo>
                  <a:lnTo>
                    <a:pt x="3782" y="1649"/>
                  </a:lnTo>
                  <a:cubicBezTo>
                    <a:pt x="3782" y="1662"/>
                    <a:pt x="3772" y="1672"/>
                    <a:pt x="3759" y="1672"/>
                  </a:cubicBezTo>
                  <a:lnTo>
                    <a:pt x="3509" y="1672"/>
                  </a:lnTo>
                  <a:cubicBezTo>
                    <a:pt x="3496" y="1672"/>
                    <a:pt x="3486" y="1662"/>
                    <a:pt x="3486" y="1649"/>
                  </a:cubicBezTo>
                  <a:lnTo>
                    <a:pt x="3486" y="1413"/>
                  </a:lnTo>
                  <a:cubicBezTo>
                    <a:pt x="3486" y="1403"/>
                    <a:pt x="3496" y="1393"/>
                    <a:pt x="3509" y="1393"/>
                  </a:cubicBezTo>
                  <a:close/>
                  <a:moveTo>
                    <a:pt x="4176" y="1393"/>
                  </a:moveTo>
                  <a:cubicBezTo>
                    <a:pt x="4189" y="1393"/>
                    <a:pt x="4199" y="1403"/>
                    <a:pt x="4199" y="1413"/>
                  </a:cubicBezTo>
                  <a:lnTo>
                    <a:pt x="4199" y="1649"/>
                  </a:lnTo>
                  <a:cubicBezTo>
                    <a:pt x="4199" y="1662"/>
                    <a:pt x="4189" y="1672"/>
                    <a:pt x="4176" y="1672"/>
                  </a:cubicBezTo>
                  <a:lnTo>
                    <a:pt x="3926" y="1672"/>
                  </a:lnTo>
                  <a:cubicBezTo>
                    <a:pt x="3916" y="1672"/>
                    <a:pt x="3906" y="1662"/>
                    <a:pt x="3906" y="1649"/>
                  </a:cubicBezTo>
                  <a:lnTo>
                    <a:pt x="3906" y="1413"/>
                  </a:lnTo>
                  <a:cubicBezTo>
                    <a:pt x="3906" y="1403"/>
                    <a:pt x="3916" y="1393"/>
                    <a:pt x="3926" y="1393"/>
                  </a:cubicBezTo>
                  <a:close/>
                  <a:moveTo>
                    <a:pt x="5014" y="1393"/>
                  </a:moveTo>
                  <a:cubicBezTo>
                    <a:pt x="5023" y="1393"/>
                    <a:pt x="5033" y="1403"/>
                    <a:pt x="5033" y="1413"/>
                  </a:cubicBezTo>
                  <a:lnTo>
                    <a:pt x="5033" y="1649"/>
                  </a:lnTo>
                  <a:cubicBezTo>
                    <a:pt x="5033" y="1662"/>
                    <a:pt x="5023" y="1672"/>
                    <a:pt x="5014" y="1672"/>
                  </a:cubicBezTo>
                  <a:lnTo>
                    <a:pt x="4764" y="1672"/>
                  </a:lnTo>
                  <a:cubicBezTo>
                    <a:pt x="4751" y="1672"/>
                    <a:pt x="4741" y="1662"/>
                    <a:pt x="4741" y="1649"/>
                  </a:cubicBezTo>
                  <a:lnTo>
                    <a:pt x="4741" y="1413"/>
                  </a:lnTo>
                  <a:cubicBezTo>
                    <a:pt x="4741" y="1403"/>
                    <a:pt x="4751" y="1393"/>
                    <a:pt x="4764" y="1393"/>
                  </a:cubicBezTo>
                  <a:close/>
                  <a:moveTo>
                    <a:pt x="5431" y="1393"/>
                  </a:moveTo>
                  <a:cubicBezTo>
                    <a:pt x="5444" y="1393"/>
                    <a:pt x="5454" y="1403"/>
                    <a:pt x="5454" y="1413"/>
                  </a:cubicBezTo>
                  <a:lnTo>
                    <a:pt x="5454" y="1649"/>
                  </a:lnTo>
                  <a:cubicBezTo>
                    <a:pt x="5454" y="1662"/>
                    <a:pt x="5444" y="1672"/>
                    <a:pt x="5431" y="1672"/>
                  </a:cubicBezTo>
                  <a:lnTo>
                    <a:pt x="5181" y="1672"/>
                  </a:lnTo>
                  <a:cubicBezTo>
                    <a:pt x="5171" y="1672"/>
                    <a:pt x="5161" y="1662"/>
                    <a:pt x="5161" y="1649"/>
                  </a:cubicBezTo>
                  <a:lnTo>
                    <a:pt x="5161" y="1413"/>
                  </a:lnTo>
                  <a:cubicBezTo>
                    <a:pt x="5161" y="1403"/>
                    <a:pt x="5168" y="1393"/>
                    <a:pt x="5181" y="1393"/>
                  </a:cubicBezTo>
                  <a:close/>
                  <a:moveTo>
                    <a:pt x="5848" y="1393"/>
                  </a:moveTo>
                  <a:cubicBezTo>
                    <a:pt x="5861" y="1393"/>
                    <a:pt x="5871" y="1403"/>
                    <a:pt x="5871" y="1413"/>
                  </a:cubicBezTo>
                  <a:lnTo>
                    <a:pt x="5871" y="1649"/>
                  </a:lnTo>
                  <a:cubicBezTo>
                    <a:pt x="5871" y="1662"/>
                    <a:pt x="5861" y="1672"/>
                    <a:pt x="5848" y="1672"/>
                  </a:cubicBezTo>
                  <a:lnTo>
                    <a:pt x="5598" y="1672"/>
                  </a:lnTo>
                  <a:cubicBezTo>
                    <a:pt x="5589" y="1672"/>
                    <a:pt x="5579" y="1662"/>
                    <a:pt x="5579" y="1649"/>
                  </a:cubicBezTo>
                  <a:lnTo>
                    <a:pt x="5579" y="1413"/>
                  </a:lnTo>
                  <a:cubicBezTo>
                    <a:pt x="5579" y="1403"/>
                    <a:pt x="5589" y="1393"/>
                    <a:pt x="5598" y="1393"/>
                  </a:cubicBezTo>
                  <a:close/>
                  <a:moveTo>
                    <a:pt x="0" y="0"/>
                  </a:moveTo>
                  <a:lnTo>
                    <a:pt x="0" y="1768"/>
                  </a:lnTo>
                  <a:lnTo>
                    <a:pt x="6012" y="1768"/>
                  </a:lnTo>
                  <a:lnTo>
                    <a:pt x="6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8"/>
            <p:cNvSpPr/>
            <p:nvPr/>
          </p:nvSpPr>
          <p:spPr>
            <a:xfrm>
              <a:off x="5516020" y="3763126"/>
              <a:ext cx="286429" cy="230065"/>
            </a:xfrm>
            <a:custGeom>
              <a:avLst/>
              <a:gdLst/>
              <a:ahLst/>
              <a:cxnLst/>
              <a:rect l="l" t="t" r="r" b="b"/>
              <a:pathLst>
                <a:path w="1118" h="898" extrusionOk="0">
                  <a:moveTo>
                    <a:pt x="7" y="1"/>
                  </a:moveTo>
                  <a:cubicBezTo>
                    <a:pt x="4" y="33"/>
                    <a:pt x="1" y="66"/>
                    <a:pt x="1" y="99"/>
                  </a:cubicBezTo>
                  <a:cubicBezTo>
                    <a:pt x="1" y="539"/>
                    <a:pt x="254" y="897"/>
                    <a:pt x="559" y="897"/>
                  </a:cubicBezTo>
                  <a:cubicBezTo>
                    <a:pt x="868" y="897"/>
                    <a:pt x="1118" y="539"/>
                    <a:pt x="1118" y="99"/>
                  </a:cubicBezTo>
                  <a:cubicBezTo>
                    <a:pt x="1118" y="66"/>
                    <a:pt x="1114" y="33"/>
                    <a:pt x="1111" y="1"/>
                  </a:cubicBezTo>
                  <a:cubicBezTo>
                    <a:pt x="953" y="63"/>
                    <a:pt x="759" y="99"/>
                    <a:pt x="559" y="99"/>
                  </a:cubicBezTo>
                  <a:cubicBezTo>
                    <a:pt x="359" y="99"/>
                    <a:pt x="165" y="63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8"/>
            <p:cNvSpPr/>
            <p:nvPr/>
          </p:nvSpPr>
          <p:spPr>
            <a:xfrm>
              <a:off x="5518582" y="3584811"/>
              <a:ext cx="281305" cy="192917"/>
            </a:xfrm>
            <a:custGeom>
              <a:avLst/>
              <a:gdLst/>
              <a:ahLst/>
              <a:cxnLst/>
              <a:rect l="l" t="t" r="r" b="b"/>
              <a:pathLst>
                <a:path w="1098" h="753" extrusionOk="0">
                  <a:moveTo>
                    <a:pt x="549" y="141"/>
                  </a:moveTo>
                  <a:cubicBezTo>
                    <a:pt x="618" y="141"/>
                    <a:pt x="671" y="246"/>
                    <a:pt x="671" y="384"/>
                  </a:cubicBezTo>
                  <a:cubicBezTo>
                    <a:pt x="671" y="526"/>
                    <a:pt x="618" y="631"/>
                    <a:pt x="549" y="631"/>
                  </a:cubicBezTo>
                  <a:cubicBezTo>
                    <a:pt x="480" y="631"/>
                    <a:pt x="431" y="526"/>
                    <a:pt x="431" y="384"/>
                  </a:cubicBezTo>
                  <a:cubicBezTo>
                    <a:pt x="431" y="246"/>
                    <a:pt x="480" y="141"/>
                    <a:pt x="549" y="141"/>
                  </a:cubicBezTo>
                  <a:close/>
                  <a:moveTo>
                    <a:pt x="549" y="0"/>
                  </a:moveTo>
                  <a:cubicBezTo>
                    <a:pt x="280" y="0"/>
                    <a:pt x="50" y="273"/>
                    <a:pt x="0" y="651"/>
                  </a:cubicBezTo>
                  <a:cubicBezTo>
                    <a:pt x="155" y="716"/>
                    <a:pt x="349" y="752"/>
                    <a:pt x="549" y="752"/>
                  </a:cubicBezTo>
                  <a:cubicBezTo>
                    <a:pt x="749" y="752"/>
                    <a:pt x="943" y="716"/>
                    <a:pt x="1098" y="651"/>
                  </a:cubicBezTo>
                  <a:cubicBezTo>
                    <a:pt x="1048" y="273"/>
                    <a:pt x="818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8"/>
            <p:cNvSpPr/>
            <p:nvPr/>
          </p:nvSpPr>
          <p:spPr>
            <a:xfrm>
              <a:off x="5639765" y="3631952"/>
              <a:ext cx="38942" cy="102735"/>
            </a:xfrm>
            <a:custGeom>
              <a:avLst/>
              <a:gdLst/>
              <a:ahLst/>
              <a:cxnLst/>
              <a:rect l="l" t="t" r="r" b="b"/>
              <a:pathLst>
                <a:path w="152" h="401" extrusionOk="0">
                  <a:moveTo>
                    <a:pt x="76" y="0"/>
                  </a:moveTo>
                  <a:cubicBezTo>
                    <a:pt x="47" y="0"/>
                    <a:pt x="1" y="76"/>
                    <a:pt x="1" y="200"/>
                  </a:cubicBezTo>
                  <a:cubicBezTo>
                    <a:pt x="1" y="325"/>
                    <a:pt x="47" y="401"/>
                    <a:pt x="76" y="401"/>
                  </a:cubicBezTo>
                  <a:cubicBezTo>
                    <a:pt x="109" y="401"/>
                    <a:pt x="152" y="325"/>
                    <a:pt x="152" y="200"/>
                  </a:cubicBezTo>
                  <a:cubicBezTo>
                    <a:pt x="152" y="76"/>
                    <a:pt x="109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8"/>
            <p:cNvSpPr/>
            <p:nvPr/>
          </p:nvSpPr>
          <p:spPr>
            <a:xfrm>
              <a:off x="383356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8"/>
            <p:cNvSpPr/>
            <p:nvPr/>
          </p:nvSpPr>
          <p:spPr>
            <a:xfrm>
              <a:off x="3940396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8"/>
            <p:cNvSpPr/>
            <p:nvPr/>
          </p:nvSpPr>
          <p:spPr>
            <a:xfrm>
              <a:off x="4048000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8"/>
            <p:cNvSpPr/>
            <p:nvPr/>
          </p:nvSpPr>
          <p:spPr>
            <a:xfrm>
              <a:off x="415509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8"/>
            <p:cNvSpPr/>
            <p:nvPr/>
          </p:nvSpPr>
          <p:spPr>
            <a:xfrm>
              <a:off x="4261926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8"/>
            <p:cNvSpPr/>
            <p:nvPr/>
          </p:nvSpPr>
          <p:spPr>
            <a:xfrm>
              <a:off x="4369529" y="3525885"/>
              <a:ext cx="52520" cy="49702"/>
            </a:xfrm>
            <a:custGeom>
              <a:avLst/>
              <a:gdLst/>
              <a:ahLst/>
              <a:cxnLst/>
              <a:rect l="l" t="t" r="r" b="b"/>
              <a:pathLst>
                <a:path w="205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5" y="19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8"/>
            <p:cNvSpPr/>
            <p:nvPr/>
          </p:nvSpPr>
          <p:spPr>
            <a:xfrm>
              <a:off x="447662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8"/>
            <p:cNvSpPr/>
            <p:nvPr/>
          </p:nvSpPr>
          <p:spPr>
            <a:xfrm>
              <a:off x="4583456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469029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8"/>
            <p:cNvSpPr/>
            <p:nvPr/>
          </p:nvSpPr>
          <p:spPr>
            <a:xfrm>
              <a:off x="479815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8"/>
            <p:cNvSpPr/>
            <p:nvPr/>
          </p:nvSpPr>
          <p:spPr>
            <a:xfrm>
              <a:off x="501182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5119680" y="3525885"/>
              <a:ext cx="52264" cy="49702"/>
            </a:xfrm>
            <a:custGeom>
              <a:avLst/>
              <a:gdLst/>
              <a:ahLst/>
              <a:cxnLst/>
              <a:rect l="l" t="t" r="r" b="b"/>
              <a:pathLst>
                <a:path w="204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4" y="19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8"/>
            <p:cNvSpPr/>
            <p:nvPr/>
          </p:nvSpPr>
          <p:spPr>
            <a:xfrm>
              <a:off x="5226515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8"/>
            <p:cNvSpPr/>
            <p:nvPr/>
          </p:nvSpPr>
          <p:spPr>
            <a:xfrm>
              <a:off x="383356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3940396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8"/>
            <p:cNvSpPr/>
            <p:nvPr/>
          </p:nvSpPr>
          <p:spPr>
            <a:xfrm>
              <a:off x="4048000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8"/>
            <p:cNvSpPr/>
            <p:nvPr/>
          </p:nvSpPr>
          <p:spPr>
            <a:xfrm>
              <a:off x="415509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8"/>
            <p:cNvSpPr/>
            <p:nvPr/>
          </p:nvSpPr>
          <p:spPr>
            <a:xfrm>
              <a:off x="4261926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8"/>
            <p:cNvSpPr/>
            <p:nvPr/>
          </p:nvSpPr>
          <p:spPr>
            <a:xfrm>
              <a:off x="4369529" y="3657060"/>
              <a:ext cx="52520" cy="49959"/>
            </a:xfrm>
            <a:custGeom>
              <a:avLst/>
              <a:gdLst/>
              <a:ahLst/>
              <a:cxnLst/>
              <a:rect l="l" t="t" r="r" b="b"/>
              <a:pathLst>
                <a:path w="205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5" y="19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8"/>
            <p:cNvSpPr/>
            <p:nvPr/>
          </p:nvSpPr>
          <p:spPr>
            <a:xfrm>
              <a:off x="447662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4583456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479815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501182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5119680" y="3657060"/>
              <a:ext cx="52264" cy="49959"/>
            </a:xfrm>
            <a:custGeom>
              <a:avLst/>
              <a:gdLst/>
              <a:ahLst/>
              <a:cxnLst/>
              <a:rect l="l" t="t" r="r" b="b"/>
              <a:pathLst>
                <a:path w="204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4" y="194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5226515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383356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3940396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4048000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415509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4261926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8"/>
            <p:cNvSpPr/>
            <p:nvPr/>
          </p:nvSpPr>
          <p:spPr>
            <a:xfrm>
              <a:off x="4369529" y="3754672"/>
              <a:ext cx="52520" cy="49959"/>
            </a:xfrm>
            <a:custGeom>
              <a:avLst/>
              <a:gdLst/>
              <a:ahLst/>
              <a:cxnLst/>
              <a:rect l="l" t="t" r="r" b="b"/>
              <a:pathLst>
                <a:path w="205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5" y="19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8"/>
            <p:cNvSpPr/>
            <p:nvPr/>
          </p:nvSpPr>
          <p:spPr>
            <a:xfrm>
              <a:off x="447662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479815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501182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5119680" y="3754672"/>
              <a:ext cx="52264" cy="49959"/>
            </a:xfrm>
            <a:custGeom>
              <a:avLst/>
              <a:gdLst/>
              <a:ahLst/>
              <a:cxnLst/>
              <a:rect l="l" t="t" r="r" b="b"/>
              <a:pathLst>
                <a:path w="204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4" y="194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5226515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383356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3940396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4048000" y="3852284"/>
              <a:ext cx="369949" cy="49959"/>
            </a:xfrm>
            <a:custGeom>
              <a:avLst/>
              <a:gdLst/>
              <a:ahLst/>
              <a:cxnLst/>
              <a:rect l="l" t="t" r="r" b="b"/>
              <a:pathLst>
                <a:path w="1444" h="195" extrusionOk="0">
                  <a:moveTo>
                    <a:pt x="1" y="1"/>
                  </a:moveTo>
                  <a:lnTo>
                    <a:pt x="1" y="195"/>
                  </a:lnTo>
                  <a:lnTo>
                    <a:pt x="1443" y="195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8"/>
            <p:cNvSpPr/>
            <p:nvPr/>
          </p:nvSpPr>
          <p:spPr>
            <a:xfrm>
              <a:off x="447662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8"/>
            <p:cNvSpPr/>
            <p:nvPr/>
          </p:nvSpPr>
          <p:spPr>
            <a:xfrm>
              <a:off x="4583456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469029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5"/>
                  </a:lnTo>
                  <a:lnTo>
                    <a:pt x="208" y="19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479815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501182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5"/>
                  </a:lnTo>
                  <a:lnTo>
                    <a:pt x="208" y="19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5119680" y="3852284"/>
              <a:ext cx="52264" cy="49959"/>
            </a:xfrm>
            <a:custGeom>
              <a:avLst/>
              <a:gdLst/>
              <a:ahLst/>
              <a:cxnLst/>
              <a:rect l="l" t="t" r="r" b="b"/>
              <a:pathLst>
                <a:path w="204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4" y="195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5226515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4583456" y="3657060"/>
              <a:ext cx="160123" cy="147570"/>
            </a:xfrm>
            <a:custGeom>
              <a:avLst/>
              <a:gdLst/>
              <a:ahLst/>
              <a:cxnLst/>
              <a:rect l="l" t="t" r="r" b="b"/>
              <a:pathLst>
                <a:path w="625" h="576" extrusionOk="0">
                  <a:moveTo>
                    <a:pt x="418" y="1"/>
                  </a:moveTo>
                  <a:lnTo>
                    <a:pt x="418" y="359"/>
                  </a:lnTo>
                  <a:cubicBezTo>
                    <a:pt x="418" y="372"/>
                    <a:pt x="408" y="382"/>
                    <a:pt x="398" y="382"/>
                  </a:cubicBezTo>
                  <a:lnTo>
                    <a:pt x="0" y="382"/>
                  </a:lnTo>
                  <a:lnTo>
                    <a:pt x="0" y="575"/>
                  </a:lnTo>
                  <a:lnTo>
                    <a:pt x="625" y="575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8"/>
            <p:cNvSpPr/>
            <p:nvPr/>
          </p:nvSpPr>
          <p:spPr>
            <a:xfrm>
              <a:off x="4369529" y="3657060"/>
              <a:ext cx="52520" cy="49959"/>
            </a:xfrm>
            <a:custGeom>
              <a:avLst/>
              <a:gdLst/>
              <a:ahLst/>
              <a:cxnLst/>
              <a:rect l="l" t="t" r="r" b="b"/>
              <a:pathLst>
                <a:path w="205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5" y="19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447662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5516020" y="3763126"/>
              <a:ext cx="286429" cy="230065"/>
            </a:xfrm>
            <a:custGeom>
              <a:avLst/>
              <a:gdLst/>
              <a:ahLst/>
              <a:cxnLst/>
              <a:rect l="l" t="t" r="r" b="b"/>
              <a:pathLst>
                <a:path w="1118" h="898" extrusionOk="0">
                  <a:moveTo>
                    <a:pt x="7" y="1"/>
                  </a:moveTo>
                  <a:cubicBezTo>
                    <a:pt x="4" y="33"/>
                    <a:pt x="1" y="66"/>
                    <a:pt x="1" y="99"/>
                  </a:cubicBezTo>
                  <a:cubicBezTo>
                    <a:pt x="1" y="539"/>
                    <a:pt x="254" y="897"/>
                    <a:pt x="559" y="897"/>
                  </a:cubicBezTo>
                  <a:cubicBezTo>
                    <a:pt x="868" y="897"/>
                    <a:pt x="1118" y="539"/>
                    <a:pt x="1118" y="99"/>
                  </a:cubicBezTo>
                  <a:cubicBezTo>
                    <a:pt x="1118" y="66"/>
                    <a:pt x="1114" y="33"/>
                    <a:pt x="1111" y="1"/>
                  </a:cubicBezTo>
                  <a:cubicBezTo>
                    <a:pt x="953" y="63"/>
                    <a:pt x="759" y="99"/>
                    <a:pt x="559" y="99"/>
                  </a:cubicBezTo>
                  <a:cubicBezTo>
                    <a:pt x="359" y="99"/>
                    <a:pt x="165" y="63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8"/>
            <p:cNvSpPr/>
            <p:nvPr/>
          </p:nvSpPr>
          <p:spPr>
            <a:xfrm>
              <a:off x="4048000" y="3852284"/>
              <a:ext cx="369949" cy="49959"/>
            </a:xfrm>
            <a:custGeom>
              <a:avLst/>
              <a:gdLst/>
              <a:ahLst/>
              <a:cxnLst/>
              <a:rect l="l" t="t" r="r" b="b"/>
              <a:pathLst>
                <a:path w="1444" h="195" extrusionOk="0">
                  <a:moveTo>
                    <a:pt x="1" y="1"/>
                  </a:moveTo>
                  <a:lnTo>
                    <a:pt x="1" y="195"/>
                  </a:lnTo>
                  <a:lnTo>
                    <a:pt x="1443" y="195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8"/>
            <p:cNvSpPr/>
            <p:nvPr/>
          </p:nvSpPr>
          <p:spPr>
            <a:xfrm>
              <a:off x="4369529" y="3754672"/>
              <a:ext cx="52520" cy="49959"/>
            </a:xfrm>
            <a:custGeom>
              <a:avLst/>
              <a:gdLst/>
              <a:ahLst/>
              <a:cxnLst/>
              <a:rect l="l" t="t" r="r" b="b"/>
              <a:pathLst>
                <a:path w="205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5" y="19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8"/>
            <p:cNvSpPr/>
            <p:nvPr/>
          </p:nvSpPr>
          <p:spPr>
            <a:xfrm>
              <a:off x="447662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8"/>
            <p:cNvSpPr/>
            <p:nvPr/>
          </p:nvSpPr>
          <p:spPr>
            <a:xfrm>
              <a:off x="3677023" y="2101672"/>
              <a:ext cx="1809011" cy="1197211"/>
            </a:xfrm>
            <a:custGeom>
              <a:avLst/>
              <a:gdLst/>
              <a:ahLst/>
              <a:cxnLst/>
              <a:rect l="l" t="t" r="r" b="b"/>
              <a:pathLst>
                <a:path w="7061" h="4673" extrusionOk="0">
                  <a:moveTo>
                    <a:pt x="6893" y="119"/>
                  </a:moveTo>
                  <a:cubicBezTo>
                    <a:pt x="6903" y="119"/>
                    <a:pt x="6912" y="128"/>
                    <a:pt x="6912" y="138"/>
                  </a:cubicBezTo>
                  <a:lnTo>
                    <a:pt x="6912" y="3246"/>
                  </a:lnTo>
                  <a:lnTo>
                    <a:pt x="6912" y="3775"/>
                  </a:lnTo>
                  <a:cubicBezTo>
                    <a:pt x="6912" y="3788"/>
                    <a:pt x="6903" y="3798"/>
                    <a:pt x="6889" y="3798"/>
                  </a:cubicBezTo>
                  <a:lnTo>
                    <a:pt x="168" y="3798"/>
                  </a:lnTo>
                  <a:cubicBezTo>
                    <a:pt x="158" y="3798"/>
                    <a:pt x="148" y="3788"/>
                    <a:pt x="148" y="3775"/>
                  </a:cubicBezTo>
                  <a:lnTo>
                    <a:pt x="148" y="3246"/>
                  </a:lnTo>
                  <a:lnTo>
                    <a:pt x="148" y="138"/>
                  </a:lnTo>
                  <a:cubicBezTo>
                    <a:pt x="148" y="128"/>
                    <a:pt x="158" y="119"/>
                    <a:pt x="168" y="119"/>
                  </a:cubicBezTo>
                  <a:close/>
                  <a:moveTo>
                    <a:pt x="0" y="0"/>
                  </a:moveTo>
                  <a:lnTo>
                    <a:pt x="0" y="3913"/>
                  </a:lnTo>
                  <a:lnTo>
                    <a:pt x="3088" y="3913"/>
                  </a:lnTo>
                  <a:cubicBezTo>
                    <a:pt x="3101" y="3913"/>
                    <a:pt x="3111" y="3923"/>
                    <a:pt x="3111" y="3933"/>
                  </a:cubicBezTo>
                  <a:lnTo>
                    <a:pt x="3111" y="4432"/>
                  </a:lnTo>
                  <a:cubicBezTo>
                    <a:pt x="3111" y="4445"/>
                    <a:pt x="3101" y="4455"/>
                    <a:pt x="3088" y="4455"/>
                  </a:cubicBezTo>
                  <a:lnTo>
                    <a:pt x="2770" y="4455"/>
                  </a:lnTo>
                  <a:lnTo>
                    <a:pt x="2770" y="4672"/>
                  </a:lnTo>
                  <a:lnTo>
                    <a:pt x="4291" y="4672"/>
                  </a:lnTo>
                  <a:lnTo>
                    <a:pt x="4291" y="4455"/>
                  </a:lnTo>
                  <a:lnTo>
                    <a:pt x="3972" y="4455"/>
                  </a:lnTo>
                  <a:cubicBezTo>
                    <a:pt x="3959" y="4455"/>
                    <a:pt x="3949" y="4445"/>
                    <a:pt x="3949" y="4432"/>
                  </a:cubicBezTo>
                  <a:lnTo>
                    <a:pt x="3949" y="3933"/>
                  </a:lnTo>
                  <a:cubicBezTo>
                    <a:pt x="3949" y="3923"/>
                    <a:pt x="3959" y="3913"/>
                    <a:pt x="3972" y="3913"/>
                  </a:cubicBezTo>
                  <a:lnTo>
                    <a:pt x="7060" y="3913"/>
                  </a:lnTo>
                  <a:lnTo>
                    <a:pt x="7060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8"/>
            <p:cNvSpPr/>
            <p:nvPr/>
          </p:nvSpPr>
          <p:spPr>
            <a:xfrm>
              <a:off x="5330789" y="3114941"/>
              <a:ext cx="334594" cy="459106"/>
            </a:xfrm>
            <a:custGeom>
              <a:avLst/>
              <a:gdLst/>
              <a:ahLst/>
              <a:cxnLst/>
              <a:rect l="l" t="t" r="r" b="b"/>
              <a:pathLst>
                <a:path w="1306" h="1792" extrusionOk="0">
                  <a:moveTo>
                    <a:pt x="1" y="1"/>
                  </a:moveTo>
                  <a:lnTo>
                    <a:pt x="1" y="714"/>
                  </a:lnTo>
                  <a:cubicBezTo>
                    <a:pt x="1" y="727"/>
                    <a:pt x="11" y="737"/>
                    <a:pt x="24" y="737"/>
                  </a:cubicBezTo>
                  <a:lnTo>
                    <a:pt x="1239" y="737"/>
                  </a:lnTo>
                  <a:cubicBezTo>
                    <a:pt x="1253" y="737"/>
                    <a:pt x="1262" y="747"/>
                    <a:pt x="1262" y="756"/>
                  </a:cubicBezTo>
                  <a:lnTo>
                    <a:pt x="1262" y="1791"/>
                  </a:lnTo>
                  <a:lnTo>
                    <a:pt x="1305" y="1791"/>
                  </a:lnTo>
                  <a:lnTo>
                    <a:pt x="1305" y="714"/>
                  </a:lnTo>
                  <a:cubicBezTo>
                    <a:pt x="1305" y="701"/>
                    <a:pt x="1295" y="691"/>
                    <a:pt x="1282" y="691"/>
                  </a:cubicBezTo>
                  <a:lnTo>
                    <a:pt x="67" y="691"/>
                  </a:lnTo>
                  <a:cubicBezTo>
                    <a:pt x="53" y="691"/>
                    <a:pt x="44" y="681"/>
                    <a:pt x="44" y="67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8"/>
            <p:cNvSpPr/>
            <p:nvPr/>
          </p:nvSpPr>
          <p:spPr>
            <a:xfrm>
              <a:off x="447662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8"/>
            <p:cNvSpPr/>
            <p:nvPr/>
          </p:nvSpPr>
          <p:spPr>
            <a:xfrm>
              <a:off x="447662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5639765" y="3631952"/>
              <a:ext cx="38942" cy="102735"/>
            </a:xfrm>
            <a:custGeom>
              <a:avLst/>
              <a:gdLst/>
              <a:ahLst/>
              <a:cxnLst/>
              <a:rect l="l" t="t" r="r" b="b"/>
              <a:pathLst>
                <a:path w="152" h="401" extrusionOk="0">
                  <a:moveTo>
                    <a:pt x="76" y="0"/>
                  </a:moveTo>
                  <a:cubicBezTo>
                    <a:pt x="47" y="0"/>
                    <a:pt x="1" y="76"/>
                    <a:pt x="1" y="200"/>
                  </a:cubicBezTo>
                  <a:cubicBezTo>
                    <a:pt x="1" y="325"/>
                    <a:pt x="47" y="401"/>
                    <a:pt x="76" y="401"/>
                  </a:cubicBezTo>
                  <a:cubicBezTo>
                    <a:pt x="109" y="401"/>
                    <a:pt x="152" y="325"/>
                    <a:pt x="152" y="200"/>
                  </a:cubicBezTo>
                  <a:cubicBezTo>
                    <a:pt x="152" y="76"/>
                    <a:pt x="109" y="0"/>
                    <a:pt x="76" y="0"/>
                  </a:cubicBez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8"/>
            <p:cNvSpPr/>
            <p:nvPr/>
          </p:nvSpPr>
          <p:spPr>
            <a:xfrm>
              <a:off x="5519351" y="3584811"/>
              <a:ext cx="280536" cy="192917"/>
            </a:xfrm>
            <a:custGeom>
              <a:avLst/>
              <a:gdLst/>
              <a:ahLst/>
              <a:cxnLst/>
              <a:rect l="l" t="t" r="r" b="b"/>
              <a:pathLst>
                <a:path w="1095" h="753" extrusionOk="0">
                  <a:moveTo>
                    <a:pt x="546" y="141"/>
                  </a:moveTo>
                  <a:cubicBezTo>
                    <a:pt x="615" y="141"/>
                    <a:pt x="664" y="246"/>
                    <a:pt x="664" y="384"/>
                  </a:cubicBezTo>
                  <a:cubicBezTo>
                    <a:pt x="664" y="526"/>
                    <a:pt x="615" y="631"/>
                    <a:pt x="546" y="631"/>
                  </a:cubicBezTo>
                  <a:cubicBezTo>
                    <a:pt x="477" y="631"/>
                    <a:pt x="428" y="526"/>
                    <a:pt x="428" y="384"/>
                  </a:cubicBezTo>
                  <a:cubicBezTo>
                    <a:pt x="428" y="246"/>
                    <a:pt x="477" y="141"/>
                    <a:pt x="546" y="141"/>
                  </a:cubicBezTo>
                  <a:close/>
                  <a:moveTo>
                    <a:pt x="546" y="0"/>
                  </a:moveTo>
                  <a:cubicBezTo>
                    <a:pt x="277" y="0"/>
                    <a:pt x="47" y="273"/>
                    <a:pt x="1" y="651"/>
                  </a:cubicBezTo>
                  <a:cubicBezTo>
                    <a:pt x="155" y="716"/>
                    <a:pt x="349" y="752"/>
                    <a:pt x="546" y="752"/>
                  </a:cubicBezTo>
                  <a:cubicBezTo>
                    <a:pt x="746" y="752"/>
                    <a:pt x="940" y="716"/>
                    <a:pt x="1095" y="651"/>
                  </a:cubicBezTo>
                  <a:cubicBezTo>
                    <a:pt x="1045" y="273"/>
                    <a:pt x="815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8"/>
            <p:cNvSpPr/>
            <p:nvPr/>
          </p:nvSpPr>
          <p:spPr>
            <a:xfrm>
              <a:off x="3940396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8"/>
            <p:cNvSpPr/>
            <p:nvPr/>
          </p:nvSpPr>
          <p:spPr>
            <a:xfrm>
              <a:off x="3940396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8"/>
            <p:cNvSpPr/>
            <p:nvPr/>
          </p:nvSpPr>
          <p:spPr>
            <a:xfrm>
              <a:off x="383356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8"/>
            <p:cNvSpPr/>
            <p:nvPr/>
          </p:nvSpPr>
          <p:spPr>
            <a:xfrm>
              <a:off x="3857131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8"/>
            <p:cNvSpPr/>
            <p:nvPr/>
          </p:nvSpPr>
          <p:spPr>
            <a:xfrm>
              <a:off x="3829205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0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8"/>
            <p:cNvSpPr/>
            <p:nvPr/>
          </p:nvSpPr>
          <p:spPr>
            <a:xfrm>
              <a:off x="3940396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8"/>
            <p:cNvSpPr/>
            <p:nvPr/>
          </p:nvSpPr>
          <p:spPr>
            <a:xfrm>
              <a:off x="3940396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8"/>
            <p:cNvSpPr/>
            <p:nvPr/>
          </p:nvSpPr>
          <p:spPr>
            <a:xfrm>
              <a:off x="5226515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8"/>
            <p:cNvSpPr/>
            <p:nvPr/>
          </p:nvSpPr>
          <p:spPr>
            <a:xfrm>
              <a:off x="5226515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8"/>
            <p:cNvSpPr/>
            <p:nvPr/>
          </p:nvSpPr>
          <p:spPr>
            <a:xfrm>
              <a:off x="501182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8"/>
            <p:cNvSpPr/>
            <p:nvPr/>
          </p:nvSpPr>
          <p:spPr>
            <a:xfrm>
              <a:off x="3786420" y="3484637"/>
              <a:ext cx="1540516" cy="452957"/>
            </a:xfrm>
            <a:custGeom>
              <a:avLst/>
              <a:gdLst/>
              <a:ahLst/>
              <a:cxnLst/>
              <a:rect l="l" t="t" r="r" b="b"/>
              <a:pathLst>
                <a:path w="6013" h="1768" extrusionOk="0">
                  <a:moveTo>
                    <a:pt x="414" y="118"/>
                  </a:moveTo>
                  <a:cubicBezTo>
                    <a:pt x="424" y="118"/>
                    <a:pt x="434" y="128"/>
                    <a:pt x="434" y="141"/>
                  </a:cubicBezTo>
                  <a:lnTo>
                    <a:pt x="434" y="378"/>
                  </a:lnTo>
                  <a:cubicBezTo>
                    <a:pt x="434" y="388"/>
                    <a:pt x="424" y="398"/>
                    <a:pt x="414" y="398"/>
                  </a:cubicBezTo>
                  <a:lnTo>
                    <a:pt x="165" y="398"/>
                  </a:lnTo>
                  <a:cubicBezTo>
                    <a:pt x="151" y="398"/>
                    <a:pt x="142" y="388"/>
                    <a:pt x="142" y="378"/>
                  </a:cubicBezTo>
                  <a:lnTo>
                    <a:pt x="142" y="141"/>
                  </a:lnTo>
                  <a:cubicBezTo>
                    <a:pt x="142" y="128"/>
                    <a:pt x="151" y="118"/>
                    <a:pt x="165" y="118"/>
                  </a:cubicBezTo>
                  <a:close/>
                  <a:moveTo>
                    <a:pt x="831" y="118"/>
                  </a:moveTo>
                  <a:cubicBezTo>
                    <a:pt x="841" y="118"/>
                    <a:pt x="851" y="128"/>
                    <a:pt x="851" y="141"/>
                  </a:cubicBezTo>
                  <a:lnTo>
                    <a:pt x="851" y="378"/>
                  </a:lnTo>
                  <a:cubicBezTo>
                    <a:pt x="851" y="388"/>
                    <a:pt x="841" y="398"/>
                    <a:pt x="831" y="398"/>
                  </a:cubicBezTo>
                  <a:lnTo>
                    <a:pt x="582" y="398"/>
                  </a:lnTo>
                  <a:cubicBezTo>
                    <a:pt x="569" y="398"/>
                    <a:pt x="559" y="388"/>
                    <a:pt x="559" y="378"/>
                  </a:cubicBezTo>
                  <a:lnTo>
                    <a:pt x="559" y="141"/>
                  </a:lnTo>
                  <a:cubicBezTo>
                    <a:pt x="559" y="128"/>
                    <a:pt x="569" y="118"/>
                    <a:pt x="582" y="118"/>
                  </a:cubicBezTo>
                  <a:close/>
                  <a:moveTo>
                    <a:pt x="1249" y="118"/>
                  </a:moveTo>
                  <a:cubicBezTo>
                    <a:pt x="1262" y="118"/>
                    <a:pt x="1272" y="128"/>
                    <a:pt x="1272" y="141"/>
                  </a:cubicBezTo>
                  <a:lnTo>
                    <a:pt x="1272" y="378"/>
                  </a:lnTo>
                  <a:cubicBezTo>
                    <a:pt x="1272" y="388"/>
                    <a:pt x="1262" y="398"/>
                    <a:pt x="1249" y="398"/>
                  </a:cubicBezTo>
                  <a:lnTo>
                    <a:pt x="999" y="398"/>
                  </a:lnTo>
                  <a:cubicBezTo>
                    <a:pt x="986" y="398"/>
                    <a:pt x="976" y="388"/>
                    <a:pt x="976" y="378"/>
                  </a:cubicBezTo>
                  <a:lnTo>
                    <a:pt x="976" y="141"/>
                  </a:lnTo>
                  <a:cubicBezTo>
                    <a:pt x="976" y="128"/>
                    <a:pt x="986" y="118"/>
                    <a:pt x="999" y="118"/>
                  </a:cubicBezTo>
                  <a:close/>
                  <a:moveTo>
                    <a:pt x="1666" y="118"/>
                  </a:moveTo>
                  <a:cubicBezTo>
                    <a:pt x="1679" y="118"/>
                    <a:pt x="1689" y="128"/>
                    <a:pt x="1689" y="141"/>
                  </a:cubicBezTo>
                  <a:lnTo>
                    <a:pt x="1689" y="378"/>
                  </a:lnTo>
                  <a:cubicBezTo>
                    <a:pt x="1689" y="388"/>
                    <a:pt x="1679" y="398"/>
                    <a:pt x="1666" y="398"/>
                  </a:cubicBezTo>
                  <a:lnTo>
                    <a:pt x="1416" y="398"/>
                  </a:lnTo>
                  <a:cubicBezTo>
                    <a:pt x="1406" y="398"/>
                    <a:pt x="1397" y="388"/>
                    <a:pt x="1397" y="378"/>
                  </a:cubicBezTo>
                  <a:lnTo>
                    <a:pt x="1397" y="141"/>
                  </a:lnTo>
                  <a:cubicBezTo>
                    <a:pt x="1397" y="128"/>
                    <a:pt x="1406" y="118"/>
                    <a:pt x="1416" y="118"/>
                  </a:cubicBezTo>
                  <a:close/>
                  <a:moveTo>
                    <a:pt x="2086" y="118"/>
                  </a:moveTo>
                  <a:cubicBezTo>
                    <a:pt x="2096" y="118"/>
                    <a:pt x="2106" y="128"/>
                    <a:pt x="2106" y="141"/>
                  </a:cubicBezTo>
                  <a:lnTo>
                    <a:pt x="2106" y="378"/>
                  </a:lnTo>
                  <a:cubicBezTo>
                    <a:pt x="2106" y="388"/>
                    <a:pt x="2096" y="398"/>
                    <a:pt x="2086" y="398"/>
                  </a:cubicBezTo>
                  <a:lnTo>
                    <a:pt x="1837" y="398"/>
                  </a:lnTo>
                  <a:cubicBezTo>
                    <a:pt x="1824" y="398"/>
                    <a:pt x="1814" y="388"/>
                    <a:pt x="1814" y="378"/>
                  </a:cubicBezTo>
                  <a:lnTo>
                    <a:pt x="1814" y="141"/>
                  </a:lnTo>
                  <a:cubicBezTo>
                    <a:pt x="1814" y="128"/>
                    <a:pt x="1824" y="118"/>
                    <a:pt x="1837" y="118"/>
                  </a:cubicBezTo>
                  <a:close/>
                  <a:moveTo>
                    <a:pt x="2504" y="118"/>
                  </a:moveTo>
                  <a:cubicBezTo>
                    <a:pt x="2517" y="118"/>
                    <a:pt x="2527" y="128"/>
                    <a:pt x="2527" y="141"/>
                  </a:cubicBezTo>
                  <a:lnTo>
                    <a:pt x="2527" y="378"/>
                  </a:lnTo>
                  <a:cubicBezTo>
                    <a:pt x="2527" y="388"/>
                    <a:pt x="2517" y="398"/>
                    <a:pt x="2504" y="398"/>
                  </a:cubicBezTo>
                  <a:lnTo>
                    <a:pt x="2254" y="398"/>
                  </a:lnTo>
                  <a:cubicBezTo>
                    <a:pt x="2241" y="398"/>
                    <a:pt x="2231" y="388"/>
                    <a:pt x="2231" y="378"/>
                  </a:cubicBezTo>
                  <a:lnTo>
                    <a:pt x="2231" y="141"/>
                  </a:lnTo>
                  <a:cubicBezTo>
                    <a:pt x="2231" y="128"/>
                    <a:pt x="2241" y="118"/>
                    <a:pt x="2254" y="118"/>
                  </a:cubicBezTo>
                  <a:close/>
                  <a:moveTo>
                    <a:pt x="2921" y="118"/>
                  </a:moveTo>
                  <a:cubicBezTo>
                    <a:pt x="2934" y="118"/>
                    <a:pt x="2944" y="128"/>
                    <a:pt x="2944" y="141"/>
                  </a:cubicBezTo>
                  <a:lnTo>
                    <a:pt x="2944" y="378"/>
                  </a:lnTo>
                  <a:cubicBezTo>
                    <a:pt x="2944" y="388"/>
                    <a:pt x="2934" y="398"/>
                    <a:pt x="2921" y="398"/>
                  </a:cubicBezTo>
                  <a:lnTo>
                    <a:pt x="2671" y="398"/>
                  </a:lnTo>
                  <a:cubicBezTo>
                    <a:pt x="2661" y="398"/>
                    <a:pt x="2651" y="388"/>
                    <a:pt x="2651" y="378"/>
                  </a:cubicBezTo>
                  <a:lnTo>
                    <a:pt x="2651" y="141"/>
                  </a:lnTo>
                  <a:cubicBezTo>
                    <a:pt x="2651" y="128"/>
                    <a:pt x="2661" y="118"/>
                    <a:pt x="2671" y="118"/>
                  </a:cubicBezTo>
                  <a:close/>
                  <a:moveTo>
                    <a:pt x="3341" y="118"/>
                  </a:moveTo>
                  <a:cubicBezTo>
                    <a:pt x="3351" y="118"/>
                    <a:pt x="3361" y="128"/>
                    <a:pt x="3361" y="141"/>
                  </a:cubicBezTo>
                  <a:lnTo>
                    <a:pt x="3361" y="378"/>
                  </a:lnTo>
                  <a:cubicBezTo>
                    <a:pt x="3361" y="388"/>
                    <a:pt x="3351" y="398"/>
                    <a:pt x="3341" y="398"/>
                  </a:cubicBezTo>
                  <a:lnTo>
                    <a:pt x="3092" y="398"/>
                  </a:lnTo>
                  <a:cubicBezTo>
                    <a:pt x="3079" y="398"/>
                    <a:pt x="3069" y="388"/>
                    <a:pt x="3069" y="378"/>
                  </a:cubicBezTo>
                  <a:lnTo>
                    <a:pt x="3069" y="141"/>
                  </a:lnTo>
                  <a:cubicBezTo>
                    <a:pt x="3069" y="128"/>
                    <a:pt x="3079" y="118"/>
                    <a:pt x="3092" y="118"/>
                  </a:cubicBezTo>
                  <a:close/>
                  <a:moveTo>
                    <a:pt x="3759" y="118"/>
                  </a:moveTo>
                  <a:cubicBezTo>
                    <a:pt x="3772" y="118"/>
                    <a:pt x="3782" y="128"/>
                    <a:pt x="3782" y="141"/>
                  </a:cubicBezTo>
                  <a:lnTo>
                    <a:pt x="3782" y="378"/>
                  </a:lnTo>
                  <a:cubicBezTo>
                    <a:pt x="3782" y="388"/>
                    <a:pt x="3772" y="398"/>
                    <a:pt x="3759" y="398"/>
                  </a:cubicBezTo>
                  <a:lnTo>
                    <a:pt x="3509" y="398"/>
                  </a:lnTo>
                  <a:cubicBezTo>
                    <a:pt x="3496" y="398"/>
                    <a:pt x="3486" y="388"/>
                    <a:pt x="3486" y="378"/>
                  </a:cubicBezTo>
                  <a:lnTo>
                    <a:pt x="3486" y="141"/>
                  </a:lnTo>
                  <a:cubicBezTo>
                    <a:pt x="3486" y="128"/>
                    <a:pt x="3496" y="118"/>
                    <a:pt x="3509" y="118"/>
                  </a:cubicBezTo>
                  <a:close/>
                  <a:moveTo>
                    <a:pt x="4176" y="118"/>
                  </a:moveTo>
                  <a:cubicBezTo>
                    <a:pt x="4189" y="118"/>
                    <a:pt x="4199" y="128"/>
                    <a:pt x="4199" y="141"/>
                  </a:cubicBezTo>
                  <a:lnTo>
                    <a:pt x="4199" y="378"/>
                  </a:lnTo>
                  <a:cubicBezTo>
                    <a:pt x="4199" y="388"/>
                    <a:pt x="4189" y="398"/>
                    <a:pt x="4176" y="398"/>
                  </a:cubicBezTo>
                  <a:lnTo>
                    <a:pt x="3926" y="398"/>
                  </a:lnTo>
                  <a:cubicBezTo>
                    <a:pt x="3916" y="398"/>
                    <a:pt x="3906" y="388"/>
                    <a:pt x="3906" y="378"/>
                  </a:cubicBezTo>
                  <a:lnTo>
                    <a:pt x="3906" y="141"/>
                  </a:lnTo>
                  <a:cubicBezTo>
                    <a:pt x="3906" y="128"/>
                    <a:pt x="3916" y="118"/>
                    <a:pt x="3926" y="118"/>
                  </a:cubicBezTo>
                  <a:close/>
                  <a:moveTo>
                    <a:pt x="5014" y="118"/>
                  </a:moveTo>
                  <a:cubicBezTo>
                    <a:pt x="5023" y="118"/>
                    <a:pt x="5033" y="128"/>
                    <a:pt x="5033" y="141"/>
                  </a:cubicBezTo>
                  <a:lnTo>
                    <a:pt x="5033" y="378"/>
                  </a:lnTo>
                  <a:cubicBezTo>
                    <a:pt x="5033" y="388"/>
                    <a:pt x="5023" y="398"/>
                    <a:pt x="5014" y="398"/>
                  </a:cubicBezTo>
                  <a:lnTo>
                    <a:pt x="4764" y="398"/>
                  </a:lnTo>
                  <a:cubicBezTo>
                    <a:pt x="4751" y="398"/>
                    <a:pt x="4741" y="388"/>
                    <a:pt x="4741" y="378"/>
                  </a:cubicBezTo>
                  <a:lnTo>
                    <a:pt x="4741" y="141"/>
                  </a:lnTo>
                  <a:cubicBezTo>
                    <a:pt x="4741" y="128"/>
                    <a:pt x="4751" y="118"/>
                    <a:pt x="4764" y="118"/>
                  </a:cubicBezTo>
                  <a:close/>
                  <a:moveTo>
                    <a:pt x="5431" y="118"/>
                  </a:moveTo>
                  <a:cubicBezTo>
                    <a:pt x="5444" y="118"/>
                    <a:pt x="5454" y="128"/>
                    <a:pt x="5454" y="141"/>
                  </a:cubicBezTo>
                  <a:lnTo>
                    <a:pt x="5454" y="378"/>
                  </a:lnTo>
                  <a:cubicBezTo>
                    <a:pt x="5454" y="388"/>
                    <a:pt x="5444" y="398"/>
                    <a:pt x="5431" y="398"/>
                  </a:cubicBezTo>
                  <a:lnTo>
                    <a:pt x="5181" y="398"/>
                  </a:lnTo>
                  <a:cubicBezTo>
                    <a:pt x="5171" y="398"/>
                    <a:pt x="5161" y="388"/>
                    <a:pt x="5161" y="378"/>
                  </a:cubicBezTo>
                  <a:lnTo>
                    <a:pt x="5161" y="141"/>
                  </a:lnTo>
                  <a:cubicBezTo>
                    <a:pt x="5161" y="128"/>
                    <a:pt x="5168" y="118"/>
                    <a:pt x="5181" y="118"/>
                  </a:cubicBezTo>
                  <a:close/>
                  <a:moveTo>
                    <a:pt x="5848" y="118"/>
                  </a:moveTo>
                  <a:cubicBezTo>
                    <a:pt x="5861" y="118"/>
                    <a:pt x="5871" y="128"/>
                    <a:pt x="5871" y="141"/>
                  </a:cubicBezTo>
                  <a:lnTo>
                    <a:pt x="5871" y="378"/>
                  </a:lnTo>
                  <a:cubicBezTo>
                    <a:pt x="5871" y="388"/>
                    <a:pt x="5861" y="398"/>
                    <a:pt x="5848" y="398"/>
                  </a:cubicBezTo>
                  <a:lnTo>
                    <a:pt x="5598" y="398"/>
                  </a:lnTo>
                  <a:cubicBezTo>
                    <a:pt x="5589" y="398"/>
                    <a:pt x="5579" y="388"/>
                    <a:pt x="5579" y="378"/>
                  </a:cubicBezTo>
                  <a:lnTo>
                    <a:pt x="5579" y="141"/>
                  </a:lnTo>
                  <a:cubicBezTo>
                    <a:pt x="5579" y="128"/>
                    <a:pt x="5589" y="118"/>
                    <a:pt x="5598" y="118"/>
                  </a:cubicBezTo>
                  <a:close/>
                  <a:moveTo>
                    <a:pt x="414" y="631"/>
                  </a:moveTo>
                  <a:cubicBezTo>
                    <a:pt x="424" y="631"/>
                    <a:pt x="434" y="641"/>
                    <a:pt x="434" y="651"/>
                  </a:cubicBezTo>
                  <a:lnTo>
                    <a:pt x="434" y="890"/>
                  </a:lnTo>
                  <a:cubicBezTo>
                    <a:pt x="434" y="900"/>
                    <a:pt x="424" y="910"/>
                    <a:pt x="414" y="910"/>
                  </a:cubicBezTo>
                  <a:lnTo>
                    <a:pt x="165" y="910"/>
                  </a:lnTo>
                  <a:cubicBezTo>
                    <a:pt x="151" y="910"/>
                    <a:pt x="142" y="900"/>
                    <a:pt x="142" y="890"/>
                  </a:cubicBezTo>
                  <a:lnTo>
                    <a:pt x="142" y="651"/>
                  </a:lnTo>
                  <a:cubicBezTo>
                    <a:pt x="142" y="641"/>
                    <a:pt x="151" y="631"/>
                    <a:pt x="165" y="631"/>
                  </a:cubicBezTo>
                  <a:close/>
                  <a:moveTo>
                    <a:pt x="831" y="631"/>
                  </a:moveTo>
                  <a:cubicBezTo>
                    <a:pt x="841" y="631"/>
                    <a:pt x="851" y="641"/>
                    <a:pt x="851" y="651"/>
                  </a:cubicBezTo>
                  <a:lnTo>
                    <a:pt x="851" y="890"/>
                  </a:lnTo>
                  <a:cubicBezTo>
                    <a:pt x="851" y="900"/>
                    <a:pt x="841" y="910"/>
                    <a:pt x="831" y="910"/>
                  </a:cubicBezTo>
                  <a:lnTo>
                    <a:pt x="582" y="910"/>
                  </a:lnTo>
                  <a:cubicBezTo>
                    <a:pt x="569" y="910"/>
                    <a:pt x="559" y="900"/>
                    <a:pt x="559" y="890"/>
                  </a:cubicBezTo>
                  <a:lnTo>
                    <a:pt x="559" y="651"/>
                  </a:lnTo>
                  <a:cubicBezTo>
                    <a:pt x="559" y="641"/>
                    <a:pt x="569" y="631"/>
                    <a:pt x="582" y="631"/>
                  </a:cubicBezTo>
                  <a:close/>
                  <a:moveTo>
                    <a:pt x="1249" y="631"/>
                  </a:moveTo>
                  <a:cubicBezTo>
                    <a:pt x="1262" y="631"/>
                    <a:pt x="1272" y="641"/>
                    <a:pt x="1272" y="651"/>
                  </a:cubicBezTo>
                  <a:lnTo>
                    <a:pt x="1272" y="890"/>
                  </a:lnTo>
                  <a:cubicBezTo>
                    <a:pt x="1272" y="900"/>
                    <a:pt x="1262" y="910"/>
                    <a:pt x="1249" y="910"/>
                  </a:cubicBezTo>
                  <a:lnTo>
                    <a:pt x="999" y="910"/>
                  </a:lnTo>
                  <a:cubicBezTo>
                    <a:pt x="986" y="910"/>
                    <a:pt x="976" y="900"/>
                    <a:pt x="976" y="890"/>
                  </a:cubicBezTo>
                  <a:lnTo>
                    <a:pt x="976" y="651"/>
                  </a:lnTo>
                  <a:cubicBezTo>
                    <a:pt x="976" y="641"/>
                    <a:pt x="986" y="631"/>
                    <a:pt x="999" y="631"/>
                  </a:cubicBezTo>
                  <a:close/>
                  <a:moveTo>
                    <a:pt x="1666" y="631"/>
                  </a:moveTo>
                  <a:cubicBezTo>
                    <a:pt x="1679" y="631"/>
                    <a:pt x="1689" y="641"/>
                    <a:pt x="1689" y="651"/>
                  </a:cubicBezTo>
                  <a:lnTo>
                    <a:pt x="1689" y="890"/>
                  </a:lnTo>
                  <a:cubicBezTo>
                    <a:pt x="1689" y="900"/>
                    <a:pt x="1679" y="910"/>
                    <a:pt x="1666" y="910"/>
                  </a:cubicBezTo>
                  <a:lnTo>
                    <a:pt x="1416" y="910"/>
                  </a:lnTo>
                  <a:cubicBezTo>
                    <a:pt x="1406" y="910"/>
                    <a:pt x="1397" y="900"/>
                    <a:pt x="1397" y="890"/>
                  </a:cubicBezTo>
                  <a:lnTo>
                    <a:pt x="1397" y="651"/>
                  </a:lnTo>
                  <a:cubicBezTo>
                    <a:pt x="1397" y="641"/>
                    <a:pt x="1406" y="631"/>
                    <a:pt x="1416" y="631"/>
                  </a:cubicBezTo>
                  <a:close/>
                  <a:moveTo>
                    <a:pt x="2086" y="631"/>
                  </a:moveTo>
                  <a:cubicBezTo>
                    <a:pt x="2096" y="631"/>
                    <a:pt x="2106" y="641"/>
                    <a:pt x="2106" y="651"/>
                  </a:cubicBezTo>
                  <a:lnTo>
                    <a:pt x="2106" y="890"/>
                  </a:lnTo>
                  <a:cubicBezTo>
                    <a:pt x="2106" y="900"/>
                    <a:pt x="2096" y="910"/>
                    <a:pt x="2086" y="910"/>
                  </a:cubicBezTo>
                  <a:lnTo>
                    <a:pt x="1837" y="910"/>
                  </a:lnTo>
                  <a:cubicBezTo>
                    <a:pt x="1824" y="910"/>
                    <a:pt x="1814" y="900"/>
                    <a:pt x="1814" y="890"/>
                  </a:cubicBezTo>
                  <a:lnTo>
                    <a:pt x="1814" y="651"/>
                  </a:lnTo>
                  <a:cubicBezTo>
                    <a:pt x="1814" y="641"/>
                    <a:pt x="1824" y="631"/>
                    <a:pt x="1837" y="631"/>
                  </a:cubicBezTo>
                  <a:close/>
                  <a:moveTo>
                    <a:pt x="2504" y="631"/>
                  </a:moveTo>
                  <a:cubicBezTo>
                    <a:pt x="2517" y="631"/>
                    <a:pt x="2527" y="641"/>
                    <a:pt x="2527" y="651"/>
                  </a:cubicBezTo>
                  <a:lnTo>
                    <a:pt x="2527" y="890"/>
                  </a:lnTo>
                  <a:cubicBezTo>
                    <a:pt x="2527" y="900"/>
                    <a:pt x="2517" y="910"/>
                    <a:pt x="2504" y="910"/>
                  </a:cubicBezTo>
                  <a:lnTo>
                    <a:pt x="2254" y="910"/>
                  </a:lnTo>
                  <a:cubicBezTo>
                    <a:pt x="2241" y="910"/>
                    <a:pt x="2231" y="900"/>
                    <a:pt x="2231" y="890"/>
                  </a:cubicBezTo>
                  <a:lnTo>
                    <a:pt x="2231" y="651"/>
                  </a:lnTo>
                  <a:cubicBezTo>
                    <a:pt x="2231" y="641"/>
                    <a:pt x="2241" y="631"/>
                    <a:pt x="2254" y="631"/>
                  </a:cubicBezTo>
                  <a:close/>
                  <a:moveTo>
                    <a:pt x="2921" y="631"/>
                  </a:moveTo>
                  <a:cubicBezTo>
                    <a:pt x="2934" y="631"/>
                    <a:pt x="2944" y="641"/>
                    <a:pt x="2944" y="651"/>
                  </a:cubicBezTo>
                  <a:lnTo>
                    <a:pt x="2944" y="890"/>
                  </a:lnTo>
                  <a:cubicBezTo>
                    <a:pt x="2944" y="900"/>
                    <a:pt x="2934" y="910"/>
                    <a:pt x="2921" y="910"/>
                  </a:cubicBezTo>
                  <a:lnTo>
                    <a:pt x="2671" y="910"/>
                  </a:lnTo>
                  <a:cubicBezTo>
                    <a:pt x="2661" y="910"/>
                    <a:pt x="2651" y="900"/>
                    <a:pt x="2651" y="890"/>
                  </a:cubicBezTo>
                  <a:lnTo>
                    <a:pt x="2651" y="651"/>
                  </a:lnTo>
                  <a:cubicBezTo>
                    <a:pt x="2651" y="641"/>
                    <a:pt x="2661" y="631"/>
                    <a:pt x="2671" y="631"/>
                  </a:cubicBezTo>
                  <a:close/>
                  <a:moveTo>
                    <a:pt x="3341" y="631"/>
                  </a:moveTo>
                  <a:cubicBezTo>
                    <a:pt x="3351" y="631"/>
                    <a:pt x="3361" y="641"/>
                    <a:pt x="3361" y="651"/>
                  </a:cubicBezTo>
                  <a:lnTo>
                    <a:pt x="3361" y="890"/>
                  </a:lnTo>
                  <a:cubicBezTo>
                    <a:pt x="3361" y="900"/>
                    <a:pt x="3351" y="910"/>
                    <a:pt x="3341" y="910"/>
                  </a:cubicBezTo>
                  <a:lnTo>
                    <a:pt x="3092" y="910"/>
                  </a:lnTo>
                  <a:cubicBezTo>
                    <a:pt x="3079" y="910"/>
                    <a:pt x="3069" y="900"/>
                    <a:pt x="3069" y="890"/>
                  </a:cubicBezTo>
                  <a:lnTo>
                    <a:pt x="3069" y="651"/>
                  </a:lnTo>
                  <a:cubicBezTo>
                    <a:pt x="3069" y="641"/>
                    <a:pt x="3079" y="631"/>
                    <a:pt x="3092" y="631"/>
                  </a:cubicBezTo>
                  <a:close/>
                  <a:moveTo>
                    <a:pt x="4176" y="631"/>
                  </a:moveTo>
                  <a:cubicBezTo>
                    <a:pt x="4189" y="631"/>
                    <a:pt x="4199" y="641"/>
                    <a:pt x="4199" y="651"/>
                  </a:cubicBezTo>
                  <a:lnTo>
                    <a:pt x="4199" y="890"/>
                  </a:lnTo>
                  <a:cubicBezTo>
                    <a:pt x="4199" y="900"/>
                    <a:pt x="4189" y="910"/>
                    <a:pt x="4176" y="910"/>
                  </a:cubicBezTo>
                  <a:lnTo>
                    <a:pt x="3926" y="910"/>
                  </a:lnTo>
                  <a:cubicBezTo>
                    <a:pt x="3916" y="910"/>
                    <a:pt x="3906" y="900"/>
                    <a:pt x="3906" y="890"/>
                  </a:cubicBezTo>
                  <a:lnTo>
                    <a:pt x="3906" y="651"/>
                  </a:lnTo>
                  <a:cubicBezTo>
                    <a:pt x="3906" y="641"/>
                    <a:pt x="3916" y="631"/>
                    <a:pt x="3926" y="631"/>
                  </a:cubicBezTo>
                  <a:close/>
                  <a:moveTo>
                    <a:pt x="5014" y="631"/>
                  </a:moveTo>
                  <a:cubicBezTo>
                    <a:pt x="5023" y="631"/>
                    <a:pt x="5033" y="641"/>
                    <a:pt x="5033" y="651"/>
                  </a:cubicBezTo>
                  <a:lnTo>
                    <a:pt x="5033" y="890"/>
                  </a:lnTo>
                  <a:cubicBezTo>
                    <a:pt x="5033" y="900"/>
                    <a:pt x="5023" y="910"/>
                    <a:pt x="5014" y="910"/>
                  </a:cubicBezTo>
                  <a:lnTo>
                    <a:pt x="4764" y="910"/>
                  </a:lnTo>
                  <a:cubicBezTo>
                    <a:pt x="4751" y="910"/>
                    <a:pt x="4741" y="900"/>
                    <a:pt x="4741" y="890"/>
                  </a:cubicBezTo>
                  <a:lnTo>
                    <a:pt x="4741" y="651"/>
                  </a:lnTo>
                  <a:cubicBezTo>
                    <a:pt x="4741" y="641"/>
                    <a:pt x="4751" y="631"/>
                    <a:pt x="4764" y="631"/>
                  </a:cubicBezTo>
                  <a:close/>
                  <a:moveTo>
                    <a:pt x="5431" y="631"/>
                  </a:moveTo>
                  <a:cubicBezTo>
                    <a:pt x="5444" y="631"/>
                    <a:pt x="5454" y="641"/>
                    <a:pt x="5454" y="651"/>
                  </a:cubicBezTo>
                  <a:lnTo>
                    <a:pt x="5454" y="890"/>
                  </a:lnTo>
                  <a:cubicBezTo>
                    <a:pt x="5454" y="900"/>
                    <a:pt x="5444" y="910"/>
                    <a:pt x="5431" y="910"/>
                  </a:cubicBezTo>
                  <a:lnTo>
                    <a:pt x="5181" y="910"/>
                  </a:lnTo>
                  <a:cubicBezTo>
                    <a:pt x="5171" y="910"/>
                    <a:pt x="5161" y="900"/>
                    <a:pt x="5161" y="890"/>
                  </a:cubicBezTo>
                  <a:lnTo>
                    <a:pt x="5161" y="651"/>
                  </a:lnTo>
                  <a:cubicBezTo>
                    <a:pt x="5161" y="641"/>
                    <a:pt x="5168" y="631"/>
                    <a:pt x="5181" y="631"/>
                  </a:cubicBezTo>
                  <a:close/>
                  <a:moveTo>
                    <a:pt x="5848" y="631"/>
                  </a:moveTo>
                  <a:cubicBezTo>
                    <a:pt x="5861" y="631"/>
                    <a:pt x="5871" y="641"/>
                    <a:pt x="5871" y="651"/>
                  </a:cubicBezTo>
                  <a:lnTo>
                    <a:pt x="5871" y="890"/>
                  </a:lnTo>
                  <a:cubicBezTo>
                    <a:pt x="5871" y="900"/>
                    <a:pt x="5861" y="910"/>
                    <a:pt x="5848" y="910"/>
                  </a:cubicBezTo>
                  <a:lnTo>
                    <a:pt x="5598" y="910"/>
                  </a:lnTo>
                  <a:cubicBezTo>
                    <a:pt x="5589" y="910"/>
                    <a:pt x="5579" y="900"/>
                    <a:pt x="5579" y="890"/>
                  </a:cubicBezTo>
                  <a:lnTo>
                    <a:pt x="5579" y="651"/>
                  </a:lnTo>
                  <a:cubicBezTo>
                    <a:pt x="5579" y="641"/>
                    <a:pt x="5589" y="631"/>
                    <a:pt x="5598" y="631"/>
                  </a:cubicBezTo>
                  <a:close/>
                  <a:moveTo>
                    <a:pt x="414" y="1012"/>
                  </a:moveTo>
                  <a:cubicBezTo>
                    <a:pt x="424" y="1012"/>
                    <a:pt x="434" y="1022"/>
                    <a:pt x="434" y="1032"/>
                  </a:cubicBezTo>
                  <a:lnTo>
                    <a:pt x="434" y="1271"/>
                  </a:lnTo>
                  <a:cubicBezTo>
                    <a:pt x="434" y="1281"/>
                    <a:pt x="424" y="1291"/>
                    <a:pt x="414" y="1291"/>
                  </a:cubicBezTo>
                  <a:lnTo>
                    <a:pt x="165" y="1291"/>
                  </a:lnTo>
                  <a:cubicBezTo>
                    <a:pt x="151" y="1291"/>
                    <a:pt x="142" y="1281"/>
                    <a:pt x="142" y="1271"/>
                  </a:cubicBezTo>
                  <a:lnTo>
                    <a:pt x="142" y="1032"/>
                  </a:lnTo>
                  <a:cubicBezTo>
                    <a:pt x="142" y="1022"/>
                    <a:pt x="151" y="1012"/>
                    <a:pt x="165" y="1012"/>
                  </a:cubicBezTo>
                  <a:close/>
                  <a:moveTo>
                    <a:pt x="831" y="1012"/>
                  </a:moveTo>
                  <a:cubicBezTo>
                    <a:pt x="841" y="1012"/>
                    <a:pt x="851" y="1022"/>
                    <a:pt x="851" y="1032"/>
                  </a:cubicBezTo>
                  <a:lnTo>
                    <a:pt x="851" y="1271"/>
                  </a:lnTo>
                  <a:cubicBezTo>
                    <a:pt x="851" y="1281"/>
                    <a:pt x="841" y="1291"/>
                    <a:pt x="831" y="1291"/>
                  </a:cubicBezTo>
                  <a:lnTo>
                    <a:pt x="582" y="1291"/>
                  </a:lnTo>
                  <a:cubicBezTo>
                    <a:pt x="569" y="1291"/>
                    <a:pt x="559" y="1281"/>
                    <a:pt x="559" y="1271"/>
                  </a:cubicBezTo>
                  <a:lnTo>
                    <a:pt x="559" y="1032"/>
                  </a:lnTo>
                  <a:cubicBezTo>
                    <a:pt x="559" y="1022"/>
                    <a:pt x="569" y="1012"/>
                    <a:pt x="582" y="1012"/>
                  </a:cubicBezTo>
                  <a:close/>
                  <a:moveTo>
                    <a:pt x="1249" y="1012"/>
                  </a:moveTo>
                  <a:cubicBezTo>
                    <a:pt x="1262" y="1012"/>
                    <a:pt x="1272" y="1022"/>
                    <a:pt x="1272" y="1032"/>
                  </a:cubicBezTo>
                  <a:lnTo>
                    <a:pt x="1272" y="1271"/>
                  </a:lnTo>
                  <a:cubicBezTo>
                    <a:pt x="1272" y="1281"/>
                    <a:pt x="1262" y="1291"/>
                    <a:pt x="1249" y="1291"/>
                  </a:cubicBezTo>
                  <a:lnTo>
                    <a:pt x="999" y="1291"/>
                  </a:lnTo>
                  <a:cubicBezTo>
                    <a:pt x="986" y="1291"/>
                    <a:pt x="976" y="1281"/>
                    <a:pt x="976" y="1271"/>
                  </a:cubicBezTo>
                  <a:lnTo>
                    <a:pt x="976" y="1032"/>
                  </a:lnTo>
                  <a:cubicBezTo>
                    <a:pt x="976" y="1022"/>
                    <a:pt x="986" y="1012"/>
                    <a:pt x="999" y="1012"/>
                  </a:cubicBezTo>
                  <a:close/>
                  <a:moveTo>
                    <a:pt x="1666" y="1012"/>
                  </a:moveTo>
                  <a:cubicBezTo>
                    <a:pt x="1679" y="1012"/>
                    <a:pt x="1689" y="1022"/>
                    <a:pt x="1689" y="1032"/>
                  </a:cubicBezTo>
                  <a:lnTo>
                    <a:pt x="1689" y="1271"/>
                  </a:lnTo>
                  <a:cubicBezTo>
                    <a:pt x="1689" y="1281"/>
                    <a:pt x="1679" y="1291"/>
                    <a:pt x="1666" y="1291"/>
                  </a:cubicBezTo>
                  <a:lnTo>
                    <a:pt x="1416" y="1291"/>
                  </a:lnTo>
                  <a:cubicBezTo>
                    <a:pt x="1406" y="1291"/>
                    <a:pt x="1397" y="1281"/>
                    <a:pt x="1397" y="1271"/>
                  </a:cubicBezTo>
                  <a:lnTo>
                    <a:pt x="1397" y="1032"/>
                  </a:lnTo>
                  <a:cubicBezTo>
                    <a:pt x="1397" y="1022"/>
                    <a:pt x="1406" y="1012"/>
                    <a:pt x="1416" y="1012"/>
                  </a:cubicBezTo>
                  <a:close/>
                  <a:moveTo>
                    <a:pt x="2086" y="1012"/>
                  </a:moveTo>
                  <a:cubicBezTo>
                    <a:pt x="2096" y="1012"/>
                    <a:pt x="2106" y="1022"/>
                    <a:pt x="2106" y="1032"/>
                  </a:cubicBezTo>
                  <a:lnTo>
                    <a:pt x="2106" y="1271"/>
                  </a:lnTo>
                  <a:cubicBezTo>
                    <a:pt x="2106" y="1281"/>
                    <a:pt x="2096" y="1291"/>
                    <a:pt x="2086" y="1291"/>
                  </a:cubicBezTo>
                  <a:lnTo>
                    <a:pt x="1837" y="1291"/>
                  </a:lnTo>
                  <a:cubicBezTo>
                    <a:pt x="1824" y="1291"/>
                    <a:pt x="1814" y="1281"/>
                    <a:pt x="1814" y="1271"/>
                  </a:cubicBezTo>
                  <a:lnTo>
                    <a:pt x="1814" y="1032"/>
                  </a:lnTo>
                  <a:cubicBezTo>
                    <a:pt x="1814" y="1022"/>
                    <a:pt x="1824" y="1012"/>
                    <a:pt x="1837" y="1012"/>
                  </a:cubicBezTo>
                  <a:close/>
                  <a:moveTo>
                    <a:pt x="2504" y="1012"/>
                  </a:moveTo>
                  <a:cubicBezTo>
                    <a:pt x="2517" y="1012"/>
                    <a:pt x="2527" y="1022"/>
                    <a:pt x="2527" y="1032"/>
                  </a:cubicBezTo>
                  <a:lnTo>
                    <a:pt x="2527" y="1271"/>
                  </a:lnTo>
                  <a:cubicBezTo>
                    <a:pt x="2527" y="1281"/>
                    <a:pt x="2517" y="1291"/>
                    <a:pt x="2504" y="1291"/>
                  </a:cubicBezTo>
                  <a:lnTo>
                    <a:pt x="2254" y="1291"/>
                  </a:lnTo>
                  <a:cubicBezTo>
                    <a:pt x="2241" y="1291"/>
                    <a:pt x="2231" y="1281"/>
                    <a:pt x="2231" y="1271"/>
                  </a:cubicBezTo>
                  <a:lnTo>
                    <a:pt x="2231" y="1032"/>
                  </a:lnTo>
                  <a:cubicBezTo>
                    <a:pt x="2231" y="1022"/>
                    <a:pt x="2241" y="1012"/>
                    <a:pt x="2254" y="1012"/>
                  </a:cubicBezTo>
                  <a:close/>
                  <a:moveTo>
                    <a:pt x="2921" y="1012"/>
                  </a:moveTo>
                  <a:cubicBezTo>
                    <a:pt x="2934" y="1012"/>
                    <a:pt x="2944" y="1022"/>
                    <a:pt x="2944" y="1032"/>
                  </a:cubicBezTo>
                  <a:lnTo>
                    <a:pt x="2944" y="1271"/>
                  </a:lnTo>
                  <a:cubicBezTo>
                    <a:pt x="2944" y="1281"/>
                    <a:pt x="2934" y="1291"/>
                    <a:pt x="2921" y="1291"/>
                  </a:cubicBezTo>
                  <a:lnTo>
                    <a:pt x="2671" y="1291"/>
                  </a:lnTo>
                  <a:cubicBezTo>
                    <a:pt x="2661" y="1291"/>
                    <a:pt x="2651" y="1281"/>
                    <a:pt x="2651" y="1271"/>
                  </a:cubicBezTo>
                  <a:lnTo>
                    <a:pt x="2651" y="1032"/>
                  </a:lnTo>
                  <a:cubicBezTo>
                    <a:pt x="2651" y="1022"/>
                    <a:pt x="2661" y="1012"/>
                    <a:pt x="2671" y="1012"/>
                  </a:cubicBezTo>
                  <a:close/>
                  <a:moveTo>
                    <a:pt x="3759" y="631"/>
                  </a:moveTo>
                  <a:cubicBezTo>
                    <a:pt x="3772" y="631"/>
                    <a:pt x="3782" y="641"/>
                    <a:pt x="3782" y="651"/>
                  </a:cubicBezTo>
                  <a:lnTo>
                    <a:pt x="3782" y="1271"/>
                  </a:lnTo>
                  <a:cubicBezTo>
                    <a:pt x="3782" y="1281"/>
                    <a:pt x="3772" y="1291"/>
                    <a:pt x="3759" y="1291"/>
                  </a:cubicBezTo>
                  <a:lnTo>
                    <a:pt x="3092" y="1291"/>
                  </a:lnTo>
                  <a:cubicBezTo>
                    <a:pt x="3079" y="1291"/>
                    <a:pt x="3069" y="1281"/>
                    <a:pt x="3069" y="1271"/>
                  </a:cubicBezTo>
                  <a:lnTo>
                    <a:pt x="3069" y="1032"/>
                  </a:lnTo>
                  <a:cubicBezTo>
                    <a:pt x="3069" y="1022"/>
                    <a:pt x="3079" y="1012"/>
                    <a:pt x="3092" y="1012"/>
                  </a:cubicBezTo>
                  <a:lnTo>
                    <a:pt x="3486" y="1012"/>
                  </a:lnTo>
                  <a:lnTo>
                    <a:pt x="3486" y="651"/>
                  </a:lnTo>
                  <a:cubicBezTo>
                    <a:pt x="3486" y="641"/>
                    <a:pt x="3496" y="631"/>
                    <a:pt x="3509" y="631"/>
                  </a:cubicBezTo>
                  <a:close/>
                  <a:moveTo>
                    <a:pt x="4176" y="1012"/>
                  </a:moveTo>
                  <a:cubicBezTo>
                    <a:pt x="4189" y="1012"/>
                    <a:pt x="4199" y="1022"/>
                    <a:pt x="4199" y="1032"/>
                  </a:cubicBezTo>
                  <a:lnTo>
                    <a:pt x="4199" y="1271"/>
                  </a:lnTo>
                  <a:cubicBezTo>
                    <a:pt x="4199" y="1281"/>
                    <a:pt x="4189" y="1291"/>
                    <a:pt x="4176" y="1291"/>
                  </a:cubicBezTo>
                  <a:lnTo>
                    <a:pt x="3926" y="1291"/>
                  </a:lnTo>
                  <a:cubicBezTo>
                    <a:pt x="3916" y="1291"/>
                    <a:pt x="3906" y="1281"/>
                    <a:pt x="3906" y="1271"/>
                  </a:cubicBezTo>
                  <a:lnTo>
                    <a:pt x="3906" y="1032"/>
                  </a:lnTo>
                  <a:cubicBezTo>
                    <a:pt x="3906" y="1022"/>
                    <a:pt x="3916" y="1012"/>
                    <a:pt x="3926" y="1012"/>
                  </a:cubicBezTo>
                  <a:close/>
                  <a:moveTo>
                    <a:pt x="5014" y="1012"/>
                  </a:moveTo>
                  <a:cubicBezTo>
                    <a:pt x="5023" y="1012"/>
                    <a:pt x="5033" y="1022"/>
                    <a:pt x="5033" y="1032"/>
                  </a:cubicBezTo>
                  <a:lnTo>
                    <a:pt x="5033" y="1271"/>
                  </a:lnTo>
                  <a:cubicBezTo>
                    <a:pt x="5033" y="1281"/>
                    <a:pt x="5023" y="1291"/>
                    <a:pt x="5014" y="1291"/>
                  </a:cubicBezTo>
                  <a:lnTo>
                    <a:pt x="4764" y="1291"/>
                  </a:lnTo>
                  <a:cubicBezTo>
                    <a:pt x="4751" y="1291"/>
                    <a:pt x="4741" y="1281"/>
                    <a:pt x="4741" y="1271"/>
                  </a:cubicBezTo>
                  <a:lnTo>
                    <a:pt x="4741" y="1032"/>
                  </a:lnTo>
                  <a:cubicBezTo>
                    <a:pt x="4741" y="1022"/>
                    <a:pt x="4751" y="1012"/>
                    <a:pt x="4764" y="1012"/>
                  </a:cubicBezTo>
                  <a:close/>
                  <a:moveTo>
                    <a:pt x="5431" y="1012"/>
                  </a:moveTo>
                  <a:cubicBezTo>
                    <a:pt x="5444" y="1012"/>
                    <a:pt x="5454" y="1022"/>
                    <a:pt x="5454" y="1032"/>
                  </a:cubicBezTo>
                  <a:lnTo>
                    <a:pt x="5454" y="1271"/>
                  </a:lnTo>
                  <a:cubicBezTo>
                    <a:pt x="5454" y="1281"/>
                    <a:pt x="5444" y="1291"/>
                    <a:pt x="5431" y="1291"/>
                  </a:cubicBezTo>
                  <a:lnTo>
                    <a:pt x="5181" y="1291"/>
                  </a:lnTo>
                  <a:cubicBezTo>
                    <a:pt x="5171" y="1291"/>
                    <a:pt x="5161" y="1281"/>
                    <a:pt x="5161" y="1271"/>
                  </a:cubicBezTo>
                  <a:lnTo>
                    <a:pt x="5161" y="1032"/>
                  </a:lnTo>
                  <a:cubicBezTo>
                    <a:pt x="5161" y="1022"/>
                    <a:pt x="5168" y="1012"/>
                    <a:pt x="5181" y="1012"/>
                  </a:cubicBezTo>
                  <a:close/>
                  <a:moveTo>
                    <a:pt x="5848" y="1012"/>
                  </a:moveTo>
                  <a:cubicBezTo>
                    <a:pt x="5861" y="1012"/>
                    <a:pt x="5871" y="1022"/>
                    <a:pt x="5871" y="1032"/>
                  </a:cubicBezTo>
                  <a:lnTo>
                    <a:pt x="5871" y="1271"/>
                  </a:lnTo>
                  <a:cubicBezTo>
                    <a:pt x="5871" y="1281"/>
                    <a:pt x="5861" y="1291"/>
                    <a:pt x="5848" y="1291"/>
                  </a:cubicBezTo>
                  <a:lnTo>
                    <a:pt x="5598" y="1291"/>
                  </a:lnTo>
                  <a:cubicBezTo>
                    <a:pt x="5589" y="1291"/>
                    <a:pt x="5579" y="1281"/>
                    <a:pt x="5579" y="1271"/>
                  </a:cubicBezTo>
                  <a:lnTo>
                    <a:pt x="5579" y="1032"/>
                  </a:lnTo>
                  <a:cubicBezTo>
                    <a:pt x="5579" y="1022"/>
                    <a:pt x="5589" y="1012"/>
                    <a:pt x="5598" y="1012"/>
                  </a:cubicBezTo>
                  <a:close/>
                  <a:moveTo>
                    <a:pt x="414" y="1393"/>
                  </a:moveTo>
                  <a:cubicBezTo>
                    <a:pt x="424" y="1393"/>
                    <a:pt x="434" y="1403"/>
                    <a:pt x="434" y="1413"/>
                  </a:cubicBezTo>
                  <a:lnTo>
                    <a:pt x="434" y="1649"/>
                  </a:lnTo>
                  <a:cubicBezTo>
                    <a:pt x="434" y="1662"/>
                    <a:pt x="424" y="1672"/>
                    <a:pt x="414" y="1672"/>
                  </a:cubicBezTo>
                  <a:lnTo>
                    <a:pt x="165" y="1672"/>
                  </a:lnTo>
                  <a:cubicBezTo>
                    <a:pt x="151" y="1672"/>
                    <a:pt x="142" y="1662"/>
                    <a:pt x="142" y="1649"/>
                  </a:cubicBezTo>
                  <a:lnTo>
                    <a:pt x="142" y="1413"/>
                  </a:lnTo>
                  <a:cubicBezTo>
                    <a:pt x="142" y="1403"/>
                    <a:pt x="151" y="1393"/>
                    <a:pt x="165" y="1393"/>
                  </a:cubicBezTo>
                  <a:close/>
                  <a:moveTo>
                    <a:pt x="831" y="1393"/>
                  </a:moveTo>
                  <a:cubicBezTo>
                    <a:pt x="841" y="1393"/>
                    <a:pt x="851" y="1403"/>
                    <a:pt x="851" y="1413"/>
                  </a:cubicBezTo>
                  <a:lnTo>
                    <a:pt x="851" y="1649"/>
                  </a:lnTo>
                  <a:cubicBezTo>
                    <a:pt x="851" y="1662"/>
                    <a:pt x="841" y="1672"/>
                    <a:pt x="831" y="1672"/>
                  </a:cubicBezTo>
                  <a:lnTo>
                    <a:pt x="582" y="1672"/>
                  </a:lnTo>
                  <a:cubicBezTo>
                    <a:pt x="569" y="1672"/>
                    <a:pt x="559" y="1662"/>
                    <a:pt x="559" y="1649"/>
                  </a:cubicBezTo>
                  <a:lnTo>
                    <a:pt x="559" y="1413"/>
                  </a:lnTo>
                  <a:cubicBezTo>
                    <a:pt x="559" y="1403"/>
                    <a:pt x="569" y="1393"/>
                    <a:pt x="582" y="1393"/>
                  </a:cubicBezTo>
                  <a:close/>
                  <a:moveTo>
                    <a:pt x="2487" y="1393"/>
                  </a:moveTo>
                  <a:cubicBezTo>
                    <a:pt x="2500" y="1393"/>
                    <a:pt x="2510" y="1403"/>
                    <a:pt x="2510" y="1413"/>
                  </a:cubicBezTo>
                  <a:lnTo>
                    <a:pt x="2510" y="1649"/>
                  </a:lnTo>
                  <a:cubicBezTo>
                    <a:pt x="2510" y="1662"/>
                    <a:pt x="2500" y="1672"/>
                    <a:pt x="2487" y="1672"/>
                  </a:cubicBezTo>
                  <a:lnTo>
                    <a:pt x="999" y="1672"/>
                  </a:lnTo>
                  <a:cubicBezTo>
                    <a:pt x="986" y="1672"/>
                    <a:pt x="976" y="1662"/>
                    <a:pt x="976" y="1649"/>
                  </a:cubicBezTo>
                  <a:lnTo>
                    <a:pt x="976" y="1413"/>
                  </a:lnTo>
                  <a:cubicBezTo>
                    <a:pt x="976" y="1403"/>
                    <a:pt x="986" y="1393"/>
                    <a:pt x="999" y="1393"/>
                  </a:cubicBezTo>
                  <a:close/>
                  <a:moveTo>
                    <a:pt x="2921" y="1393"/>
                  </a:moveTo>
                  <a:cubicBezTo>
                    <a:pt x="2934" y="1393"/>
                    <a:pt x="2944" y="1403"/>
                    <a:pt x="2944" y="1413"/>
                  </a:cubicBezTo>
                  <a:lnTo>
                    <a:pt x="2944" y="1649"/>
                  </a:lnTo>
                  <a:cubicBezTo>
                    <a:pt x="2944" y="1662"/>
                    <a:pt x="2934" y="1672"/>
                    <a:pt x="2921" y="1672"/>
                  </a:cubicBezTo>
                  <a:lnTo>
                    <a:pt x="2671" y="1672"/>
                  </a:lnTo>
                  <a:cubicBezTo>
                    <a:pt x="2661" y="1672"/>
                    <a:pt x="2651" y="1662"/>
                    <a:pt x="2651" y="1649"/>
                  </a:cubicBezTo>
                  <a:lnTo>
                    <a:pt x="2651" y="1413"/>
                  </a:lnTo>
                  <a:cubicBezTo>
                    <a:pt x="2651" y="1403"/>
                    <a:pt x="2661" y="1393"/>
                    <a:pt x="2671" y="1393"/>
                  </a:cubicBezTo>
                  <a:close/>
                  <a:moveTo>
                    <a:pt x="3341" y="1393"/>
                  </a:moveTo>
                  <a:cubicBezTo>
                    <a:pt x="3351" y="1393"/>
                    <a:pt x="3361" y="1403"/>
                    <a:pt x="3361" y="1413"/>
                  </a:cubicBezTo>
                  <a:lnTo>
                    <a:pt x="3361" y="1649"/>
                  </a:lnTo>
                  <a:cubicBezTo>
                    <a:pt x="3361" y="1662"/>
                    <a:pt x="3351" y="1672"/>
                    <a:pt x="3341" y="1672"/>
                  </a:cubicBezTo>
                  <a:lnTo>
                    <a:pt x="3092" y="1672"/>
                  </a:lnTo>
                  <a:cubicBezTo>
                    <a:pt x="3079" y="1672"/>
                    <a:pt x="3069" y="1662"/>
                    <a:pt x="3069" y="1649"/>
                  </a:cubicBezTo>
                  <a:lnTo>
                    <a:pt x="3069" y="1413"/>
                  </a:lnTo>
                  <a:cubicBezTo>
                    <a:pt x="3069" y="1403"/>
                    <a:pt x="3079" y="1393"/>
                    <a:pt x="3092" y="1393"/>
                  </a:cubicBezTo>
                  <a:close/>
                  <a:moveTo>
                    <a:pt x="3759" y="1393"/>
                  </a:moveTo>
                  <a:cubicBezTo>
                    <a:pt x="3772" y="1393"/>
                    <a:pt x="3782" y="1403"/>
                    <a:pt x="3782" y="1413"/>
                  </a:cubicBezTo>
                  <a:lnTo>
                    <a:pt x="3782" y="1649"/>
                  </a:lnTo>
                  <a:cubicBezTo>
                    <a:pt x="3782" y="1662"/>
                    <a:pt x="3772" y="1672"/>
                    <a:pt x="3759" y="1672"/>
                  </a:cubicBezTo>
                  <a:lnTo>
                    <a:pt x="3509" y="1672"/>
                  </a:lnTo>
                  <a:cubicBezTo>
                    <a:pt x="3496" y="1672"/>
                    <a:pt x="3486" y="1662"/>
                    <a:pt x="3486" y="1649"/>
                  </a:cubicBezTo>
                  <a:lnTo>
                    <a:pt x="3486" y="1413"/>
                  </a:lnTo>
                  <a:cubicBezTo>
                    <a:pt x="3486" y="1403"/>
                    <a:pt x="3496" y="1393"/>
                    <a:pt x="3509" y="1393"/>
                  </a:cubicBezTo>
                  <a:close/>
                  <a:moveTo>
                    <a:pt x="4176" y="1393"/>
                  </a:moveTo>
                  <a:cubicBezTo>
                    <a:pt x="4189" y="1393"/>
                    <a:pt x="4199" y="1403"/>
                    <a:pt x="4199" y="1413"/>
                  </a:cubicBezTo>
                  <a:lnTo>
                    <a:pt x="4199" y="1649"/>
                  </a:lnTo>
                  <a:cubicBezTo>
                    <a:pt x="4199" y="1662"/>
                    <a:pt x="4189" y="1672"/>
                    <a:pt x="4176" y="1672"/>
                  </a:cubicBezTo>
                  <a:lnTo>
                    <a:pt x="3926" y="1672"/>
                  </a:lnTo>
                  <a:cubicBezTo>
                    <a:pt x="3916" y="1672"/>
                    <a:pt x="3906" y="1662"/>
                    <a:pt x="3906" y="1649"/>
                  </a:cubicBezTo>
                  <a:lnTo>
                    <a:pt x="3906" y="1413"/>
                  </a:lnTo>
                  <a:cubicBezTo>
                    <a:pt x="3906" y="1403"/>
                    <a:pt x="3916" y="1393"/>
                    <a:pt x="3926" y="1393"/>
                  </a:cubicBezTo>
                  <a:close/>
                  <a:moveTo>
                    <a:pt x="5014" y="1393"/>
                  </a:moveTo>
                  <a:cubicBezTo>
                    <a:pt x="5023" y="1393"/>
                    <a:pt x="5033" y="1403"/>
                    <a:pt x="5033" y="1413"/>
                  </a:cubicBezTo>
                  <a:lnTo>
                    <a:pt x="5033" y="1649"/>
                  </a:lnTo>
                  <a:cubicBezTo>
                    <a:pt x="5033" y="1662"/>
                    <a:pt x="5023" y="1672"/>
                    <a:pt x="5014" y="1672"/>
                  </a:cubicBezTo>
                  <a:lnTo>
                    <a:pt x="4764" y="1672"/>
                  </a:lnTo>
                  <a:cubicBezTo>
                    <a:pt x="4751" y="1672"/>
                    <a:pt x="4741" y="1662"/>
                    <a:pt x="4741" y="1649"/>
                  </a:cubicBezTo>
                  <a:lnTo>
                    <a:pt x="4741" y="1413"/>
                  </a:lnTo>
                  <a:cubicBezTo>
                    <a:pt x="4741" y="1403"/>
                    <a:pt x="4751" y="1393"/>
                    <a:pt x="4764" y="1393"/>
                  </a:cubicBezTo>
                  <a:close/>
                  <a:moveTo>
                    <a:pt x="5431" y="1393"/>
                  </a:moveTo>
                  <a:cubicBezTo>
                    <a:pt x="5444" y="1393"/>
                    <a:pt x="5454" y="1403"/>
                    <a:pt x="5454" y="1413"/>
                  </a:cubicBezTo>
                  <a:lnTo>
                    <a:pt x="5454" y="1649"/>
                  </a:lnTo>
                  <a:cubicBezTo>
                    <a:pt x="5454" y="1662"/>
                    <a:pt x="5444" y="1672"/>
                    <a:pt x="5431" y="1672"/>
                  </a:cubicBezTo>
                  <a:lnTo>
                    <a:pt x="5181" y="1672"/>
                  </a:lnTo>
                  <a:cubicBezTo>
                    <a:pt x="5171" y="1672"/>
                    <a:pt x="5161" y="1662"/>
                    <a:pt x="5161" y="1649"/>
                  </a:cubicBezTo>
                  <a:lnTo>
                    <a:pt x="5161" y="1413"/>
                  </a:lnTo>
                  <a:cubicBezTo>
                    <a:pt x="5161" y="1403"/>
                    <a:pt x="5168" y="1393"/>
                    <a:pt x="5181" y="1393"/>
                  </a:cubicBezTo>
                  <a:close/>
                  <a:moveTo>
                    <a:pt x="5848" y="1393"/>
                  </a:moveTo>
                  <a:cubicBezTo>
                    <a:pt x="5861" y="1393"/>
                    <a:pt x="5871" y="1403"/>
                    <a:pt x="5871" y="1413"/>
                  </a:cubicBezTo>
                  <a:lnTo>
                    <a:pt x="5871" y="1649"/>
                  </a:lnTo>
                  <a:cubicBezTo>
                    <a:pt x="5871" y="1662"/>
                    <a:pt x="5861" y="1672"/>
                    <a:pt x="5848" y="1672"/>
                  </a:cubicBezTo>
                  <a:lnTo>
                    <a:pt x="5598" y="1672"/>
                  </a:lnTo>
                  <a:cubicBezTo>
                    <a:pt x="5589" y="1672"/>
                    <a:pt x="5579" y="1662"/>
                    <a:pt x="5579" y="1649"/>
                  </a:cubicBezTo>
                  <a:lnTo>
                    <a:pt x="5579" y="1413"/>
                  </a:lnTo>
                  <a:cubicBezTo>
                    <a:pt x="5579" y="1403"/>
                    <a:pt x="5589" y="1393"/>
                    <a:pt x="5598" y="1393"/>
                  </a:cubicBezTo>
                  <a:close/>
                  <a:moveTo>
                    <a:pt x="0" y="0"/>
                  </a:moveTo>
                  <a:lnTo>
                    <a:pt x="0" y="1768"/>
                  </a:lnTo>
                  <a:lnTo>
                    <a:pt x="6012" y="1768"/>
                  </a:lnTo>
                  <a:lnTo>
                    <a:pt x="60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8"/>
            <p:cNvSpPr/>
            <p:nvPr/>
          </p:nvSpPr>
          <p:spPr>
            <a:xfrm>
              <a:off x="479815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8"/>
            <p:cNvSpPr/>
            <p:nvPr/>
          </p:nvSpPr>
          <p:spPr>
            <a:xfrm>
              <a:off x="5226515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8"/>
            <p:cNvSpPr/>
            <p:nvPr/>
          </p:nvSpPr>
          <p:spPr>
            <a:xfrm>
              <a:off x="479815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8"/>
            <p:cNvSpPr/>
            <p:nvPr/>
          </p:nvSpPr>
          <p:spPr>
            <a:xfrm>
              <a:off x="501182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5"/>
                  </a:lnTo>
                  <a:lnTo>
                    <a:pt x="208" y="19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8"/>
            <p:cNvSpPr/>
            <p:nvPr/>
          </p:nvSpPr>
          <p:spPr>
            <a:xfrm>
              <a:off x="5119680" y="3657060"/>
              <a:ext cx="52264" cy="49959"/>
            </a:xfrm>
            <a:custGeom>
              <a:avLst/>
              <a:gdLst/>
              <a:ahLst/>
              <a:cxnLst/>
              <a:rect l="l" t="t" r="r" b="b"/>
              <a:pathLst>
                <a:path w="204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4" y="194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8"/>
            <p:cNvSpPr/>
            <p:nvPr/>
          </p:nvSpPr>
          <p:spPr>
            <a:xfrm>
              <a:off x="501182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8"/>
            <p:cNvSpPr/>
            <p:nvPr/>
          </p:nvSpPr>
          <p:spPr>
            <a:xfrm>
              <a:off x="5119680" y="3852284"/>
              <a:ext cx="52264" cy="49959"/>
            </a:xfrm>
            <a:custGeom>
              <a:avLst/>
              <a:gdLst/>
              <a:ahLst/>
              <a:cxnLst/>
              <a:rect l="l" t="t" r="r" b="b"/>
              <a:pathLst>
                <a:path w="204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4" y="195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8"/>
            <p:cNvSpPr/>
            <p:nvPr/>
          </p:nvSpPr>
          <p:spPr>
            <a:xfrm>
              <a:off x="501182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8"/>
            <p:cNvSpPr/>
            <p:nvPr/>
          </p:nvSpPr>
          <p:spPr>
            <a:xfrm>
              <a:off x="5119680" y="3754672"/>
              <a:ext cx="52264" cy="49959"/>
            </a:xfrm>
            <a:custGeom>
              <a:avLst/>
              <a:gdLst/>
              <a:ahLst/>
              <a:cxnLst/>
              <a:rect l="l" t="t" r="r" b="b"/>
              <a:pathLst>
                <a:path w="204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4" y="194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8"/>
            <p:cNvSpPr/>
            <p:nvPr/>
          </p:nvSpPr>
          <p:spPr>
            <a:xfrm>
              <a:off x="5119680" y="3525885"/>
              <a:ext cx="52264" cy="49702"/>
            </a:xfrm>
            <a:custGeom>
              <a:avLst/>
              <a:gdLst/>
              <a:ahLst/>
              <a:cxnLst/>
              <a:rect l="l" t="t" r="r" b="b"/>
              <a:pathLst>
                <a:path w="204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4" y="19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8"/>
            <p:cNvSpPr/>
            <p:nvPr/>
          </p:nvSpPr>
          <p:spPr>
            <a:xfrm>
              <a:off x="3741842" y="3435703"/>
              <a:ext cx="1628904" cy="549800"/>
            </a:xfrm>
            <a:custGeom>
              <a:avLst/>
              <a:gdLst/>
              <a:ahLst/>
              <a:cxnLst/>
              <a:rect l="l" t="t" r="r" b="b"/>
              <a:pathLst>
                <a:path w="6358" h="2146" extrusionOk="0">
                  <a:moveTo>
                    <a:pt x="6206" y="148"/>
                  </a:moveTo>
                  <a:cubicBezTo>
                    <a:pt x="6219" y="148"/>
                    <a:pt x="6229" y="158"/>
                    <a:pt x="6229" y="168"/>
                  </a:cubicBezTo>
                  <a:lnTo>
                    <a:pt x="6229" y="1978"/>
                  </a:lnTo>
                  <a:cubicBezTo>
                    <a:pt x="6229" y="1991"/>
                    <a:pt x="6219" y="2001"/>
                    <a:pt x="6206" y="2001"/>
                  </a:cubicBezTo>
                  <a:lnTo>
                    <a:pt x="151" y="2001"/>
                  </a:lnTo>
                  <a:cubicBezTo>
                    <a:pt x="141" y="2001"/>
                    <a:pt x="132" y="1991"/>
                    <a:pt x="132" y="1978"/>
                  </a:cubicBezTo>
                  <a:lnTo>
                    <a:pt x="132" y="168"/>
                  </a:lnTo>
                  <a:cubicBezTo>
                    <a:pt x="132" y="158"/>
                    <a:pt x="141" y="148"/>
                    <a:pt x="151" y="148"/>
                  </a:cubicBezTo>
                  <a:close/>
                  <a:moveTo>
                    <a:pt x="0" y="1"/>
                  </a:moveTo>
                  <a:lnTo>
                    <a:pt x="0" y="2146"/>
                  </a:lnTo>
                  <a:lnTo>
                    <a:pt x="6357" y="2146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8"/>
            <p:cNvSpPr/>
            <p:nvPr/>
          </p:nvSpPr>
          <p:spPr>
            <a:xfrm>
              <a:off x="5226515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8"/>
            <p:cNvSpPr/>
            <p:nvPr/>
          </p:nvSpPr>
          <p:spPr>
            <a:xfrm>
              <a:off x="4583456" y="3657060"/>
              <a:ext cx="160123" cy="147570"/>
            </a:xfrm>
            <a:custGeom>
              <a:avLst/>
              <a:gdLst/>
              <a:ahLst/>
              <a:cxnLst/>
              <a:rect l="l" t="t" r="r" b="b"/>
              <a:pathLst>
                <a:path w="625" h="576" extrusionOk="0">
                  <a:moveTo>
                    <a:pt x="418" y="1"/>
                  </a:moveTo>
                  <a:lnTo>
                    <a:pt x="418" y="359"/>
                  </a:lnTo>
                  <a:lnTo>
                    <a:pt x="421" y="359"/>
                  </a:lnTo>
                  <a:cubicBezTo>
                    <a:pt x="421" y="372"/>
                    <a:pt x="411" y="382"/>
                    <a:pt x="398" y="382"/>
                  </a:cubicBezTo>
                  <a:lnTo>
                    <a:pt x="0" y="382"/>
                  </a:lnTo>
                  <a:lnTo>
                    <a:pt x="0" y="575"/>
                  </a:lnTo>
                  <a:lnTo>
                    <a:pt x="625" y="575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8"/>
            <p:cNvSpPr/>
            <p:nvPr/>
          </p:nvSpPr>
          <p:spPr>
            <a:xfrm>
              <a:off x="4662621" y="3657060"/>
              <a:ext cx="80958" cy="147570"/>
            </a:xfrm>
            <a:custGeom>
              <a:avLst/>
              <a:gdLst/>
              <a:ahLst/>
              <a:cxnLst/>
              <a:rect l="l" t="t" r="r" b="b"/>
              <a:pathLst>
                <a:path w="316" h="576" extrusionOk="0">
                  <a:moveTo>
                    <a:pt x="250" y="1"/>
                  </a:moveTo>
                  <a:lnTo>
                    <a:pt x="112" y="323"/>
                  </a:lnTo>
                  <a:lnTo>
                    <a:pt x="112" y="359"/>
                  </a:lnTo>
                  <a:cubicBezTo>
                    <a:pt x="112" y="372"/>
                    <a:pt x="102" y="382"/>
                    <a:pt x="89" y="382"/>
                  </a:cubicBezTo>
                  <a:lnTo>
                    <a:pt x="86" y="382"/>
                  </a:lnTo>
                  <a:lnTo>
                    <a:pt x="0" y="575"/>
                  </a:lnTo>
                  <a:lnTo>
                    <a:pt x="316" y="57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8"/>
            <p:cNvSpPr/>
            <p:nvPr/>
          </p:nvSpPr>
          <p:spPr>
            <a:xfrm>
              <a:off x="4583456" y="3657060"/>
              <a:ext cx="160123" cy="147570"/>
            </a:xfrm>
            <a:custGeom>
              <a:avLst/>
              <a:gdLst/>
              <a:ahLst/>
              <a:cxnLst/>
              <a:rect l="l" t="t" r="r" b="b"/>
              <a:pathLst>
                <a:path w="625" h="576" extrusionOk="0">
                  <a:moveTo>
                    <a:pt x="418" y="1"/>
                  </a:moveTo>
                  <a:lnTo>
                    <a:pt x="418" y="359"/>
                  </a:lnTo>
                  <a:cubicBezTo>
                    <a:pt x="418" y="372"/>
                    <a:pt x="411" y="382"/>
                    <a:pt x="398" y="382"/>
                  </a:cubicBezTo>
                  <a:lnTo>
                    <a:pt x="0" y="382"/>
                  </a:lnTo>
                  <a:lnTo>
                    <a:pt x="0" y="575"/>
                  </a:lnTo>
                  <a:lnTo>
                    <a:pt x="43" y="575"/>
                  </a:lnTo>
                  <a:lnTo>
                    <a:pt x="43" y="421"/>
                  </a:lnTo>
                  <a:lnTo>
                    <a:pt x="441" y="421"/>
                  </a:lnTo>
                  <a:cubicBezTo>
                    <a:pt x="454" y="421"/>
                    <a:pt x="464" y="411"/>
                    <a:pt x="464" y="398"/>
                  </a:cubicBezTo>
                  <a:lnTo>
                    <a:pt x="464" y="40"/>
                  </a:lnTo>
                  <a:lnTo>
                    <a:pt x="625" y="40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8"/>
            <p:cNvSpPr/>
            <p:nvPr/>
          </p:nvSpPr>
          <p:spPr>
            <a:xfrm>
              <a:off x="4583456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8"/>
            <p:cNvSpPr/>
            <p:nvPr/>
          </p:nvSpPr>
          <p:spPr>
            <a:xfrm>
              <a:off x="469029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8"/>
            <p:cNvSpPr/>
            <p:nvPr/>
          </p:nvSpPr>
          <p:spPr>
            <a:xfrm>
              <a:off x="469029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5"/>
                  </a:lnTo>
                  <a:lnTo>
                    <a:pt x="208" y="19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8"/>
            <p:cNvSpPr/>
            <p:nvPr/>
          </p:nvSpPr>
          <p:spPr>
            <a:xfrm>
              <a:off x="3872247" y="3157983"/>
              <a:ext cx="334338" cy="230834"/>
            </a:xfrm>
            <a:custGeom>
              <a:avLst/>
              <a:gdLst/>
              <a:ahLst/>
              <a:cxnLst/>
              <a:rect l="l" t="t" r="r" b="b"/>
              <a:pathLst>
                <a:path w="1305" h="901" extrusionOk="0">
                  <a:moveTo>
                    <a:pt x="1262" y="0"/>
                  </a:moveTo>
                  <a:lnTo>
                    <a:pt x="1262" y="503"/>
                  </a:lnTo>
                  <a:cubicBezTo>
                    <a:pt x="1262" y="513"/>
                    <a:pt x="1252" y="523"/>
                    <a:pt x="1239" y="523"/>
                  </a:cubicBezTo>
                  <a:lnTo>
                    <a:pt x="23" y="523"/>
                  </a:lnTo>
                  <a:cubicBezTo>
                    <a:pt x="10" y="523"/>
                    <a:pt x="0" y="533"/>
                    <a:pt x="0" y="546"/>
                  </a:cubicBezTo>
                  <a:lnTo>
                    <a:pt x="0" y="901"/>
                  </a:lnTo>
                  <a:lnTo>
                    <a:pt x="43" y="901"/>
                  </a:lnTo>
                  <a:lnTo>
                    <a:pt x="43" y="588"/>
                  </a:lnTo>
                  <a:cubicBezTo>
                    <a:pt x="43" y="579"/>
                    <a:pt x="53" y="569"/>
                    <a:pt x="66" y="569"/>
                  </a:cubicBezTo>
                  <a:lnTo>
                    <a:pt x="1282" y="569"/>
                  </a:lnTo>
                  <a:cubicBezTo>
                    <a:pt x="1295" y="569"/>
                    <a:pt x="1305" y="559"/>
                    <a:pt x="1305" y="546"/>
                  </a:cubicBezTo>
                  <a:lnTo>
                    <a:pt x="1305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8"/>
            <p:cNvSpPr/>
            <p:nvPr/>
          </p:nvSpPr>
          <p:spPr>
            <a:xfrm>
              <a:off x="4130496" y="3114941"/>
              <a:ext cx="146801" cy="32281"/>
            </a:xfrm>
            <a:custGeom>
              <a:avLst/>
              <a:gdLst/>
              <a:ahLst/>
              <a:cxnLst/>
              <a:rect l="l" t="t" r="r" b="b"/>
              <a:pathLst>
                <a:path w="573" h="126" extrusionOk="0">
                  <a:moveTo>
                    <a:pt x="4" y="1"/>
                  </a:moveTo>
                  <a:cubicBezTo>
                    <a:pt x="1" y="11"/>
                    <a:pt x="1" y="17"/>
                    <a:pt x="1" y="27"/>
                  </a:cubicBezTo>
                  <a:cubicBezTo>
                    <a:pt x="1" y="80"/>
                    <a:pt x="44" y="126"/>
                    <a:pt x="100" y="126"/>
                  </a:cubicBezTo>
                  <a:lnTo>
                    <a:pt x="474" y="126"/>
                  </a:lnTo>
                  <a:cubicBezTo>
                    <a:pt x="530" y="126"/>
                    <a:pt x="573" y="80"/>
                    <a:pt x="573" y="27"/>
                  </a:cubicBezTo>
                  <a:cubicBezTo>
                    <a:pt x="573" y="17"/>
                    <a:pt x="569" y="11"/>
                    <a:pt x="569" y="1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8"/>
            <p:cNvSpPr/>
            <p:nvPr/>
          </p:nvSpPr>
          <p:spPr>
            <a:xfrm>
              <a:off x="479815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8"/>
            <p:cNvSpPr/>
            <p:nvPr/>
          </p:nvSpPr>
          <p:spPr>
            <a:xfrm>
              <a:off x="3803073" y="3399579"/>
              <a:ext cx="146801" cy="25364"/>
            </a:xfrm>
            <a:custGeom>
              <a:avLst/>
              <a:gdLst/>
              <a:ahLst/>
              <a:cxnLst/>
              <a:rect l="l" t="t" r="r" b="b"/>
              <a:pathLst>
                <a:path w="573" h="99" extrusionOk="0">
                  <a:moveTo>
                    <a:pt x="96" y="0"/>
                  </a:moveTo>
                  <a:cubicBezTo>
                    <a:pt x="44" y="0"/>
                    <a:pt x="1" y="46"/>
                    <a:pt x="1" y="99"/>
                  </a:cubicBezTo>
                  <a:lnTo>
                    <a:pt x="573" y="99"/>
                  </a:lnTo>
                  <a:cubicBezTo>
                    <a:pt x="573" y="46"/>
                    <a:pt x="527" y="0"/>
                    <a:pt x="474" y="0"/>
                  </a:cubicBez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8"/>
            <p:cNvSpPr/>
            <p:nvPr/>
          </p:nvSpPr>
          <p:spPr>
            <a:xfrm>
              <a:off x="479815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8"/>
            <p:cNvSpPr/>
            <p:nvPr/>
          </p:nvSpPr>
          <p:spPr>
            <a:xfrm>
              <a:off x="3725701" y="2939188"/>
              <a:ext cx="1711399" cy="124000"/>
            </a:xfrm>
            <a:custGeom>
              <a:avLst/>
              <a:gdLst/>
              <a:ahLst/>
              <a:cxnLst/>
              <a:rect l="l" t="t" r="r" b="b"/>
              <a:pathLst>
                <a:path w="6680" h="484" extrusionOk="0">
                  <a:moveTo>
                    <a:pt x="1" y="0"/>
                  </a:moveTo>
                  <a:lnTo>
                    <a:pt x="1" y="483"/>
                  </a:lnTo>
                  <a:lnTo>
                    <a:pt x="6680" y="483"/>
                  </a:lnTo>
                  <a:lnTo>
                    <a:pt x="6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8"/>
            <p:cNvSpPr/>
            <p:nvPr/>
          </p:nvSpPr>
          <p:spPr>
            <a:xfrm>
              <a:off x="3725701" y="2939188"/>
              <a:ext cx="40735" cy="124000"/>
            </a:xfrm>
            <a:custGeom>
              <a:avLst/>
              <a:gdLst/>
              <a:ahLst/>
              <a:cxnLst/>
              <a:rect l="l" t="t" r="r" b="b"/>
              <a:pathLst>
                <a:path w="159" h="484" extrusionOk="0">
                  <a:moveTo>
                    <a:pt x="1" y="0"/>
                  </a:moveTo>
                  <a:lnTo>
                    <a:pt x="1" y="483"/>
                  </a:lnTo>
                  <a:lnTo>
                    <a:pt x="158" y="48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8"/>
            <p:cNvSpPr/>
            <p:nvPr/>
          </p:nvSpPr>
          <p:spPr>
            <a:xfrm>
              <a:off x="4369529" y="3525885"/>
              <a:ext cx="52520" cy="49702"/>
            </a:xfrm>
            <a:custGeom>
              <a:avLst/>
              <a:gdLst/>
              <a:ahLst/>
              <a:cxnLst/>
              <a:rect l="l" t="t" r="r" b="b"/>
              <a:pathLst>
                <a:path w="205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5" y="19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8"/>
            <p:cNvSpPr/>
            <p:nvPr/>
          </p:nvSpPr>
          <p:spPr>
            <a:xfrm>
              <a:off x="415509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8"/>
            <p:cNvSpPr/>
            <p:nvPr/>
          </p:nvSpPr>
          <p:spPr>
            <a:xfrm>
              <a:off x="4048000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1" y="0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8"/>
            <p:cNvSpPr/>
            <p:nvPr/>
          </p:nvSpPr>
          <p:spPr>
            <a:xfrm>
              <a:off x="4261926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8"/>
            <p:cNvSpPr/>
            <p:nvPr/>
          </p:nvSpPr>
          <p:spPr>
            <a:xfrm>
              <a:off x="4261926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8"/>
            <p:cNvSpPr/>
            <p:nvPr/>
          </p:nvSpPr>
          <p:spPr>
            <a:xfrm>
              <a:off x="415509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8"/>
            <p:cNvSpPr/>
            <p:nvPr/>
          </p:nvSpPr>
          <p:spPr>
            <a:xfrm>
              <a:off x="4583456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8"/>
            <p:cNvSpPr/>
            <p:nvPr/>
          </p:nvSpPr>
          <p:spPr>
            <a:xfrm>
              <a:off x="4155091" y="3525885"/>
              <a:ext cx="53289" cy="49702"/>
            </a:xfrm>
            <a:custGeom>
              <a:avLst/>
              <a:gdLst/>
              <a:ahLst/>
              <a:cxnLst/>
              <a:rect l="l" t="t" r="r" b="b"/>
              <a:pathLst>
                <a:path w="208" h="194" extrusionOk="0">
                  <a:moveTo>
                    <a:pt x="0" y="0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8"/>
            <p:cNvSpPr/>
            <p:nvPr/>
          </p:nvSpPr>
          <p:spPr>
            <a:xfrm>
              <a:off x="4583456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8"/>
            <p:cNvSpPr/>
            <p:nvPr/>
          </p:nvSpPr>
          <p:spPr>
            <a:xfrm>
              <a:off x="4261926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8"/>
            <p:cNvSpPr/>
            <p:nvPr/>
          </p:nvSpPr>
          <p:spPr>
            <a:xfrm>
              <a:off x="3833561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8"/>
            <p:cNvSpPr/>
            <p:nvPr/>
          </p:nvSpPr>
          <p:spPr>
            <a:xfrm>
              <a:off x="4048000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8"/>
            <p:cNvSpPr/>
            <p:nvPr/>
          </p:nvSpPr>
          <p:spPr>
            <a:xfrm>
              <a:off x="3833561" y="3657060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4"/>
                  </a:lnTo>
                  <a:lnTo>
                    <a:pt x="207" y="19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8"/>
            <p:cNvSpPr/>
            <p:nvPr/>
          </p:nvSpPr>
          <p:spPr>
            <a:xfrm>
              <a:off x="4048000" y="3754672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1" y="1"/>
                  </a:moveTo>
                  <a:lnTo>
                    <a:pt x="1" y="194"/>
                  </a:lnTo>
                  <a:lnTo>
                    <a:pt x="208" y="194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8"/>
            <p:cNvSpPr/>
            <p:nvPr/>
          </p:nvSpPr>
          <p:spPr>
            <a:xfrm>
              <a:off x="3833561" y="3852284"/>
              <a:ext cx="53289" cy="49959"/>
            </a:xfrm>
            <a:custGeom>
              <a:avLst/>
              <a:gdLst/>
              <a:ahLst/>
              <a:cxnLst/>
              <a:rect l="l" t="t" r="r" b="b"/>
              <a:pathLst>
                <a:path w="208" h="195" extrusionOk="0">
                  <a:moveTo>
                    <a:pt x="0" y="1"/>
                  </a:moveTo>
                  <a:lnTo>
                    <a:pt x="0" y="195"/>
                  </a:lnTo>
                  <a:lnTo>
                    <a:pt x="207" y="195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8"/>
            <p:cNvSpPr/>
            <p:nvPr/>
          </p:nvSpPr>
          <p:spPr>
            <a:xfrm>
              <a:off x="4941110" y="2142920"/>
              <a:ext cx="495998" cy="784733"/>
            </a:xfrm>
            <a:custGeom>
              <a:avLst/>
              <a:gdLst/>
              <a:ahLst/>
              <a:cxnLst/>
              <a:rect l="l" t="t" r="r" b="b"/>
              <a:pathLst>
                <a:path w="1936" h="3063" extrusionOk="0">
                  <a:moveTo>
                    <a:pt x="1187" y="0"/>
                  </a:moveTo>
                  <a:lnTo>
                    <a:pt x="1" y="3062"/>
                  </a:lnTo>
                  <a:lnTo>
                    <a:pt x="1936" y="3062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8"/>
            <p:cNvSpPr/>
            <p:nvPr/>
          </p:nvSpPr>
          <p:spPr>
            <a:xfrm>
              <a:off x="4688754" y="2939188"/>
              <a:ext cx="174470" cy="124000"/>
            </a:xfrm>
            <a:custGeom>
              <a:avLst/>
              <a:gdLst/>
              <a:ahLst/>
              <a:cxnLst/>
              <a:rect l="l" t="t" r="r" b="b"/>
              <a:pathLst>
                <a:path w="681" h="484" extrusionOk="0">
                  <a:moveTo>
                    <a:pt x="210" y="0"/>
                  </a:moveTo>
                  <a:cubicBezTo>
                    <a:pt x="141" y="151"/>
                    <a:pt x="63" y="329"/>
                    <a:pt x="0" y="483"/>
                  </a:cubicBezTo>
                  <a:lnTo>
                    <a:pt x="470" y="483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8"/>
            <p:cNvSpPr/>
            <p:nvPr/>
          </p:nvSpPr>
          <p:spPr>
            <a:xfrm>
              <a:off x="4887308" y="2939188"/>
              <a:ext cx="549800" cy="124000"/>
            </a:xfrm>
            <a:custGeom>
              <a:avLst/>
              <a:gdLst/>
              <a:ahLst/>
              <a:cxnLst/>
              <a:rect l="l" t="t" r="r" b="b"/>
              <a:pathLst>
                <a:path w="2146" h="484" extrusionOk="0">
                  <a:moveTo>
                    <a:pt x="194" y="0"/>
                  </a:moveTo>
                  <a:lnTo>
                    <a:pt x="0" y="483"/>
                  </a:lnTo>
                  <a:lnTo>
                    <a:pt x="2146" y="483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8"/>
            <p:cNvSpPr/>
            <p:nvPr/>
          </p:nvSpPr>
          <p:spPr>
            <a:xfrm>
              <a:off x="4386439" y="3109049"/>
              <a:ext cx="389933" cy="189842"/>
            </a:xfrm>
            <a:custGeom>
              <a:avLst/>
              <a:gdLst/>
              <a:ahLst/>
              <a:cxnLst/>
              <a:rect l="l" t="t" r="r" b="b"/>
              <a:pathLst>
                <a:path w="1522" h="741" extrusionOk="0">
                  <a:moveTo>
                    <a:pt x="342" y="1"/>
                  </a:moveTo>
                  <a:lnTo>
                    <a:pt x="342" y="503"/>
                  </a:lnTo>
                  <a:cubicBezTo>
                    <a:pt x="342" y="513"/>
                    <a:pt x="332" y="523"/>
                    <a:pt x="319" y="523"/>
                  </a:cubicBezTo>
                  <a:lnTo>
                    <a:pt x="1" y="523"/>
                  </a:lnTo>
                  <a:lnTo>
                    <a:pt x="1" y="740"/>
                  </a:lnTo>
                  <a:lnTo>
                    <a:pt x="1522" y="740"/>
                  </a:lnTo>
                  <a:lnTo>
                    <a:pt x="1522" y="523"/>
                  </a:lnTo>
                  <a:lnTo>
                    <a:pt x="1203" y="523"/>
                  </a:lnTo>
                  <a:cubicBezTo>
                    <a:pt x="1190" y="523"/>
                    <a:pt x="1180" y="513"/>
                    <a:pt x="1180" y="503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8"/>
            <p:cNvSpPr/>
            <p:nvPr/>
          </p:nvSpPr>
          <p:spPr>
            <a:xfrm>
              <a:off x="4474059" y="3109049"/>
              <a:ext cx="214950" cy="53289"/>
            </a:xfrm>
            <a:custGeom>
              <a:avLst/>
              <a:gdLst/>
              <a:ahLst/>
              <a:cxnLst/>
              <a:rect l="l" t="t" r="r" b="b"/>
              <a:pathLst>
                <a:path w="839" h="208" extrusionOk="0">
                  <a:moveTo>
                    <a:pt x="0" y="1"/>
                  </a:moveTo>
                  <a:lnTo>
                    <a:pt x="838" y="20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8"/>
            <p:cNvSpPr/>
            <p:nvPr/>
          </p:nvSpPr>
          <p:spPr>
            <a:xfrm>
              <a:off x="3744147" y="2167259"/>
              <a:ext cx="185487" cy="81983"/>
            </a:xfrm>
            <a:custGeom>
              <a:avLst/>
              <a:gdLst/>
              <a:ahLst/>
              <a:cxnLst/>
              <a:rect l="l" t="t" r="r" b="b"/>
              <a:pathLst>
                <a:path w="724" h="320" extrusionOk="0">
                  <a:moveTo>
                    <a:pt x="362" y="1"/>
                  </a:moveTo>
                  <a:cubicBezTo>
                    <a:pt x="162" y="1"/>
                    <a:pt x="1" y="70"/>
                    <a:pt x="1" y="158"/>
                  </a:cubicBezTo>
                  <a:cubicBezTo>
                    <a:pt x="1" y="247"/>
                    <a:pt x="162" y="319"/>
                    <a:pt x="362" y="319"/>
                  </a:cubicBezTo>
                  <a:cubicBezTo>
                    <a:pt x="563" y="319"/>
                    <a:pt x="724" y="247"/>
                    <a:pt x="724" y="158"/>
                  </a:cubicBezTo>
                  <a:cubicBezTo>
                    <a:pt x="724" y="70"/>
                    <a:pt x="563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8"/>
            <p:cNvSpPr/>
            <p:nvPr/>
          </p:nvSpPr>
          <p:spPr>
            <a:xfrm>
              <a:off x="4095140" y="2272557"/>
              <a:ext cx="151925" cy="152438"/>
            </a:xfrm>
            <a:custGeom>
              <a:avLst/>
              <a:gdLst/>
              <a:ahLst/>
              <a:cxnLst/>
              <a:rect l="l" t="t" r="r" b="b"/>
              <a:pathLst>
                <a:path w="593" h="595" extrusionOk="0">
                  <a:moveTo>
                    <a:pt x="297" y="0"/>
                  </a:moveTo>
                  <a:lnTo>
                    <a:pt x="251" y="250"/>
                  </a:lnTo>
                  <a:lnTo>
                    <a:pt x="1" y="299"/>
                  </a:lnTo>
                  <a:lnTo>
                    <a:pt x="251" y="345"/>
                  </a:lnTo>
                  <a:lnTo>
                    <a:pt x="297" y="595"/>
                  </a:lnTo>
                  <a:lnTo>
                    <a:pt x="343" y="345"/>
                  </a:lnTo>
                  <a:lnTo>
                    <a:pt x="592" y="299"/>
                  </a:lnTo>
                  <a:lnTo>
                    <a:pt x="343" y="25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8"/>
            <p:cNvSpPr/>
            <p:nvPr/>
          </p:nvSpPr>
          <p:spPr>
            <a:xfrm>
              <a:off x="3998553" y="2427302"/>
              <a:ext cx="122206" cy="122462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37" y="1"/>
                  </a:moveTo>
                  <a:lnTo>
                    <a:pt x="201" y="201"/>
                  </a:lnTo>
                  <a:lnTo>
                    <a:pt x="0" y="237"/>
                  </a:lnTo>
                  <a:lnTo>
                    <a:pt x="201" y="277"/>
                  </a:lnTo>
                  <a:lnTo>
                    <a:pt x="237" y="477"/>
                  </a:lnTo>
                  <a:lnTo>
                    <a:pt x="276" y="277"/>
                  </a:lnTo>
                  <a:lnTo>
                    <a:pt x="477" y="237"/>
                  </a:lnTo>
                  <a:lnTo>
                    <a:pt x="276" y="201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8"/>
            <p:cNvSpPr/>
            <p:nvPr/>
          </p:nvSpPr>
          <p:spPr>
            <a:xfrm>
              <a:off x="5043846" y="2425764"/>
              <a:ext cx="152694" cy="152438"/>
            </a:xfrm>
            <a:custGeom>
              <a:avLst/>
              <a:gdLst/>
              <a:ahLst/>
              <a:cxnLst/>
              <a:rect l="l" t="t" r="r" b="b"/>
              <a:pathLst>
                <a:path w="596" h="595" extrusionOk="0">
                  <a:moveTo>
                    <a:pt x="299" y="0"/>
                  </a:moveTo>
                  <a:lnTo>
                    <a:pt x="250" y="250"/>
                  </a:lnTo>
                  <a:lnTo>
                    <a:pt x="1" y="296"/>
                  </a:lnTo>
                  <a:lnTo>
                    <a:pt x="250" y="345"/>
                  </a:lnTo>
                  <a:lnTo>
                    <a:pt x="299" y="595"/>
                  </a:lnTo>
                  <a:lnTo>
                    <a:pt x="345" y="345"/>
                  </a:lnTo>
                  <a:lnTo>
                    <a:pt x="595" y="296"/>
                  </a:lnTo>
                  <a:lnTo>
                    <a:pt x="345" y="25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8"/>
            <p:cNvSpPr/>
            <p:nvPr/>
          </p:nvSpPr>
          <p:spPr>
            <a:xfrm>
              <a:off x="4889870" y="2225416"/>
              <a:ext cx="152438" cy="152438"/>
            </a:xfrm>
            <a:custGeom>
              <a:avLst/>
              <a:gdLst/>
              <a:ahLst/>
              <a:cxnLst/>
              <a:rect l="l" t="t" r="r" b="b"/>
              <a:pathLst>
                <a:path w="595" h="595" extrusionOk="0">
                  <a:moveTo>
                    <a:pt x="299" y="0"/>
                  </a:moveTo>
                  <a:lnTo>
                    <a:pt x="250" y="250"/>
                  </a:lnTo>
                  <a:lnTo>
                    <a:pt x="0" y="299"/>
                  </a:lnTo>
                  <a:lnTo>
                    <a:pt x="250" y="345"/>
                  </a:lnTo>
                  <a:lnTo>
                    <a:pt x="299" y="595"/>
                  </a:lnTo>
                  <a:lnTo>
                    <a:pt x="345" y="345"/>
                  </a:lnTo>
                  <a:lnTo>
                    <a:pt x="595" y="299"/>
                  </a:lnTo>
                  <a:lnTo>
                    <a:pt x="345" y="25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8"/>
            <p:cNvSpPr/>
            <p:nvPr/>
          </p:nvSpPr>
          <p:spPr>
            <a:xfrm>
              <a:off x="4964680" y="2660443"/>
              <a:ext cx="122462" cy="122462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41" y="1"/>
                  </a:moveTo>
                  <a:lnTo>
                    <a:pt x="201" y="201"/>
                  </a:lnTo>
                  <a:lnTo>
                    <a:pt x="1" y="237"/>
                  </a:lnTo>
                  <a:lnTo>
                    <a:pt x="201" y="277"/>
                  </a:lnTo>
                  <a:lnTo>
                    <a:pt x="241" y="477"/>
                  </a:lnTo>
                  <a:lnTo>
                    <a:pt x="277" y="277"/>
                  </a:lnTo>
                  <a:lnTo>
                    <a:pt x="477" y="237"/>
                  </a:lnTo>
                  <a:lnTo>
                    <a:pt x="277" y="20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8"/>
            <p:cNvSpPr/>
            <p:nvPr/>
          </p:nvSpPr>
          <p:spPr>
            <a:xfrm>
              <a:off x="4070033" y="2613302"/>
              <a:ext cx="169347" cy="169603"/>
            </a:xfrm>
            <a:custGeom>
              <a:avLst/>
              <a:gdLst/>
              <a:ahLst/>
              <a:cxnLst/>
              <a:rect l="l" t="t" r="r" b="b"/>
              <a:pathLst>
                <a:path w="661" h="662" extrusionOk="0">
                  <a:moveTo>
                    <a:pt x="332" y="1"/>
                  </a:moveTo>
                  <a:lnTo>
                    <a:pt x="280" y="280"/>
                  </a:lnTo>
                  <a:lnTo>
                    <a:pt x="0" y="333"/>
                  </a:lnTo>
                  <a:lnTo>
                    <a:pt x="280" y="385"/>
                  </a:lnTo>
                  <a:lnTo>
                    <a:pt x="332" y="661"/>
                  </a:lnTo>
                  <a:lnTo>
                    <a:pt x="381" y="385"/>
                  </a:lnTo>
                  <a:lnTo>
                    <a:pt x="661" y="333"/>
                  </a:lnTo>
                  <a:lnTo>
                    <a:pt x="381" y="280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8"/>
            <p:cNvSpPr/>
            <p:nvPr/>
          </p:nvSpPr>
          <p:spPr>
            <a:xfrm>
              <a:off x="5681781" y="3587117"/>
              <a:ext cx="118107" cy="180363"/>
            </a:xfrm>
            <a:custGeom>
              <a:avLst/>
              <a:gdLst/>
              <a:ahLst/>
              <a:cxnLst/>
              <a:rect l="l" t="t" r="r" b="b"/>
              <a:pathLst>
                <a:path w="461" h="704" extrusionOk="0">
                  <a:moveTo>
                    <a:pt x="1" y="1"/>
                  </a:moveTo>
                  <a:lnTo>
                    <a:pt x="1" y="1"/>
                  </a:lnTo>
                  <a:cubicBezTo>
                    <a:pt x="99" y="90"/>
                    <a:pt x="267" y="303"/>
                    <a:pt x="270" y="704"/>
                  </a:cubicBezTo>
                  <a:cubicBezTo>
                    <a:pt x="336" y="688"/>
                    <a:pt x="402" y="665"/>
                    <a:pt x="461" y="642"/>
                  </a:cubicBezTo>
                  <a:cubicBezTo>
                    <a:pt x="418" y="306"/>
                    <a:pt x="231" y="5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8"/>
            <p:cNvSpPr/>
            <p:nvPr/>
          </p:nvSpPr>
          <p:spPr>
            <a:xfrm>
              <a:off x="5647451" y="3762358"/>
              <a:ext cx="154999" cy="230834"/>
            </a:xfrm>
            <a:custGeom>
              <a:avLst/>
              <a:gdLst/>
              <a:ahLst/>
              <a:cxnLst/>
              <a:rect l="l" t="t" r="r" b="b"/>
              <a:pathLst>
                <a:path w="605" h="901" extrusionOk="0">
                  <a:moveTo>
                    <a:pt x="598" y="0"/>
                  </a:moveTo>
                  <a:cubicBezTo>
                    <a:pt x="539" y="27"/>
                    <a:pt x="473" y="46"/>
                    <a:pt x="404" y="63"/>
                  </a:cubicBezTo>
                  <a:cubicBezTo>
                    <a:pt x="401" y="132"/>
                    <a:pt x="394" y="204"/>
                    <a:pt x="381" y="283"/>
                  </a:cubicBezTo>
                  <a:cubicBezTo>
                    <a:pt x="335" y="582"/>
                    <a:pt x="177" y="772"/>
                    <a:pt x="0" y="897"/>
                  </a:cubicBezTo>
                  <a:cubicBezTo>
                    <a:pt x="17" y="897"/>
                    <a:pt x="30" y="900"/>
                    <a:pt x="46" y="900"/>
                  </a:cubicBezTo>
                  <a:cubicBezTo>
                    <a:pt x="355" y="900"/>
                    <a:pt x="605" y="542"/>
                    <a:pt x="605" y="102"/>
                  </a:cubicBezTo>
                  <a:cubicBezTo>
                    <a:pt x="605" y="69"/>
                    <a:pt x="601" y="36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8"/>
            <p:cNvSpPr/>
            <p:nvPr/>
          </p:nvSpPr>
          <p:spPr>
            <a:xfrm>
              <a:off x="5516020" y="3763126"/>
              <a:ext cx="127330" cy="228272"/>
            </a:xfrm>
            <a:custGeom>
              <a:avLst/>
              <a:gdLst/>
              <a:ahLst/>
              <a:cxnLst/>
              <a:rect l="l" t="t" r="r" b="b"/>
              <a:pathLst>
                <a:path w="497" h="891" extrusionOk="0">
                  <a:moveTo>
                    <a:pt x="7" y="1"/>
                  </a:moveTo>
                  <a:cubicBezTo>
                    <a:pt x="4" y="33"/>
                    <a:pt x="1" y="66"/>
                    <a:pt x="1" y="99"/>
                  </a:cubicBezTo>
                  <a:cubicBezTo>
                    <a:pt x="1" y="510"/>
                    <a:pt x="221" y="848"/>
                    <a:pt x="497" y="891"/>
                  </a:cubicBezTo>
                  <a:cubicBezTo>
                    <a:pt x="293" y="727"/>
                    <a:pt x="89" y="451"/>
                    <a:pt x="102" y="56"/>
                  </a:cubicBezTo>
                  <a:lnTo>
                    <a:pt x="102" y="33"/>
                  </a:lnTo>
                  <a:cubicBezTo>
                    <a:pt x="70" y="24"/>
                    <a:pt x="37" y="10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8"/>
            <p:cNvSpPr/>
            <p:nvPr/>
          </p:nvSpPr>
          <p:spPr>
            <a:xfrm>
              <a:off x="5519351" y="3584811"/>
              <a:ext cx="162685" cy="176008"/>
            </a:xfrm>
            <a:custGeom>
              <a:avLst/>
              <a:gdLst/>
              <a:ahLst/>
              <a:cxnLst/>
              <a:rect l="l" t="t" r="r" b="b"/>
              <a:pathLst>
                <a:path w="635" h="687" extrusionOk="0">
                  <a:moveTo>
                    <a:pt x="546" y="0"/>
                  </a:moveTo>
                  <a:cubicBezTo>
                    <a:pt x="277" y="0"/>
                    <a:pt x="47" y="273"/>
                    <a:pt x="1" y="651"/>
                  </a:cubicBezTo>
                  <a:cubicBezTo>
                    <a:pt x="30" y="664"/>
                    <a:pt x="60" y="674"/>
                    <a:pt x="93" y="687"/>
                  </a:cubicBezTo>
                  <a:cubicBezTo>
                    <a:pt x="149" y="102"/>
                    <a:pt x="635" y="10"/>
                    <a:pt x="635" y="10"/>
                  </a:cubicBezTo>
                  <a:cubicBezTo>
                    <a:pt x="608" y="3"/>
                    <a:pt x="576" y="0"/>
                    <a:pt x="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8"/>
            <p:cNvSpPr/>
            <p:nvPr/>
          </p:nvSpPr>
          <p:spPr>
            <a:xfrm>
              <a:off x="5541384" y="3645274"/>
              <a:ext cx="70967" cy="88132"/>
            </a:xfrm>
            <a:custGeom>
              <a:avLst/>
              <a:gdLst/>
              <a:ahLst/>
              <a:cxnLst/>
              <a:rect l="l" t="t" r="r" b="b"/>
              <a:pathLst>
                <a:path w="277" h="344" extrusionOk="0">
                  <a:moveTo>
                    <a:pt x="174" y="0"/>
                  </a:moveTo>
                  <a:cubicBezTo>
                    <a:pt x="119" y="0"/>
                    <a:pt x="59" y="55"/>
                    <a:pt x="33" y="135"/>
                  </a:cubicBezTo>
                  <a:cubicBezTo>
                    <a:pt x="0" y="227"/>
                    <a:pt x="20" y="319"/>
                    <a:pt x="79" y="339"/>
                  </a:cubicBezTo>
                  <a:cubicBezTo>
                    <a:pt x="88" y="342"/>
                    <a:pt x="97" y="344"/>
                    <a:pt x="106" y="344"/>
                  </a:cubicBezTo>
                  <a:cubicBezTo>
                    <a:pt x="158" y="344"/>
                    <a:pt x="215" y="289"/>
                    <a:pt x="243" y="211"/>
                  </a:cubicBezTo>
                  <a:cubicBezTo>
                    <a:pt x="276" y="119"/>
                    <a:pt x="256" y="27"/>
                    <a:pt x="197" y="4"/>
                  </a:cubicBezTo>
                  <a:cubicBezTo>
                    <a:pt x="190" y="1"/>
                    <a:pt x="182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8"/>
            <p:cNvSpPr/>
            <p:nvPr/>
          </p:nvSpPr>
          <p:spPr>
            <a:xfrm>
              <a:off x="4734101" y="2101672"/>
              <a:ext cx="751940" cy="1002757"/>
            </a:xfrm>
            <a:custGeom>
              <a:avLst/>
              <a:gdLst/>
              <a:ahLst/>
              <a:cxnLst/>
              <a:rect l="l" t="t" r="r" b="b"/>
              <a:pathLst>
                <a:path w="2935" h="3914" extrusionOk="0">
                  <a:moveTo>
                    <a:pt x="1623" y="0"/>
                  </a:moveTo>
                  <a:lnTo>
                    <a:pt x="1574" y="119"/>
                  </a:lnTo>
                  <a:lnTo>
                    <a:pt x="2767" y="119"/>
                  </a:lnTo>
                  <a:cubicBezTo>
                    <a:pt x="2777" y="119"/>
                    <a:pt x="2786" y="128"/>
                    <a:pt x="2786" y="138"/>
                  </a:cubicBezTo>
                  <a:lnTo>
                    <a:pt x="2786" y="3246"/>
                  </a:lnTo>
                  <a:lnTo>
                    <a:pt x="2786" y="3775"/>
                  </a:lnTo>
                  <a:cubicBezTo>
                    <a:pt x="2786" y="3785"/>
                    <a:pt x="2777" y="3795"/>
                    <a:pt x="2767" y="3795"/>
                  </a:cubicBezTo>
                  <a:lnTo>
                    <a:pt x="47" y="3795"/>
                  </a:lnTo>
                  <a:lnTo>
                    <a:pt x="1" y="3913"/>
                  </a:lnTo>
                  <a:lnTo>
                    <a:pt x="2934" y="391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8"/>
            <p:cNvSpPr/>
            <p:nvPr/>
          </p:nvSpPr>
          <p:spPr>
            <a:xfrm>
              <a:off x="4666720" y="3698308"/>
              <a:ext cx="12810" cy="45603"/>
            </a:xfrm>
            <a:custGeom>
              <a:avLst/>
              <a:gdLst/>
              <a:ahLst/>
              <a:cxnLst/>
              <a:rect l="l" t="t" r="r" b="b"/>
              <a:pathLst>
                <a:path w="50" h="178" extrusionOk="0">
                  <a:moveTo>
                    <a:pt x="50" y="1"/>
                  </a:moveTo>
                  <a:lnTo>
                    <a:pt x="1" y="178"/>
                  </a:lnTo>
                  <a:lnTo>
                    <a:pt x="50" y="17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8"/>
            <p:cNvSpPr/>
            <p:nvPr/>
          </p:nvSpPr>
          <p:spPr>
            <a:xfrm>
              <a:off x="4610357" y="3484637"/>
              <a:ext cx="716584" cy="452957"/>
            </a:xfrm>
            <a:custGeom>
              <a:avLst/>
              <a:gdLst/>
              <a:ahLst/>
              <a:cxnLst/>
              <a:rect l="l" t="t" r="r" b="b"/>
              <a:pathLst>
                <a:path w="2797" h="1768" extrusionOk="0">
                  <a:moveTo>
                    <a:pt x="960" y="118"/>
                  </a:moveTo>
                  <a:cubicBezTo>
                    <a:pt x="973" y="118"/>
                    <a:pt x="983" y="128"/>
                    <a:pt x="983" y="141"/>
                  </a:cubicBezTo>
                  <a:lnTo>
                    <a:pt x="983" y="378"/>
                  </a:lnTo>
                  <a:cubicBezTo>
                    <a:pt x="983" y="388"/>
                    <a:pt x="973" y="398"/>
                    <a:pt x="960" y="398"/>
                  </a:cubicBezTo>
                  <a:lnTo>
                    <a:pt x="710" y="398"/>
                  </a:lnTo>
                  <a:cubicBezTo>
                    <a:pt x="700" y="398"/>
                    <a:pt x="690" y="388"/>
                    <a:pt x="690" y="378"/>
                  </a:cubicBezTo>
                  <a:lnTo>
                    <a:pt x="690" y="141"/>
                  </a:lnTo>
                  <a:cubicBezTo>
                    <a:pt x="690" y="128"/>
                    <a:pt x="700" y="118"/>
                    <a:pt x="710" y="118"/>
                  </a:cubicBezTo>
                  <a:close/>
                  <a:moveTo>
                    <a:pt x="1798" y="118"/>
                  </a:moveTo>
                  <a:cubicBezTo>
                    <a:pt x="1807" y="118"/>
                    <a:pt x="1817" y="128"/>
                    <a:pt x="1817" y="141"/>
                  </a:cubicBezTo>
                  <a:lnTo>
                    <a:pt x="1817" y="378"/>
                  </a:lnTo>
                  <a:cubicBezTo>
                    <a:pt x="1817" y="388"/>
                    <a:pt x="1807" y="398"/>
                    <a:pt x="1798" y="398"/>
                  </a:cubicBezTo>
                  <a:lnTo>
                    <a:pt x="1548" y="398"/>
                  </a:lnTo>
                  <a:cubicBezTo>
                    <a:pt x="1535" y="398"/>
                    <a:pt x="1525" y="388"/>
                    <a:pt x="1525" y="378"/>
                  </a:cubicBezTo>
                  <a:lnTo>
                    <a:pt x="1525" y="141"/>
                  </a:lnTo>
                  <a:cubicBezTo>
                    <a:pt x="1525" y="128"/>
                    <a:pt x="1535" y="118"/>
                    <a:pt x="1548" y="118"/>
                  </a:cubicBezTo>
                  <a:close/>
                  <a:moveTo>
                    <a:pt x="2215" y="118"/>
                  </a:moveTo>
                  <a:cubicBezTo>
                    <a:pt x="2228" y="118"/>
                    <a:pt x="2238" y="128"/>
                    <a:pt x="2238" y="141"/>
                  </a:cubicBezTo>
                  <a:lnTo>
                    <a:pt x="2238" y="378"/>
                  </a:lnTo>
                  <a:cubicBezTo>
                    <a:pt x="2238" y="388"/>
                    <a:pt x="2228" y="398"/>
                    <a:pt x="2215" y="398"/>
                  </a:cubicBezTo>
                  <a:lnTo>
                    <a:pt x="1965" y="398"/>
                  </a:lnTo>
                  <a:cubicBezTo>
                    <a:pt x="1955" y="398"/>
                    <a:pt x="1945" y="388"/>
                    <a:pt x="1945" y="378"/>
                  </a:cubicBezTo>
                  <a:lnTo>
                    <a:pt x="1945" y="141"/>
                  </a:lnTo>
                  <a:cubicBezTo>
                    <a:pt x="1945" y="128"/>
                    <a:pt x="1952" y="118"/>
                    <a:pt x="1965" y="118"/>
                  </a:cubicBezTo>
                  <a:close/>
                  <a:moveTo>
                    <a:pt x="2632" y="118"/>
                  </a:moveTo>
                  <a:cubicBezTo>
                    <a:pt x="2645" y="118"/>
                    <a:pt x="2655" y="128"/>
                    <a:pt x="2655" y="141"/>
                  </a:cubicBezTo>
                  <a:lnTo>
                    <a:pt x="2655" y="378"/>
                  </a:lnTo>
                  <a:cubicBezTo>
                    <a:pt x="2655" y="388"/>
                    <a:pt x="2645" y="398"/>
                    <a:pt x="2632" y="398"/>
                  </a:cubicBezTo>
                  <a:lnTo>
                    <a:pt x="2382" y="398"/>
                  </a:lnTo>
                  <a:cubicBezTo>
                    <a:pt x="2373" y="398"/>
                    <a:pt x="2363" y="388"/>
                    <a:pt x="2363" y="378"/>
                  </a:cubicBezTo>
                  <a:lnTo>
                    <a:pt x="2363" y="141"/>
                  </a:lnTo>
                  <a:cubicBezTo>
                    <a:pt x="2363" y="128"/>
                    <a:pt x="2373" y="118"/>
                    <a:pt x="2382" y="118"/>
                  </a:cubicBezTo>
                  <a:close/>
                  <a:moveTo>
                    <a:pt x="960" y="631"/>
                  </a:moveTo>
                  <a:cubicBezTo>
                    <a:pt x="973" y="631"/>
                    <a:pt x="983" y="641"/>
                    <a:pt x="983" y="651"/>
                  </a:cubicBezTo>
                  <a:lnTo>
                    <a:pt x="983" y="890"/>
                  </a:lnTo>
                  <a:cubicBezTo>
                    <a:pt x="983" y="900"/>
                    <a:pt x="973" y="910"/>
                    <a:pt x="960" y="910"/>
                  </a:cubicBezTo>
                  <a:lnTo>
                    <a:pt x="710" y="910"/>
                  </a:lnTo>
                  <a:cubicBezTo>
                    <a:pt x="700" y="910"/>
                    <a:pt x="690" y="900"/>
                    <a:pt x="690" y="890"/>
                  </a:cubicBezTo>
                  <a:lnTo>
                    <a:pt x="690" y="651"/>
                  </a:lnTo>
                  <a:cubicBezTo>
                    <a:pt x="690" y="641"/>
                    <a:pt x="700" y="631"/>
                    <a:pt x="710" y="631"/>
                  </a:cubicBezTo>
                  <a:close/>
                  <a:moveTo>
                    <a:pt x="1798" y="631"/>
                  </a:moveTo>
                  <a:cubicBezTo>
                    <a:pt x="1807" y="631"/>
                    <a:pt x="1817" y="641"/>
                    <a:pt x="1817" y="651"/>
                  </a:cubicBezTo>
                  <a:lnTo>
                    <a:pt x="1817" y="890"/>
                  </a:lnTo>
                  <a:cubicBezTo>
                    <a:pt x="1817" y="900"/>
                    <a:pt x="1807" y="910"/>
                    <a:pt x="1798" y="910"/>
                  </a:cubicBezTo>
                  <a:lnTo>
                    <a:pt x="1548" y="910"/>
                  </a:lnTo>
                  <a:cubicBezTo>
                    <a:pt x="1535" y="910"/>
                    <a:pt x="1525" y="900"/>
                    <a:pt x="1525" y="890"/>
                  </a:cubicBezTo>
                  <a:lnTo>
                    <a:pt x="1525" y="651"/>
                  </a:lnTo>
                  <a:cubicBezTo>
                    <a:pt x="1525" y="641"/>
                    <a:pt x="1535" y="631"/>
                    <a:pt x="1548" y="631"/>
                  </a:cubicBezTo>
                  <a:close/>
                  <a:moveTo>
                    <a:pt x="2215" y="631"/>
                  </a:moveTo>
                  <a:cubicBezTo>
                    <a:pt x="2228" y="631"/>
                    <a:pt x="2238" y="641"/>
                    <a:pt x="2238" y="651"/>
                  </a:cubicBezTo>
                  <a:lnTo>
                    <a:pt x="2238" y="890"/>
                  </a:lnTo>
                  <a:cubicBezTo>
                    <a:pt x="2238" y="900"/>
                    <a:pt x="2228" y="910"/>
                    <a:pt x="2215" y="910"/>
                  </a:cubicBezTo>
                  <a:lnTo>
                    <a:pt x="1965" y="910"/>
                  </a:lnTo>
                  <a:cubicBezTo>
                    <a:pt x="1955" y="910"/>
                    <a:pt x="1945" y="900"/>
                    <a:pt x="1945" y="890"/>
                  </a:cubicBezTo>
                  <a:lnTo>
                    <a:pt x="1945" y="651"/>
                  </a:lnTo>
                  <a:cubicBezTo>
                    <a:pt x="1945" y="641"/>
                    <a:pt x="1952" y="631"/>
                    <a:pt x="1965" y="631"/>
                  </a:cubicBezTo>
                  <a:close/>
                  <a:moveTo>
                    <a:pt x="2632" y="631"/>
                  </a:moveTo>
                  <a:cubicBezTo>
                    <a:pt x="2645" y="631"/>
                    <a:pt x="2655" y="641"/>
                    <a:pt x="2655" y="651"/>
                  </a:cubicBezTo>
                  <a:lnTo>
                    <a:pt x="2655" y="890"/>
                  </a:lnTo>
                  <a:cubicBezTo>
                    <a:pt x="2655" y="900"/>
                    <a:pt x="2645" y="910"/>
                    <a:pt x="2632" y="910"/>
                  </a:cubicBezTo>
                  <a:lnTo>
                    <a:pt x="2382" y="910"/>
                  </a:lnTo>
                  <a:cubicBezTo>
                    <a:pt x="2373" y="910"/>
                    <a:pt x="2363" y="900"/>
                    <a:pt x="2363" y="890"/>
                  </a:cubicBezTo>
                  <a:lnTo>
                    <a:pt x="2363" y="651"/>
                  </a:lnTo>
                  <a:cubicBezTo>
                    <a:pt x="2363" y="641"/>
                    <a:pt x="2373" y="631"/>
                    <a:pt x="2382" y="631"/>
                  </a:cubicBezTo>
                  <a:close/>
                  <a:moveTo>
                    <a:pt x="960" y="1012"/>
                  </a:moveTo>
                  <a:cubicBezTo>
                    <a:pt x="973" y="1012"/>
                    <a:pt x="983" y="1022"/>
                    <a:pt x="983" y="1032"/>
                  </a:cubicBezTo>
                  <a:lnTo>
                    <a:pt x="983" y="1271"/>
                  </a:lnTo>
                  <a:cubicBezTo>
                    <a:pt x="983" y="1281"/>
                    <a:pt x="973" y="1291"/>
                    <a:pt x="960" y="1291"/>
                  </a:cubicBezTo>
                  <a:lnTo>
                    <a:pt x="710" y="1291"/>
                  </a:lnTo>
                  <a:cubicBezTo>
                    <a:pt x="700" y="1291"/>
                    <a:pt x="690" y="1281"/>
                    <a:pt x="690" y="1271"/>
                  </a:cubicBezTo>
                  <a:lnTo>
                    <a:pt x="690" y="1032"/>
                  </a:lnTo>
                  <a:cubicBezTo>
                    <a:pt x="690" y="1022"/>
                    <a:pt x="700" y="1012"/>
                    <a:pt x="710" y="1012"/>
                  </a:cubicBezTo>
                  <a:close/>
                  <a:moveTo>
                    <a:pt x="1798" y="1012"/>
                  </a:moveTo>
                  <a:cubicBezTo>
                    <a:pt x="1807" y="1012"/>
                    <a:pt x="1817" y="1022"/>
                    <a:pt x="1817" y="1032"/>
                  </a:cubicBezTo>
                  <a:lnTo>
                    <a:pt x="1817" y="1271"/>
                  </a:lnTo>
                  <a:cubicBezTo>
                    <a:pt x="1817" y="1281"/>
                    <a:pt x="1807" y="1291"/>
                    <a:pt x="1798" y="1291"/>
                  </a:cubicBezTo>
                  <a:lnTo>
                    <a:pt x="1548" y="1291"/>
                  </a:lnTo>
                  <a:cubicBezTo>
                    <a:pt x="1535" y="1291"/>
                    <a:pt x="1525" y="1281"/>
                    <a:pt x="1525" y="1271"/>
                  </a:cubicBezTo>
                  <a:lnTo>
                    <a:pt x="1525" y="1032"/>
                  </a:lnTo>
                  <a:cubicBezTo>
                    <a:pt x="1525" y="1022"/>
                    <a:pt x="1535" y="1012"/>
                    <a:pt x="1548" y="1012"/>
                  </a:cubicBezTo>
                  <a:close/>
                  <a:moveTo>
                    <a:pt x="2215" y="1012"/>
                  </a:moveTo>
                  <a:cubicBezTo>
                    <a:pt x="2228" y="1012"/>
                    <a:pt x="2238" y="1022"/>
                    <a:pt x="2238" y="1032"/>
                  </a:cubicBezTo>
                  <a:lnTo>
                    <a:pt x="2238" y="1271"/>
                  </a:lnTo>
                  <a:cubicBezTo>
                    <a:pt x="2238" y="1281"/>
                    <a:pt x="2228" y="1291"/>
                    <a:pt x="2215" y="1291"/>
                  </a:cubicBezTo>
                  <a:lnTo>
                    <a:pt x="1965" y="1291"/>
                  </a:lnTo>
                  <a:cubicBezTo>
                    <a:pt x="1955" y="1291"/>
                    <a:pt x="1945" y="1281"/>
                    <a:pt x="1945" y="1271"/>
                  </a:cubicBezTo>
                  <a:lnTo>
                    <a:pt x="1945" y="1032"/>
                  </a:lnTo>
                  <a:cubicBezTo>
                    <a:pt x="1945" y="1022"/>
                    <a:pt x="1952" y="1012"/>
                    <a:pt x="1965" y="1012"/>
                  </a:cubicBezTo>
                  <a:close/>
                  <a:moveTo>
                    <a:pt x="2632" y="1012"/>
                  </a:moveTo>
                  <a:cubicBezTo>
                    <a:pt x="2645" y="1012"/>
                    <a:pt x="2655" y="1022"/>
                    <a:pt x="2655" y="1032"/>
                  </a:cubicBezTo>
                  <a:lnTo>
                    <a:pt x="2655" y="1271"/>
                  </a:lnTo>
                  <a:cubicBezTo>
                    <a:pt x="2655" y="1281"/>
                    <a:pt x="2645" y="1291"/>
                    <a:pt x="2632" y="1291"/>
                  </a:cubicBezTo>
                  <a:lnTo>
                    <a:pt x="2382" y="1291"/>
                  </a:lnTo>
                  <a:cubicBezTo>
                    <a:pt x="2373" y="1291"/>
                    <a:pt x="2363" y="1281"/>
                    <a:pt x="2363" y="1271"/>
                  </a:cubicBezTo>
                  <a:lnTo>
                    <a:pt x="2363" y="1032"/>
                  </a:lnTo>
                  <a:cubicBezTo>
                    <a:pt x="2363" y="1022"/>
                    <a:pt x="2373" y="1012"/>
                    <a:pt x="2382" y="1012"/>
                  </a:cubicBezTo>
                  <a:close/>
                  <a:moveTo>
                    <a:pt x="543" y="1393"/>
                  </a:moveTo>
                  <a:cubicBezTo>
                    <a:pt x="556" y="1393"/>
                    <a:pt x="566" y="1403"/>
                    <a:pt x="566" y="1413"/>
                  </a:cubicBezTo>
                  <a:lnTo>
                    <a:pt x="566" y="1649"/>
                  </a:lnTo>
                  <a:cubicBezTo>
                    <a:pt x="566" y="1662"/>
                    <a:pt x="556" y="1672"/>
                    <a:pt x="543" y="1672"/>
                  </a:cubicBezTo>
                  <a:lnTo>
                    <a:pt x="293" y="1672"/>
                  </a:lnTo>
                  <a:cubicBezTo>
                    <a:pt x="280" y="1672"/>
                    <a:pt x="270" y="1662"/>
                    <a:pt x="270" y="1649"/>
                  </a:cubicBezTo>
                  <a:lnTo>
                    <a:pt x="270" y="1413"/>
                  </a:lnTo>
                  <a:cubicBezTo>
                    <a:pt x="270" y="1403"/>
                    <a:pt x="280" y="1393"/>
                    <a:pt x="293" y="1393"/>
                  </a:cubicBezTo>
                  <a:close/>
                  <a:moveTo>
                    <a:pt x="960" y="1393"/>
                  </a:moveTo>
                  <a:cubicBezTo>
                    <a:pt x="973" y="1393"/>
                    <a:pt x="983" y="1403"/>
                    <a:pt x="983" y="1413"/>
                  </a:cubicBezTo>
                  <a:lnTo>
                    <a:pt x="983" y="1649"/>
                  </a:lnTo>
                  <a:cubicBezTo>
                    <a:pt x="983" y="1662"/>
                    <a:pt x="973" y="1672"/>
                    <a:pt x="960" y="1672"/>
                  </a:cubicBezTo>
                  <a:lnTo>
                    <a:pt x="710" y="1672"/>
                  </a:lnTo>
                  <a:cubicBezTo>
                    <a:pt x="700" y="1672"/>
                    <a:pt x="690" y="1662"/>
                    <a:pt x="690" y="1649"/>
                  </a:cubicBezTo>
                  <a:lnTo>
                    <a:pt x="690" y="1413"/>
                  </a:lnTo>
                  <a:cubicBezTo>
                    <a:pt x="690" y="1403"/>
                    <a:pt x="700" y="1393"/>
                    <a:pt x="710" y="1393"/>
                  </a:cubicBezTo>
                  <a:close/>
                  <a:moveTo>
                    <a:pt x="1798" y="1393"/>
                  </a:moveTo>
                  <a:cubicBezTo>
                    <a:pt x="1807" y="1393"/>
                    <a:pt x="1817" y="1403"/>
                    <a:pt x="1817" y="1413"/>
                  </a:cubicBezTo>
                  <a:lnTo>
                    <a:pt x="1817" y="1649"/>
                  </a:lnTo>
                  <a:cubicBezTo>
                    <a:pt x="1817" y="1662"/>
                    <a:pt x="1807" y="1672"/>
                    <a:pt x="1798" y="1672"/>
                  </a:cubicBezTo>
                  <a:lnTo>
                    <a:pt x="1548" y="1672"/>
                  </a:lnTo>
                  <a:cubicBezTo>
                    <a:pt x="1535" y="1672"/>
                    <a:pt x="1525" y="1662"/>
                    <a:pt x="1525" y="1649"/>
                  </a:cubicBezTo>
                  <a:lnTo>
                    <a:pt x="1525" y="1413"/>
                  </a:lnTo>
                  <a:cubicBezTo>
                    <a:pt x="1525" y="1403"/>
                    <a:pt x="1535" y="1393"/>
                    <a:pt x="1548" y="1393"/>
                  </a:cubicBezTo>
                  <a:close/>
                  <a:moveTo>
                    <a:pt x="2215" y="1393"/>
                  </a:moveTo>
                  <a:cubicBezTo>
                    <a:pt x="2228" y="1393"/>
                    <a:pt x="2238" y="1403"/>
                    <a:pt x="2238" y="1413"/>
                  </a:cubicBezTo>
                  <a:lnTo>
                    <a:pt x="2238" y="1649"/>
                  </a:lnTo>
                  <a:cubicBezTo>
                    <a:pt x="2238" y="1662"/>
                    <a:pt x="2228" y="1672"/>
                    <a:pt x="2215" y="1672"/>
                  </a:cubicBezTo>
                  <a:lnTo>
                    <a:pt x="1965" y="1672"/>
                  </a:lnTo>
                  <a:cubicBezTo>
                    <a:pt x="1955" y="1672"/>
                    <a:pt x="1945" y="1662"/>
                    <a:pt x="1945" y="1649"/>
                  </a:cubicBezTo>
                  <a:lnTo>
                    <a:pt x="1945" y="1413"/>
                  </a:lnTo>
                  <a:cubicBezTo>
                    <a:pt x="1945" y="1403"/>
                    <a:pt x="1952" y="1393"/>
                    <a:pt x="1965" y="1393"/>
                  </a:cubicBezTo>
                  <a:close/>
                  <a:moveTo>
                    <a:pt x="2632" y="1393"/>
                  </a:moveTo>
                  <a:cubicBezTo>
                    <a:pt x="2645" y="1393"/>
                    <a:pt x="2655" y="1403"/>
                    <a:pt x="2655" y="1413"/>
                  </a:cubicBezTo>
                  <a:lnTo>
                    <a:pt x="2655" y="1649"/>
                  </a:lnTo>
                  <a:cubicBezTo>
                    <a:pt x="2655" y="1662"/>
                    <a:pt x="2645" y="1672"/>
                    <a:pt x="2632" y="1672"/>
                  </a:cubicBezTo>
                  <a:lnTo>
                    <a:pt x="2382" y="1672"/>
                  </a:lnTo>
                  <a:cubicBezTo>
                    <a:pt x="2373" y="1672"/>
                    <a:pt x="2363" y="1662"/>
                    <a:pt x="2363" y="1649"/>
                  </a:cubicBezTo>
                  <a:lnTo>
                    <a:pt x="2363" y="1413"/>
                  </a:lnTo>
                  <a:cubicBezTo>
                    <a:pt x="2363" y="1403"/>
                    <a:pt x="2373" y="1393"/>
                    <a:pt x="2382" y="1393"/>
                  </a:cubicBezTo>
                  <a:close/>
                  <a:moveTo>
                    <a:pt x="513" y="0"/>
                  </a:moveTo>
                  <a:lnTo>
                    <a:pt x="480" y="118"/>
                  </a:lnTo>
                  <a:lnTo>
                    <a:pt x="543" y="118"/>
                  </a:lnTo>
                  <a:cubicBezTo>
                    <a:pt x="556" y="118"/>
                    <a:pt x="566" y="128"/>
                    <a:pt x="566" y="141"/>
                  </a:cubicBezTo>
                  <a:lnTo>
                    <a:pt x="566" y="378"/>
                  </a:lnTo>
                  <a:cubicBezTo>
                    <a:pt x="566" y="388"/>
                    <a:pt x="556" y="398"/>
                    <a:pt x="543" y="398"/>
                  </a:cubicBezTo>
                  <a:lnTo>
                    <a:pt x="398" y="398"/>
                  </a:lnTo>
                  <a:lnTo>
                    <a:pt x="329" y="631"/>
                  </a:lnTo>
                  <a:lnTo>
                    <a:pt x="543" y="631"/>
                  </a:lnTo>
                  <a:cubicBezTo>
                    <a:pt x="556" y="631"/>
                    <a:pt x="566" y="641"/>
                    <a:pt x="566" y="651"/>
                  </a:cubicBezTo>
                  <a:lnTo>
                    <a:pt x="566" y="1271"/>
                  </a:lnTo>
                  <a:cubicBezTo>
                    <a:pt x="566" y="1281"/>
                    <a:pt x="556" y="1291"/>
                    <a:pt x="543" y="1291"/>
                  </a:cubicBezTo>
                  <a:lnTo>
                    <a:pt x="139" y="1291"/>
                  </a:lnTo>
                  <a:lnTo>
                    <a:pt x="109" y="1393"/>
                  </a:lnTo>
                  <a:lnTo>
                    <a:pt x="125" y="1393"/>
                  </a:lnTo>
                  <a:cubicBezTo>
                    <a:pt x="135" y="1393"/>
                    <a:pt x="145" y="1403"/>
                    <a:pt x="145" y="1413"/>
                  </a:cubicBezTo>
                  <a:lnTo>
                    <a:pt x="145" y="1653"/>
                  </a:lnTo>
                  <a:cubicBezTo>
                    <a:pt x="145" y="1662"/>
                    <a:pt x="135" y="1672"/>
                    <a:pt x="125" y="1672"/>
                  </a:cubicBezTo>
                  <a:lnTo>
                    <a:pt x="27" y="1672"/>
                  </a:lnTo>
                  <a:lnTo>
                    <a:pt x="1" y="1768"/>
                  </a:lnTo>
                  <a:lnTo>
                    <a:pt x="2796" y="1768"/>
                  </a:lnTo>
                  <a:lnTo>
                    <a:pt x="2796" y="0"/>
                  </a:ln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8"/>
            <p:cNvSpPr/>
            <p:nvPr/>
          </p:nvSpPr>
          <p:spPr>
            <a:xfrm>
              <a:off x="4596009" y="3435703"/>
              <a:ext cx="774741" cy="549800"/>
            </a:xfrm>
            <a:custGeom>
              <a:avLst/>
              <a:gdLst/>
              <a:ahLst/>
              <a:cxnLst/>
              <a:rect l="l" t="t" r="r" b="b"/>
              <a:pathLst>
                <a:path w="3024" h="2146" extrusionOk="0">
                  <a:moveTo>
                    <a:pt x="625" y="1"/>
                  </a:moveTo>
                  <a:lnTo>
                    <a:pt x="582" y="148"/>
                  </a:lnTo>
                  <a:lnTo>
                    <a:pt x="2872" y="148"/>
                  </a:lnTo>
                  <a:cubicBezTo>
                    <a:pt x="2885" y="148"/>
                    <a:pt x="2895" y="158"/>
                    <a:pt x="2895" y="168"/>
                  </a:cubicBezTo>
                  <a:lnTo>
                    <a:pt x="2895" y="1978"/>
                  </a:lnTo>
                  <a:cubicBezTo>
                    <a:pt x="2895" y="1991"/>
                    <a:pt x="2885" y="2001"/>
                    <a:pt x="2872" y="2001"/>
                  </a:cubicBezTo>
                  <a:lnTo>
                    <a:pt x="43" y="2001"/>
                  </a:lnTo>
                  <a:lnTo>
                    <a:pt x="1" y="2146"/>
                  </a:lnTo>
                  <a:lnTo>
                    <a:pt x="3023" y="2146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8"/>
            <p:cNvSpPr/>
            <p:nvPr/>
          </p:nvSpPr>
          <p:spPr>
            <a:xfrm>
              <a:off x="3671899" y="2096548"/>
              <a:ext cx="1820027" cy="1012749"/>
            </a:xfrm>
            <a:custGeom>
              <a:avLst/>
              <a:gdLst/>
              <a:ahLst/>
              <a:cxnLst/>
              <a:rect l="l" t="t" r="r" b="b"/>
              <a:pathLst>
                <a:path w="7104" h="3953" extrusionOk="0">
                  <a:moveTo>
                    <a:pt x="0" y="1"/>
                  </a:moveTo>
                  <a:lnTo>
                    <a:pt x="0" y="3933"/>
                  </a:lnTo>
                  <a:lnTo>
                    <a:pt x="86" y="3953"/>
                  </a:lnTo>
                  <a:lnTo>
                    <a:pt x="92" y="148"/>
                  </a:lnTo>
                  <a:lnTo>
                    <a:pt x="7103" y="171"/>
                  </a:lnTo>
                  <a:lnTo>
                    <a:pt x="7080" y="86"/>
                  </a:lnTo>
                  <a:lnTo>
                    <a:pt x="7080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8"/>
            <p:cNvSpPr/>
            <p:nvPr/>
          </p:nvSpPr>
          <p:spPr>
            <a:xfrm>
              <a:off x="4381315" y="3239710"/>
              <a:ext cx="398387" cy="61487"/>
            </a:xfrm>
            <a:custGeom>
              <a:avLst/>
              <a:gdLst/>
              <a:ahLst/>
              <a:cxnLst/>
              <a:rect l="l" t="t" r="r" b="b"/>
              <a:pathLst>
                <a:path w="1555" h="240" extrusionOk="0">
                  <a:moveTo>
                    <a:pt x="11" y="0"/>
                  </a:moveTo>
                  <a:lnTo>
                    <a:pt x="1" y="240"/>
                  </a:lnTo>
                  <a:lnTo>
                    <a:pt x="1555" y="240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8"/>
            <p:cNvSpPr/>
            <p:nvPr/>
          </p:nvSpPr>
          <p:spPr>
            <a:xfrm>
              <a:off x="3741842" y="3435703"/>
              <a:ext cx="1628904" cy="549800"/>
            </a:xfrm>
            <a:custGeom>
              <a:avLst/>
              <a:gdLst/>
              <a:ahLst/>
              <a:cxnLst/>
              <a:rect l="l" t="t" r="r" b="b"/>
              <a:pathLst>
                <a:path w="6358" h="2146" extrusionOk="0">
                  <a:moveTo>
                    <a:pt x="0" y="1"/>
                  </a:moveTo>
                  <a:lnTo>
                    <a:pt x="0" y="2146"/>
                  </a:lnTo>
                  <a:lnTo>
                    <a:pt x="72" y="2146"/>
                  </a:lnTo>
                  <a:lnTo>
                    <a:pt x="72" y="73"/>
                  </a:lnTo>
                  <a:lnTo>
                    <a:pt x="6357" y="73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8"/>
            <p:cNvSpPr/>
            <p:nvPr/>
          </p:nvSpPr>
          <p:spPr>
            <a:xfrm>
              <a:off x="3793850" y="3492067"/>
              <a:ext cx="1562549" cy="474990"/>
            </a:xfrm>
            <a:custGeom>
              <a:avLst/>
              <a:gdLst/>
              <a:ahLst/>
              <a:cxnLst/>
              <a:rect l="l" t="t" r="r" b="b"/>
              <a:pathLst>
                <a:path w="6099" h="1854" extrusionOk="0">
                  <a:moveTo>
                    <a:pt x="6026" y="1"/>
                  </a:moveTo>
                  <a:lnTo>
                    <a:pt x="6026" y="1758"/>
                  </a:lnTo>
                  <a:cubicBezTo>
                    <a:pt x="6026" y="1771"/>
                    <a:pt x="6016" y="1781"/>
                    <a:pt x="6003" y="1781"/>
                  </a:cubicBezTo>
                  <a:lnTo>
                    <a:pt x="1" y="1781"/>
                  </a:lnTo>
                  <a:lnTo>
                    <a:pt x="1" y="1831"/>
                  </a:lnTo>
                  <a:cubicBezTo>
                    <a:pt x="1" y="1844"/>
                    <a:pt x="11" y="1854"/>
                    <a:pt x="21" y="1854"/>
                  </a:cubicBezTo>
                  <a:lnTo>
                    <a:pt x="6075" y="1854"/>
                  </a:lnTo>
                  <a:cubicBezTo>
                    <a:pt x="6089" y="1854"/>
                    <a:pt x="6098" y="1844"/>
                    <a:pt x="6098" y="1831"/>
                  </a:cubicBezTo>
                  <a:lnTo>
                    <a:pt x="6098" y="20"/>
                  </a:lnTo>
                  <a:cubicBezTo>
                    <a:pt x="6098" y="11"/>
                    <a:pt x="6089" y="1"/>
                    <a:pt x="6075" y="1"/>
                  </a:cubicBezTo>
                  <a:close/>
                </a:path>
              </a:pathLst>
            </a:custGeom>
            <a:solidFill>
              <a:srgbClr val="1D5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8"/>
            <p:cNvSpPr/>
            <p:nvPr/>
          </p:nvSpPr>
          <p:spPr>
            <a:xfrm>
              <a:off x="3965760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1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1" y="2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8"/>
            <p:cNvSpPr/>
            <p:nvPr/>
          </p:nvSpPr>
          <p:spPr>
            <a:xfrm>
              <a:off x="3937834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0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8"/>
            <p:cNvSpPr/>
            <p:nvPr/>
          </p:nvSpPr>
          <p:spPr>
            <a:xfrm>
              <a:off x="4071570" y="3517431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8"/>
            <p:cNvSpPr/>
            <p:nvPr/>
          </p:nvSpPr>
          <p:spPr>
            <a:xfrm>
              <a:off x="4043900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0"/>
                  </a:moveTo>
                  <a:lnTo>
                    <a:pt x="1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8"/>
            <p:cNvSpPr/>
            <p:nvPr/>
          </p:nvSpPr>
          <p:spPr>
            <a:xfrm>
              <a:off x="4177636" y="3517431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8"/>
            <p:cNvSpPr/>
            <p:nvPr/>
          </p:nvSpPr>
          <p:spPr>
            <a:xfrm>
              <a:off x="4149967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0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8"/>
            <p:cNvSpPr/>
            <p:nvPr/>
          </p:nvSpPr>
          <p:spPr>
            <a:xfrm>
              <a:off x="4283703" y="3517431"/>
              <a:ext cx="34843" cy="62512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6" y="24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8"/>
            <p:cNvSpPr/>
            <p:nvPr/>
          </p:nvSpPr>
          <p:spPr>
            <a:xfrm>
              <a:off x="4256033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0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8"/>
            <p:cNvSpPr/>
            <p:nvPr/>
          </p:nvSpPr>
          <p:spPr>
            <a:xfrm>
              <a:off x="4390794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8"/>
            <p:cNvSpPr/>
            <p:nvPr/>
          </p:nvSpPr>
          <p:spPr>
            <a:xfrm>
              <a:off x="4362868" y="3523323"/>
              <a:ext cx="61744" cy="57388"/>
            </a:xfrm>
            <a:custGeom>
              <a:avLst/>
              <a:gdLst/>
              <a:ahLst/>
              <a:cxnLst/>
              <a:rect l="l" t="t" r="r" b="b"/>
              <a:pathLst>
                <a:path w="241" h="224" extrusionOk="0">
                  <a:moveTo>
                    <a:pt x="1" y="0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1" y="4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8"/>
            <p:cNvSpPr/>
            <p:nvPr/>
          </p:nvSpPr>
          <p:spPr>
            <a:xfrm>
              <a:off x="4496860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1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1" y="2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8"/>
            <p:cNvSpPr/>
            <p:nvPr/>
          </p:nvSpPr>
          <p:spPr>
            <a:xfrm>
              <a:off x="4468935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0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8"/>
            <p:cNvSpPr/>
            <p:nvPr/>
          </p:nvSpPr>
          <p:spPr>
            <a:xfrm>
              <a:off x="4607026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8"/>
            <p:cNvSpPr/>
            <p:nvPr/>
          </p:nvSpPr>
          <p:spPr>
            <a:xfrm>
              <a:off x="4579357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0"/>
                  </a:moveTo>
                  <a:lnTo>
                    <a:pt x="0" y="224"/>
                  </a:lnTo>
                  <a:lnTo>
                    <a:pt x="49" y="224"/>
                  </a:lnTo>
                  <a:lnTo>
                    <a:pt x="49" y="43"/>
                  </a:lnTo>
                  <a:lnTo>
                    <a:pt x="243" y="4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8"/>
            <p:cNvSpPr/>
            <p:nvPr/>
          </p:nvSpPr>
          <p:spPr>
            <a:xfrm>
              <a:off x="4711299" y="3517431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8"/>
            <p:cNvSpPr/>
            <p:nvPr/>
          </p:nvSpPr>
          <p:spPr>
            <a:xfrm>
              <a:off x="4683630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0"/>
                  </a:moveTo>
                  <a:lnTo>
                    <a:pt x="0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8"/>
            <p:cNvSpPr/>
            <p:nvPr/>
          </p:nvSpPr>
          <p:spPr>
            <a:xfrm>
              <a:off x="4821721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8"/>
            <p:cNvSpPr/>
            <p:nvPr/>
          </p:nvSpPr>
          <p:spPr>
            <a:xfrm>
              <a:off x="4793795" y="3523323"/>
              <a:ext cx="61744" cy="57388"/>
            </a:xfrm>
            <a:custGeom>
              <a:avLst/>
              <a:gdLst/>
              <a:ahLst/>
              <a:cxnLst/>
              <a:rect l="l" t="t" r="r" b="b"/>
              <a:pathLst>
                <a:path w="241" h="224" extrusionOk="0">
                  <a:moveTo>
                    <a:pt x="1" y="0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1" y="4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8"/>
            <p:cNvSpPr/>
            <p:nvPr/>
          </p:nvSpPr>
          <p:spPr>
            <a:xfrm>
              <a:off x="3857131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8"/>
            <p:cNvSpPr/>
            <p:nvPr/>
          </p:nvSpPr>
          <p:spPr>
            <a:xfrm>
              <a:off x="3829205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1"/>
                  </a:moveTo>
                  <a:lnTo>
                    <a:pt x="1" y="228"/>
                  </a:lnTo>
                  <a:lnTo>
                    <a:pt x="47" y="228"/>
                  </a:lnTo>
                  <a:lnTo>
                    <a:pt x="47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8"/>
            <p:cNvSpPr/>
            <p:nvPr/>
          </p:nvSpPr>
          <p:spPr>
            <a:xfrm>
              <a:off x="3965760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1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1" y="2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8"/>
            <p:cNvSpPr/>
            <p:nvPr/>
          </p:nvSpPr>
          <p:spPr>
            <a:xfrm>
              <a:off x="3937834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1"/>
                  </a:moveTo>
                  <a:lnTo>
                    <a:pt x="1" y="228"/>
                  </a:lnTo>
                  <a:lnTo>
                    <a:pt x="47" y="228"/>
                  </a:lnTo>
                  <a:lnTo>
                    <a:pt x="47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8"/>
            <p:cNvSpPr/>
            <p:nvPr/>
          </p:nvSpPr>
          <p:spPr>
            <a:xfrm>
              <a:off x="4071570" y="3647068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8"/>
            <p:cNvSpPr/>
            <p:nvPr/>
          </p:nvSpPr>
          <p:spPr>
            <a:xfrm>
              <a:off x="4043900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1"/>
                  </a:moveTo>
                  <a:lnTo>
                    <a:pt x="1" y="228"/>
                  </a:lnTo>
                  <a:lnTo>
                    <a:pt x="50" y="228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8"/>
            <p:cNvSpPr/>
            <p:nvPr/>
          </p:nvSpPr>
          <p:spPr>
            <a:xfrm>
              <a:off x="4177636" y="3647068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8"/>
            <p:cNvSpPr/>
            <p:nvPr/>
          </p:nvSpPr>
          <p:spPr>
            <a:xfrm>
              <a:off x="4149967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1"/>
                  </a:moveTo>
                  <a:lnTo>
                    <a:pt x="4" y="228"/>
                  </a:lnTo>
                  <a:lnTo>
                    <a:pt x="50" y="228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8"/>
            <p:cNvSpPr/>
            <p:nvPr/>
          </p:nvSpPr>
          <p:spPr>
            <a:xfrm>
              <a:off x="4283703" y="3647068"/>
              <a:ext cx="34843" cy="62512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6" y="24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8"/>
            <p:cNvSpPr/>
            <p:nvPr/>
          </p:nvSpPr>
          <p:spPr>
            <a:xfrm>
              <a:off x="4256033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8"/>
                  </a:lnTo>
                  <a:lnTo>
                    <a:pt x="50" y="228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8"/>
            <p:cNvSpPr/>
            <p:nvPr/>
          </p:nvSpPr>
          <p:spPr>
            <a:xfrm>
              <a:off x="4390794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8"/>
            <p:cNvSpPr/>
            <p:nvPr/>
          </p:nvSpPr>
          <p:spPr>
            <a:xfrm>
              <a:off x="4362868" y="3651936"/>
              <a:ext cx="61744" cy="58413"/>
            </a:xfrm>
            <a:custGeom>
              <a:avLst/>
              <a:gdLst/>
              <a:ahLst/>
              <a:cxnLst/>
              <a:rect l="l" t="t" r="r" b="b"/>
              <a:pathLst>
                <a:path w="241" h="228" extrusionOk="0">
                  <a:moveTo>
                    <a:pt x="1" y="1"/>
                  </a:moveTo>
                  <a:lnTo>
                    <a:pt x="1" y="228"/>
                  </a:lnTo>
                  <a:lnTo>
                    <a:pt x="47" y="228"/>
                  </a:lnTo>
                  <a:lnTo>
                    <a:pt x="47" y="47"/>
                  </a:lnTo>
                  <a:lnTo>
                    <a:pt x="241" y="4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8"/>
            <p:cNvSpPr/>
            <p:nvPr/>
          </p:nvSpPr>
          <p:spPr>
            <a:xfrm>
              <a:off x="4496860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1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1" y="24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8"/>
            <p:cNvSpPr/>
            <p:nvPr/>
          </p:nvSpPr>
          <p:spPr>
            <a:xfrm>
              <a:off x="4468935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1"/>
                  </a:moveTo>
                  <a:lnTo>
                    <a:pt x="1" y="228"/>
                  </a:lnTo>
                  <a:lnTo>
                    <a:pt x="47" y="228"/>
                  </a:lnTo>
                  <a:lnTo>
                    <a:pt x="47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8"/>
            <p:cNvSpPr/>
            <p:nvPr/>
          </p:nvSpPr>
          <p:spPr>
            <a:xfrm>
              <a:off x="4607026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8"/>
            <p:cNvSpPr/>
            <p:nvPr/>
          </p:nvSpPr>
          <p:spPr>
            <a:xfrm>
              <a:off x="4579357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0" y="228"/>
                  </a:lnTo>
                  <a:lnTo>
                    <a:pt x="49" y="228"/>
                  </a:lnTo>
                  <a:lnTo>
                    <a:pt x="49" y="47"/>
                  </a:lnTo>
                  <a:lnTo>
                    <a:pt x="243" y="4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8"/>
            <p:cNvSpPr/>
            <p:nvPr/>
          </p:nvSpPr>
          <p:spPr>
            <a:xfrm>
              <a:off x="4821721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8"/>
            <p:cNvSpPr/>
            <p:nvPr/>
          </p:nvSpPr>
          <p:spPr>
            <a:xfrm>
              <a:off x="4793795" y="3651936"/>
              <a:ext cx="61744" cy="58413"/>
            </a:xfrm>
            <a:custGeom>
              <a:avLst/>
              <a:gdLst/>
              <a:ahLst/>
              <a:cxnLst/>
              <a:rect l="l" t="t" r="r" b="b"/>
              <a:pathLst>
                <a:path w="241" h="228" extrusionOk="0">
                  <a:moveTo>
                    <a:pt x="1" y="1"/>
                  </a:moveTo>
                  <a:lnTo>
                    <a:pt x="1" y="228"/>
                  </a:lnTo>
                  <a:lnTo>
                    <a:pt x="47" y="228"/>
                  </a:lnTo>
                  <a:lnTo>
                    <a:pt x="47" y="47"/>
                  </a:lnTo>
                  <a:lnTo>
                    <a:pt x="241" y="47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8"/>
            <p:cNvSpPr/>
            <p:nvPr/>
          </p:nvSpPr>
          <p:spPr>
            <a:xfrm>
              <a:off x="3857131" y="3746217"/>
              <a:ext cx="33818" cy="61744"/>
            </a:xfrm>
            <a:custGeom>
              <a:avLst/>
              <a:gdLst/>
              <a:ahLst/>
              <a:cxnLst/>
              <a:rect l="l" t="t" r="r" b="b"/>
              <a:pathLst>
                <a:path w="132" h="241" extrusionOk="0">
                  <a:moveTo>
                    <a:pt x="132" y="1"/>
                  </a:moveTo>
                  <a:lnTo>
                    <a:pt x="89" y="14"/>
                  </a:lnTo>
                  <a:lnTo>
                    <a:pt x="0" y="241"/>
                  </a:lnTo>
                  <a:lnTo>
                    <a:pt x="132" y="24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8"/>
            <p:cNvSpPr/>
            <p:nvPr/>
          </p:nvSpPr>
          <p:spPr>
            <a:xfrm>
              <a:off x="3829205" y="3751341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1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4" y="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8"/>
            <p:cNvSpPr/>
            <p:nvPr/>
          </p:nvSpPr>
          <p:spPr>
            <a:xfrm>
              <a:off x="3965760" y="3746217"/>
              <a:ext cx="33818" cy="61744"/>
            </a:xfrm>
            <a:custGeom>
              <a:avLst/>
              <a:gdLst/>
              <a:ahLst/>
              <a:cxnLst/>
              <a:rect l="l" t="t" r="r" b="b"/>
              <a:pathLst>
                <a:path w="132" h="241" extrusionOk="0">
                  <a:moveTo>
                    <a:pt x="131" y="1"/>
                  </a:moveTo>
                  <a:lnTo>
                    <a:pt x="89" y="14"/>
                  </a:lnTo>
                  <a:lnTo>
                    <a:pt x="0" y="241"/>
                  </a:lnTo>
                  <a:lnTo>
                    <a:pt x="131" y="24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8"/>
            <p:cNvSpPr/>
            <p:nvPr/>
          </p:nvSpPr>
          <p:spPr>
            <a:xfrm>
              <a:off x="3937834" y="3751341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1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4" y="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8"/>
            <p:cNvSpPr/>
            <p:nvPr/>
          </p:nvSpPr>
          <p:spPr>
            <a:xfrm>
              <a:off x="4071570" y="3746217"/>
              <a:ext cx="34074" cy="61744"/>
            </a:xfrm>
            <a:custGeom>
              <a:avLst/>
              <a:gdLst/>
              <a:ahLst/>
              <a:cxnLst/>
              <a:rect l="l" t="t" r="r" b="b"/>
              <a:pathLst>
                <a:path w="133" h="241" extrusionOk="0">
                  <a:moveTo>
                    <a:pt x="132" y="1"/>
                  </a:moveTo>
                  <a:lnTo>
                    <a:pt x="90" y="14"/>
                  </a:lnTo>
                  <a:lnTo>
                    <a:pt x="1" y="241"/>
                  </a:lnTo>
                  <a:lnTo>
                    <a:pt x="132" y="24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8"/>
            <p:cNvSpPr/>
            <p:nvPr/>
          </p:nvSpPr>
          <p:spPr>
            <a:xfrm>
              <a:off x="4043900" y="3751341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1"/>
                  </a:moveTo>
                  <a:lnTo>
                    <a:pt x="1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8"/>
            <p:cNvSpPr/>
            <p:nvPr/>
          </p:nvSpPr>
          <p:spPr>
            <a:xfrm>
              <a:off x="4177636" y="3746217"/>
              <a:ext cx="34074" cy="61744"/>
            </a:xfrm>
            <a:custGeom>
              <a:avLst/>
              <a:gdLst/>
              <a:ahLst/>
              <a:cxnLst/>
              <a:rect l="l" t="t" r="r" b="b"/>
              <a:pathLst>
                <a:path w="133" h="241" extrusionOk="0">
                  <a:moveTo>
                    <a:pt x="132" y="1"/>
                  </a:moveTo>
                  <a:lnTo>
                    <a:pt x="90" y="14"/>
                  </a:lnTo>
                  <a:lnTo>
                    <a:pt x="1" y="241"/>
                  </a:lnTo>
                  <a:lnTo>
                    <a:pt x="132" y="24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8"/>
            <p:cNvSpPr/>
            <p:nvPr/>
          </p:nvSpPr>
          <p:spPr>
            <a:xfrm>
              <a:off x="4149967" y="3751341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1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8"/>
            <p:cNvSpPr/>
            <p:nvPr/>
          </p:nvSpPr>
          <p:spPr>
            <a:xfrm>
              <a:off x="4283703" y="3746217"/>
              <a:ext cx="34843" cy="61744"/>
            </a:xfrm>
            <a:custGeom>
              <a:avLst/>
              <a:gdLst/>
              <a:ahLst/>
              <a:cxnLst/>
              <a:rect l="l" t="t" r="r" b="b"/>
              <a:pathLst>
                <a:path w="136" h="241" extrusionOk="0">
                  <a:moveTo>
                    <a:pt x="136" y="1"/>
                  </a:moveTo>
                  <a:lnTo>
                    <a:pt x="90" y="14"/>
                  </a:lnTo>
                  <a:lnTo>
                    <a:pt x="1" y="241"/>
                  </a:lnTo>
                  <a:lnTo>
                    <a:pt x="136" y="24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8"/>
            <p:cNvSpPr/>
            <p:nvPr/>
          </p:nvSpPr>
          <p:spPr>
            <a:xfrm>
              <a:off x="4256033" y="3751341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1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8"/>
            <p:cNvSpPr/>
            <p:nvPr/>
          </p:nvSpPr>
          <p:spPr>
            <a:xfrm>
              <a:off x="4390794" y="3746217"/>
              <a:ext cx="33818" cy="61744"/>
            </a:xfrm>
            <a:custGeom>
              <a:avLst/>
              <a:gdLst/>
              <a:ahLst/>
              <a:cxnLst/>
              <a:rect l="l" t="t" r="r" b="b"/>
              <a:pathLst>
                <a:path w="132" h="241" extrusionOk="0">
                  <a:moveTo>
                    <a:pt x="132" y="1"/>
                  </a:moveTo>
                  <a:lnTo>
                    <a:pt x="89" y="14"/>
                  </a:lnTo>
                  <a:lnTo>
                    <a:pt x="0" y="241"/>
                  </a:lnTo>
                  <a:lnTo>
                    <a:pt x="132" y="24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8"/>
            <p:cNvSpPr/>
            <p:nvPr/>
          </p:nvSpPr>
          <p:spPr>
            <a:xfrm>
              <a:off x="4362868" y="3751341"/>
              <a:ext cx="61744" cy="57388"/>
            </a:xfrm>
            <a:custGeom>
              <a:avLst/>
              <a:gdLst/>
              <a:ahLst/>
              <a:cxnLst/>
              <a:rect l="l" t="t" r="r" b="b"/>
              <a:pathLst>
                <a:path w="241" h="224" extrusionOk="0">
                  <a:moveTo>
                    <a:pt x="1" y="1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1" y="4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8"/>
            <p:cNvSpPr/>
            <p:nvPr/>
          </p:nvSpPr>
          <p:spPr>
            <a:xfrm>
              <a:off x="4496860" y="3746217"/>
              <a:ext cx="33818" cy="61744"/>
            </a:xfrm>
            <a:custGeom>
              <a:avLst/>
              <a:gdLst/>
              <a:ahLst/>
              <a:cxnLst/>
              <a:rect l="l" t="t" r="r" b="b"/>
              <a:pathLst>
                <a:path w="132" h="241" extrusionOk="0">
                  <a:moveTo>
                    <a:pt x="131" y="1"/>
                  </a:moveTo>
                  <a:lnTo>
                    <a:pt x="89" y="14"/>
                  </a:lnTo>
                  <a:lnTo>
                    <a:pt x="0" y="241"/>
                  </a:lnTo>
                  <a:lnTo>
                    <a:pt x="131" y="24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8"/>
            <p:cNvSpPr/>
            <p:nvPr/>
          </p:nvSpPr>
          <p:spPr>
            <a:xfrm>
              <a:off x="4468935" y="3751341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1" y="1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4" y="4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8"/>
            <p:cNvSpPr/>
            <p:nvPr/>
          </p:nvSpPr>
          <p:spPr>
            <a:xfrm>
              <a:off x="4821721" y="3746217"/>
              <a:ext cx="33818" cy="61744"/>
            </a:xfrm>
            <a:custGeom>
              <a:avLst/>
              <a:gdLst/>
              <a:ahLst/>
              <a:cxnLst/>
              <a:rect l="l" t="t" r="r" b="b"/>
              <a:pathLst>
                <a:path w="132" h="241" extrusionOk="0">
                  <a:moveTo>
                    <a:pt x="132" y="1"/>
                  </a:moveTo>
                  <a:lnTo>
                    <a:pt x="89" y="14"/>
                  </a:lnTo>
                  <a:lnTo>
                    <a:pt x="0" y="241"/>
                  </a:lnTo>
                  <a:lnTo>
                    <a:pt x="132" y="24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8"/>
            <p:cNvSpPr/>
            <p:nvPr/>
          </p:nvSpPr>
          <p:spPr>
            <a:xfrm>
              <a:off x="4793795" y="3751341"/>
              <a:ext cx="61744" cy="57388"/>
            </a:xfrm>
            <a:custGeom>
              <a:avLst/>
              <a:gdLst/>
              <a:ahLst/>
              <a:cxnLst/>
              <a:rect l="l" t="t" r="r" b="b"/>
              <a:pathLst>
                <a:path w="241" h="224" extrusionOk="0">
                  <a:moveTo>
                    <a:pt x="1" y="1"/>
                  </a:moveTo>
                  <a:lnTo>
                    <a:pt x="1" y="224"/>
                  </a:lnTo>
                  <a:lnTo>
                    <a:pt x="47" y="224"/>
                  </a:lnTo>
                  <a:lnTo>
                    <a:pt x="47" y="43"/>
                  </a:lnTo>
                  <a:lnTo>
                    <a:pt x="241" y="4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8"/>
            <p:cNvSpPr/>
            <p:nvPr/>
          </p:nvSpPr>
          <p:spPr>
            <a:xfrm>
              <a:off x="3857131" y="3843060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1"/>
                  </a:moveTo>
                  <a:lnTo>
                    <a:pt x="89" y="17"/>
                  </a:lnTo>
                  <a:lnTo>
                    <a:pt x="0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8"/>
            <p:cNvSpPr/>
            <p:nvPr/>
          </p:nvSpPr>
          <p:spPr>
            <a:xfrm>
              <a:off x="3829205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0"/>
                  </a:moveTo>
                  <a:lnTo>
                    <a:pt x="1" y="227"/>
                  </a:lnTo>
                  <a:lnTo>
                    <a:pt x="47" y="227"/>
                  </a:lnTo>
                  <a:lnTo>
                    <a:pt x="47" y="46"/>
                  </a:lnTo>
                  <a:lnTo>
                    <a:pt x="244" y="4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8"/>
            <p:cNvSpPr/>
            <p:nvPr/>
          </p:nvSpPr>
          <p:spPr>
            <a:xfrm>
              <a:off x="3965760" y="3843060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1" y="1"/>
                  </a:moveTo>
                  <a:lnTo>
                    <a:pt x="89" y="17"/>
                  </a:lnTo>
                  <a:lnTo>
                    <a:pt x="0" y="244"/>
                  </a:lnTo>
                  <a:lnTo>
                    <a:pt x="131" y="2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8"/>
            <p:cNvSpPr/>
            <p:nvPr/>
          </p:nvSpPr>
          <p:spPr>
            <a:xfrm>
              <a:off x="3937834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0"/>
                  </a:moveTo>
                  <a:lnTo>
                    <a:pt x="1" y="227"/>
                  </a:lnTo>
                  <a:lnTo>
                    <a:pt x="47" y="227"/>
                  </a:lnTo>
                  <a:lnTo>
                    <a:pt x="47" y="46"/>
                  </a:lnTo>
                  <a:lnTo>
                    <a:pt x="244" y="4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8"/>
            <p:cNvSpPr/>
            <p:nvPr/>
          </p:nvSpPr>
          <p:spPr>
            <a:xfrm>
              <a:off x="4282934" y="3847416"/>
              <a:ext cx="140909" cy="63281"/>
            </a:xfrm>
            <a:custGeom>
              <a:avLst/>
              <a:gdLst/>
              <a:ahLst/>
              <a:cxnLst/>
              <a:rect l="l" t="t" r="r" b="b"/>
              <a:pathLst>
                <a:path w="550" h="247" extrusionOk="0">
                  <a:moveTo>
                    <a:pt x="89" y="0"/>
                  </a:moveTo>
                  <a:lnTo>
                    <a:pt x="1" y="227"/>
                  </a:lnTo>
                  <a:lnTo>
                    <a:pt x="549" y="246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8"/>
            <p:cNvSpPr/>
            <p:nvPr/>
          </p:nvSpPr>
          <p:spPr>
            <a:xfrm>
              <a:off x="4043900" y="3848184"/>
              <a:ext cx="374048" cy="58413"/>
            </a:xfrm>
            <a:custGeom>
              <a:avLst/>
              <a:gdLst/>
              <a:ahLst/>
              <a:cxnLst/>
              <a:rect l="l" t="t" r="r" b="b"/>
              <a:pathLst>
                <a:path w="1460" h="228" extrusionOk="0">
                  <a:moveTo>
                    <a:pt x="1" y="0"/>
                  </a:moveTo>
                  <a:lnTo>
                    <a:pt x="1" y="227"/>
                  </a:lnTo>
                  <a:lnTo>
                    <a:pt x="50" y="227"/>
                  </a:lnTo>
                  <a:lnTo>
                    <a:pt x="50" y="46"/>
                  </a:lnTo>
                  <a:lnTo>
                    <a:pt x="1459" y="46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8"/>
            <p:cNvSpPr/>
            <p:nvPr/>
          </p:nvSpPr>
          <p:spPr>
            <a:xfrm>
              <a:off x="4496860" y="3843060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1" y="1"/>
                  </a:moveTo>
                  <a:lnTo>
                    <a:pt x="89" y="17"/>
                  </a:lnTo>
                  <a:lnTo>
                    <a:pt x="0" y="244"/>
                  </a:lnTo>
                  <a:lnTo>
                    <a:pt x="131" y="24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8"/>
            <p:cNvSpPr/>
            <p:nvPr/>
          </p:nvSpPr>
          <p:spPr>
            <a:xfrm>
              <a:off x="4468935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1" y="0"/>
                  </a:moveTo>
                  <a:lnTo>
                    <a:pt x="1" y="227"/>
                  </a:lnTo>
                  <a:lnTo>
                    <a:pt x="47" y="227"/>
                  </a:lnTo>
                  <a:lnTo>
                    <a:pt x="47" y="46"/>
                  </a:lnTo>
                  <a:lnTo>
                    <a:pt x="244" y="4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8"/>
            <p:cNvSpPr/>
            <p:nvPr/>
          </p:nvSpPr>
          <p:spPr>
            <a:xfrm>
              <a:off x="4607026" y="3843060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1"/>
                  </a:moveTo>
                  <a:lnTo>
                    <a:pt x="89" y="17"/>
                  </a:lnTo>
                  <a:lnTo>
                    <a:pt x="0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8"/>
            <p:cNvSpPr/>
            <p:nvPr/>
          </p:nvSpPr>
          <p:spPr>
            <a:xfrm>
              <a:off x="4579357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0"/>
                  </a:moveTo>
                  <a:lnTo>
                    <a:pt x="0" y="227"/>
                  </a:lnTo>
                  <a:lnTo>
                    <a:pt x="49" y="227"/>
                  </a:lnTo>
                  <a:lnTo>
                    <a:pt x="49" y="46"/>
                  </a:lnTo>
                  <a:lnTo>
                    <a:pt x="243" y="4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8"/>
            <p:cNvSpPr/>
            <p:nvPr/>
          </p:nvSpPr>
          <p:spPr>
            <a:xfrm>
              <a:off x="4711299" y="3843060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1"/>
                  </a:moveTo>
                  <a:lnTo>
                    <a:pt x="90" y="17"/>
                  </a:lnTo>
                  <a:lnTo>
                    <a:pt x="1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8"/>
            <p:cNvSpPr/>
            <p:nvPr/>
          </p:nvSpPr>
          <p:spPr>
            <a:xfrm>
              <a:off x="4683630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0"/>
                  </a:moveTo>
                  <a:lnTo>
                    <a:pt x="0" y="227"/>
                  </a:lnTo>
                  <a:lnTo>
                    <a:pt x="50" y="227"/>
                  </a:lnTo>
                  <a:lnTo>
                    <a:pt x="50" y="46"/>
                  </a:lnTo>
                  <a:lnTo>
                    <a:pt x="244" y="4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8"/>
            <p:cNvSpPr/>
            <p:nvPr/>
          </p:nvSpPr>
          <p:spPr>
            <a:xfrm>
              <a:off x="4821721" y="3843060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1"/>
                  </a:moveTo>
                  <a:lnTo>
                    <a:pt x="89" y="17"/>
                  </a:lnTo>
                  <a:lnTo>
                    <a:pt x="0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8"/>
            <p:cNvSpPr/>
            <p:nvPr/>
          </p:nvSpPr>
          <p:spPr>
            <a:xfrm>
              <a:off x="4793795" y="3848184"/>
              <a:ext cx="61744" cy="58413"/>
            </a:xfrm>
            <a:custGeom>
              <a:avLst/>
              <a:gdLst/>
              <a:ahLst/>
              <a:cxnLst/>
              <a:rect l="l" t="t" r="r" b="b"/>
              <a:pathLst>
                <a:path w="241" h="228" extrusionOk="0">
                  <a:moveTo>
                    <a:pt x="1" y="0"/>
                  </a:moveTo>
                  <a:lnTo>
                    <a:pt x="1" y="227"/>
                  </a:lnTo>
                  <a:lnTo>
                    <a:pt x="47" y="227"/>
                  </a:lnTo>
                  <a:lnTo>
                    <a:pt x="47" y="46"/>
                  </a:lnTo>
                  <a:lnTo>
                    <a:pt x="241" y="46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8"/>
            <p:cNvSpPr/>
            <p:nvPr/>
          </p:nvSpPr>
          <p:spPr>
            <a:xfrm>
              <a:off x="5035391" y="3517431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8"/>
            <p:cNvSpPr/>
            <p:nvPr/>
          </p:nvSpPr>
          <p:spPr>
            <a:xfrm>
              <a:off x="5007721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0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3" y="4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8"/>
            <p:cNvSpPr/>
            <p:nvPr/>
          </p:nvSpPr>
          <p:spPr>
            <a:xfrm>
              <a:off x="5143251" y="3517431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8"/>
            <p:cNvSpPr/>
            <p:nvPr/>
          </p:nvSpPr>
          <p:spPr>
            <a:xfrm>
              <a:off x="5114556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0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8"/>
            <p:cNvSpPr/>
            <p:nvPr/>
          </p:nvSpPr>
          <p:spPr>
            <a:xfrm>
              <a:off x="5248292" y="3517431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8"/>
            <p:cNvSpPr/>
            <p:nvPr/>
          </p:nvSpPr>
          <p:spPr>
            <a:xfrm>
              <a:off x="5220623" y="3523323"/>
              <a:ext cx="62512" cy="57388"/>
            </a:xfrm>
            <a:custGeom>
              <a:avLst/>
              <a:gdLst/>
              <a:ahLst/>
              <a:cxnLst/>
              <a:rect l="l" t="t" r="r" b="b"/>
              <a:pathLst>
                <a:path w="244" h="224" extrusionOk="0">
                  <a:moveTo>
                    <a:pt x="0" y="0"/>
                  </a:moveTo>
                  <a:lnTo>
                    <a:pt x="4" y="224"/>
                  </a:lnTo>
                  <a:lnTo>
                    <a:pt x="50" y="224"/>
                  </a:lnTo>
                  <a:lnTo>
                    <a:pt x="50" y="43"/>
                  </a:lnTo>
                  <a:lnTo>
                    <a:pt x="244" y="4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8"/>
            <p:cNvSpPr/>
            <p:nvPr/>
          </p:nvSpPr>
          <p:spPr>
            <a:xfrm>
              <a:off x="5035391" y="3647068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8"/>
            <p:cNvSpPr/>
            <p:nvPr/>
          </p:nvSpPr>
          <p:spPr>
            <a:xfrm>
              <a:off x="5007721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8"/>
                  </a:lnTo>
                  <a:lnTo>
                    <a:pt x="50" y="228"/>
                  </a:lnTo>
                  <a:lnTo>
                    <a:pt x="50" y="47"/>
                  </a:lnTo>
                  <a:lnTo>
                    <a:pt x="243" y="4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8"/>
            <p:cNvSpPr/>
            <p:nvPr/>
          </p:nvSpPr>
          <p:spPr>
            <a:xfrm>
              <a:off x="5143251" y="3647068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8"/>
            <p:cNvSpPr/>
            <p:nvPr/>
          </p:nvSpPr>
          <p:spPr>
            <a:xfrm>
              <a:off x="5114556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8"/>
                  </a:lnTo>
                  <a:lnTo>
                    <a:pt x="50" y="228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8"/>
            <p:cNvSpPr/>
            <p:nvPr/>
          </p:nvSpPr>
          <p:spPr>
            <a:xfrm>
              <a:off x="5248292" y="3647068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5220623" y="3651936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8"/>
                  </a:lnTo>
                  <a:lnTo>
                    <a:pt x="50" y="228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5035391" y="3747242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5007721" y="3752110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7"/>
                  </a:lnTo>
                  <a:lnTo>
                    <a:pt x="50" y="227"/>
                  </a:lnTo>
                  <a:lnTo>
                    <a:pt x="50" y="47"/>
                  </a:lnTo>
                  <a:lnTo>
                    <a:pt x="243" y="47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5143251" y="3747242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0"/>
                  </a:moveTo>
                  <a:lnTo>
                    <a:pt x="89" y="17"/>
                  </a:lnTo>
                  <a:lnTo>
                    <a:pt x="0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5114556" y="3752110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7"/>
                  </a:lnTo>
                  <a:lnTo>
                    <a:pt x="50" y="227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5248292" y="3747242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0"/>
                  </a:moveTo>
                  <a:lnTo>
                    <a:pt x="90" y="17"/>
                  </a:lnTo>
                  <a:lnTo>
                    <a:pt x="1" y="243"/>
                  </a:lnTo>
                  <a:lnTo>
                    <a:pt x="132" y="24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5220623" y="3752110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1"/>
                  </a:moveTo>
                  <a:lnTo>
                    <a:pt x="4" y="227"/>
                  </a:lnTo>
                  <a:lnTo>
                    <a:pt x="50" y="227"/>
                  </a:lnTo>
                  <a:lnTo>
                    <a:pt x="50" y="47"/>
                  </a:lnTo>
                  <a:lnTo>
                    <a:pt x="244" y="4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5035391" y="3843060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1"/>
                  </a:moveTo>
                  <a:lnTo>
                    <a:pt x="89" y="17"/>
                  </a:lnTo>
                  <a:lnTo>
                    <a:pt x="1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5007721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0"/>
                  </a:moveTo>
                  <a:lnTo>
                    <a:pt x="4" y="227"/>
                  </a:lnTo>
                  <a:lnTo>
                    <a:pt x="50" y="227"/>
                  </a:lnTo>
                  <a:lnTo>
                    <a:pt x="50" y="46"/>
                  </a:lnTo>
                  <a:lnTo>
                    <a:pt x="243" y="4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5143251" y="3843060"/>
              <a:ext cx="33818" cy="62512"/>
            </a:xfrm>
            <a:custGeom>
              <a:avLst/>
              <a:gdLst/>
              <a:ahLst/>
              <a:cxnLst/>
              <a:rect l="l" t="t" r="r" b="b"/>
              <a:pathLst>
                <a:path w="132" h="244" extrusionOk="0">
                  <a:moveTo>
                    <a:pt x="132" y="1"/>
                  </a:moveTo>
                  <a:lnTo>
                    <a:pt x="89" y="17"/>
                  </a:lnTo>
                  <a:lnTo>
                    <a:pt x="0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5114556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0"/>
                  </a:moveTo>
                  <a:lnTo>
                    <a:pt x="4" y="227"/>
                  </a:lnTo>
                  <a:lnTo>
                    <a:pt x="50" y="227"/>
                  </a:lnTo>
                  <a:lnTo>
                    <a:pt x="50" y="46"/>
                  </a:lnTo>
                  <a:lnTo>
                    <a:pt x="244" y="4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5248292" y="3843060"/>
              <a:ext cx="34074" cy="62512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132" y="1"/>
                  </a:moveTo>
                  <a:lnTo>
                    <a:pt x="90" y="17"/>
                  </a:lnTo>
                  <a:lnTo>
                    <a:pt x="1" y="244"/>
                  </a:lnTo>
                  <a:lnTo>
                    <a:pt x="132" y="244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5220623" y="3848184"/>
              <a:ext cx="62512" cy="58413"/>
            </a:xfrm>
            <a:custGeom>
              <a:avLst/>
              <a:gdLst/>
              <a:ahLst/>
              <a:cxnLst/>
              <a:rect l="l" t="t" r="r" b="b"/>
              <a:pathLst>
                <a:path w="244" h="228" extrusionOk="0">
                  <a:moveTo>
                    <a:pt x="0" y="0"/>
                  </a:moveTo>
                  <a:lnTo>
                    <a:pt x="4" y="227"/>
                  </a:lnTo>
                  <a:lnTo>
                    <a:pt x="50" y="227"/>
                  </a:lnTo>
                  <a:lnTo>
                    <a:pt x="50" y="46"/>
                  </a:lnTo>
                  <a:lnTo>
                    <a:pt x="244" y="4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8"/>
            <p:cNvSpPr/>
            <p:nvPr/>
          </p:nvSpPr>
          <p:spPr>
            <a:xfrm>
              <a:off x="3714684" y="2131903"/>
              <a:ext cx="1733432" cy="942038"/>
            </a:xfrm>
            <a:custGeom>
              <a:avLst/>
              <a:gdLst/>
              <a:ahLst/>
              <a:cxnLst/>
              <a:rect l="l" t="t" r="r" b="b"/>
              <a:pathLst>
                <a:path w="6766" h="3677" extrusionOk="0">
                  <a:moveTo>
                    <a:pt x="6723" y="43"/>
                  </a:moveTo>
                  <a:lnTo>
                    <a:pt x="6723" y="3105"/>
                  </a:lnTo>
                  <a:lnTo>
                    <a:pt x="44" y="3105"/>
                  </a:lnTo>
                  <a:lnTo>
                    <a:pt x="44" y="43"/>
                  </a:lnTo>
                  <a:close/>
                  <a:moveTo>
                    <a:pt x="6723" y="3148"/>
                  </a:moveTo>
                  <a:lnTo>
                    <a:pt x="6723" y="3634"/>
                  </a:lnTo>
                  <a:lnTo>
                    <a:pt x="44" y="3634"/>
                  </a:lnTo>
                  <a:lnTo>
                    <a:pt x="44" y="3148"/>
                  </a:lnTo>
                  <a:close/>
                  <a:moveTo>
                    <a:pt x="21" y="1"/>
                  </a:moveTo>
                  <a:cubicBezTo>
                    <a:pt x="11" y="1"/>
                    <a:pt x="1" y="10"/>
                    <a:pt x="1" y="20"/>
                  </a:cubicBezTo>
                  <a:lnTo>
                    <a:pt x="1" y="3128"/>
                  </a:lnTo>
                  <a:lnTo>
                    <a:pt x="1" y="3657"/>
                  </a:lnTo>
                  <a:cubicBezTo>
                    <a:pt x="1" y="3667"/>
                    <a:pt x="11" y="3677"/>
                    <a:pt x="21" y="3677"/>
                  </a:cubicBezTo>
                  <a:lnTo>
                    <a:pt x="6746" y="3677"/>
                  </a:lnTo>
                  <a:cubicBezTo>
                    <a:pt x="6756" y="3677"/>
                    <a:pt x="6765" y="3667"/>
                    <a:pt x="6765" y="3657"/>
                  </a:cubicBezTo>
                  <a:lnTo>
                    <a:pt x="6765" y="3128"/>
                  </a:lnTo>
                  <a:lnTo>
                    <a:pt x="6765" y="20"/>
                  </a:lnTo>
                  <a:cubicBezTo>
                    <a:pt x="6765" y="10"/>
                    <a:pt x="6756" y="1"/>
                    <a:pt x="6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8"/>
            <p:cNvSpPr/>
            <p:nvPr/>
          </p:nvSpPr>
          <p:spPr>
            <a:xfrm>
              <a:off x="3774635" y="3472852"/>
              <a:ext cx="1563317" cy="475759"/>
            </a:xfrm>
            <a:custGeom>
              <a:avLst/>
              <a:gdLst/>
              <a:ahLst/>
              <a:cxnLst/>
              <a:rect l="l" t="t" r="r" b="b"/>
              <a:pathLst>
                <a:path w="6102" h="1857" extrusionOk="0">
                  <a:moveTo>
                    <a:pt x="6058" y="46"/>
                  </a:moveTo>
                  <a:lnTo>
                    <a:pt x="6058" y="1814"/>
                  </a:lnTo>
                  <a:lnTo>
                    <a:pt x="46" y="1814"/>
                  </a:lnTo>
                  <a:lnTo>
                    <a:pt x="46" y="46"/>
                  </a:lnTo>
                  <a:close/>
                  <a:moveTo>
                    <a:pt x="23" y="0"/>
                  </a:moveTo>
                  <a:cubicBezTo>
                    <a:pt x="13" y="0"/>
                    <a:pt x="0" y="10"/>
                    <a:pt x="0" y="23"/>
                  </a:cubicBezTo>
                  <a:lnTo>
                    <a:pt x="0" y="1833"/>
                  </a:lnTo>
                  <a:cubicBezTo>
                    <a:pt x="4" y="1846"/>
                    <a:pt x="13" y="1856"/>
                    <a:pt x="23" y="1856"/>
                  </a:cubicBezTo>
                  <a:lnTo>
                    <a:pt x="6078" y="1856"/>
                  </a:lnTo>
                  <a:cubicBezTo>
                    <a:pt x="6091" y="1856"/>
                    <a:pt x="6101" y="1846"/>
                    <a:pt x="6101" y="1833"/>
                  </a:cubicBezTo>
                  <a:lnTo>
                    <a:pt x="6101" y="23"/>
                  </a:lnTo>
                  <a:cubicBezTo>
                    <a:pt x="6101" y="10"/>
                    <a:pt x="6091" y="0"/>
                    <a:pt x="60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8"/>
            <p:cNvSpPr/>
            <p:nvPr/>
          </p:nvSpPr>
          <p:spPr>
            <a:xfrm>
              <a:off x="3665238" y="2090655"/>
              <a:ext cx="2147191" cy="1913539"/>
            </a:xfrm>
            <a:custGeom>
              <a:avLst/>
              <a:gdLst/>
              <a:ahLst/>
              <a:cxnLst/>
              <a:rect l="l" t="t" r="r" b="b"/>
              <a:pathLst>
                <a:path w="8381" h="7469" extrusionOk="0">
                  <a:moveTo>
                    <a:pt x="2385" y="3999"/>
                  </a:moveTo>
                  <a:cubicBezTo>
                    <a:pt x="2385" y="4009"/>
                    <a:pt x="2389" y="4015"/>
                    <a:pt x="2389" y="4025"/>
                  </a:cubicBezTo>
                  <a:cubicBezTo>
                    <a:pt x="2389" y="4078"/>
                    <a:pt x="2346" y="4124"/>
                    <a:pt x="2290" y="4124"/>
                  </a:cubicBezTo>
                  <a:lnTo>
                    <a:pt x="1916" y="4124"/>
                  </a:lnTo>
                  <a:cubicBezTo>
                    <a:pt x="1860" y="4124"/>
                    <a:pt x="1817" y="4078"/>
                    <a:pt x="1817" y="4025"/>
                  </a:cubicBezTo>
                  <a:cubicBezTo>
                    <a:pt x="1817" y="4015"/>
                    <a:pt x="1817" y="4009"/>
                    <a:pt x="1820" y="3999"/>
                  </a:cubicBezTo>
                  <a:close/>
                  <a:moveTo>
                    <a:pt x="7106" y="43"/>
                  </a:moveTo>
                  <a:lnTo>
                    <a:pt x="7106" y="3956"/>
                  </a:lnTo>
                  <a:lnTo>
                    <a:pt x="4018" y="3956"/>
                  </a:lnTo>
                  <a:cubicBezTo>
                    <a:pt x="4005" y="3956"/>
                    <a:pt x="3995" y="3966"/>
                    <a:pt x="3995" y="3976"/>
                  </a:cubicBezTo>
                  <a:lnTo>
                    <a:pt x="3995" y="4475"/>
                  </a:lnTo>
                  <a:cubicBezTo>
                    <a:pt x="3995" y="4488"/>
                    <a:pt x="4005" y="4498"/>
                    <a:pt x="4018" y="4498"/>
                  </a:cubicBezTo>
                  <a:lnTo>
                    <a:pt x="4337" y="4498"/>
                  </a:lnTo>
                  <a:lnTo>
                    <a:pt x="4337" y="4715"/>
                  </a:lnTo>
                  <a:lnTo>
                    <a:pt x="2816" y="4715"/>
                  </a:lnTo>
                  <a:lnTo>
                    <a:pt x="2816" y="4498"/>
                  </a:lnTo>
                  <a:lnTo>
                    <a:pt x="3134" y="4498"/>
                  </a:lnTo>
                  <a:cubicBezTo>
                    <a:pt x="3147" y="4498"/>
                    <a:pt x="3157" y="4488"/>
                    <a:pt x="3157" y="4475"/>
                  </a:cubicBezTo>
                  <a:lnTo>
                    <a:pt x="3157" y="3976"/>
                  </a:lnTo>
                  <a:cubicBezTo>
                    <a:pt x="3157" y="3966"/>
                    <a:pt x="3147" y="3956"/>
                    <a:pt x="3134" y="3956"/>
                  </a:cubicBezTo>
                  <a:lnTo>
                    <a:pt x="46" y="3956"/>
                  </a:lnTo>
                  <a:lnTo>
                    <a:pt x="46" y="43"/>
                  </a:lnTo>
                  <a:close/>
                  <a:moveTo>
                    <a:pt x="2113" y="4166"/>
                  </a:moveTo>
                  <a:lnTo>
                    <a:pt x="2113" y="4712"/>
                  </a:lnTo>
                  <a:cubicBezTo>
                    <a:pt x="2113" y="4725"/>
                    <a:pt x="2103" y="4735"/>
                    <a:pt x="2090" y="4735"/>
                  </a:cubicBezTo>
                  <a:lnTo>
                    <a:pt x="874" y="4735"/>
                  </a:lnTo>
                  <a:cubicBezTo>
                    <a:pt x="861" y="4735"/>
                    <a:pt x="851" y="4745"/>
                    <a:pt x="851" y="4754"/>
                  </a:cubicBezTo>
                  <a:lnTo>
                    <a:pt x="851" y="5067"/>
                  </a:lnTo>
                  <a:lnTo>
                    <a:pt x="808" y="5067"/>
                  </a:lnTo>
                  <a:lnTo>
                    <a:pt x="808" y="4712"/>
                  </a:lnTo>
                  <a:cubicBezTo>
                    <a:pt x="808" y="4702"/>
                    <a:pt x="818" y="4692"/>
                    <a:pt x="831" y="4692"/>
                  </a:cubicBezTo>
                  <a:lnTo>
                    <a:pt x="2047" y="4692"/>
                  </a:lnTo>
                  <a:cubicBezTo>
                    <a:pt x="2060" y="4692"/>
                    <a:pt x="2070" y="4682"/>
                    <a:pt x="2070" y="4669"/>
                  </a:cubicBezTo>
                  <a:lnTo>
                    <a:pt x="2070" y="4166"/>
                  </a:lnTo>
                  <a:close/>
                  <a:moveTo>
                    <a:pt x="1012" y="5109"/>
                  </a:moveTo>
                  <a:cubicBezTo>
                    <a:pt x="1065" y="5109"/>
                    <a:pt x="1111" y="5155"/>
                    <a:pt x="1111" y="5208"/>
                  </a:cubicBezTo>
                  <a:lnTo>
                    <a:pt x="539" y="5208"/>
                  </a:lnTo>
                  <a:cubicBezTo>
                    <a:pt x="539" y="5155"/>
                    <a:pt x="582" y="5109"/>
                    <a:pt x="634" y="5109"/>
                  </a:cubicBezTo>
                  <a:close/>
                  <a:moveTo>
                    <a:pt x="6545" y="3999"/>
                  </a:moveTo>
                  <a:lnTo>
                    <a:pt x="6545" y="4669"/>
                  </a:lnTo>
                  <a:cubicBezTo>
                    <a:pt x="6545" y="4679"/>
                    <a:pt x="6554" y="4689"/>
                    <a:pt x="6568" y="4689"/>
                  </a:cubicBezTo>
                  <a:lnTo>
                    <a:pt x="7783" y="4689"/>
                  </a:lnTo>
                  <a:cubicBezTo>
                    <a:pt x="7796" y="4689"/>
                    <a:pt x="7806" y="4699"/>
                    <a:pt x="7806" y="4712"/>
                  </a:cubicBezTo>
                  <a:lnTo>
                    <a:pt x="7806" y="5789"/>
                  </a:lnTo>
                  <a:lnTo>
                    <a:pt x="7763" y="5789"/>
                  </a:lnTo>
                  <a:lnTo>
                    <a:pt x="7763" y="4754"/>
                  </a:lnTo>
                  <a:cubicBezTo>
                    <a:pt x="7763" y="4745"/>
                    <a:pt x="7754" y="4735"/>
                    <a:pt x="7740" y="4735"/>
                  </a:cubicBezTo>
                  <a:lnTo>
                    <a:pt x="6525" y="4735"/>
                  </a:lnTo>
                  <a:cubicBezTo>
                    <a:pt x="6512" y="4735"/>
                    <a:pt x="6502" y="4725"/>
                    <a:pt x="6502" y="4712"/>
                  </a:cubicBezTo>
                  <a:lnTo>
                    <a:pt x="6502" y="3999"/>
                  </a:lnTo>
                  <a:close/>
                  <a:moveTo>
                    <a:pt x="7783" y="5832"/>
                  </a:moveTo>
                  <a:cubicBezTo>
                    <a:pt x="8052" y="5832"/>
                    <a:pt x="8282" y="6105"/>
                    <a:pt x="8332" y="6483"/>
                  </a:cubicBezTo>
                  <a:cubicBezTo>
                    <a:pt x="8177" y="6548"/>
                    <a:pt x="7983" y="6584"/>
                    <a:pt x="7783" y="6584"/>
                  </a:cubicBezTo>
                  <a:cubicBezTo>
                    <a:pt x="7583" y="6584"/>
                    <a:pt x="7389" y="6548"/>
                    <a:pt x="7234" y="6483"/>
                  </a:cubicBezTo>
                  <a:cubicBezTo>
                    <a:pt x="7284" y="6105"/>
                    <a:pt x="7514" y="5832"/>
                    <a:pt x="7783" y="5832"/>
                  </a:cubicBezTo>
                  <a:close/>
                  <a:moveTo>
                    <a:pt x="6656" y="5251"/>
                  </a:moveTo>
                  <a:lnTo>
                    <a:pt x="6656" y="7396"/>
                  </a:lnTo>
                  <a:lnTo>
                    <a:pt x="299" y="7396"/>
                  </a:lnTo>
                  <a:lnTo>
                    <a:pt x="299" y="5251"/>
                  </a:lnTo>
                  <a:close/>
                  <a:moveTo>
                    <a:pt x="8335" y="6525"/>
                  </a:moveTo>
                  <a:cubicBezTo>
                    <a:pt x="8338" y="6558"/>
                    <a:pt x="8342" y="6594"/>
                    <a:pt x="8342" y="6627"/>
                  </a:cubicBezTo>
                  <a:cubicBezTo>
                    <a:pt x="8342" y="7067"/>
                    <a:pt x="8092" y="7425"/>
                    <a:pt x="7783" y="7425"/>
                  </a:cubicBezTo>
                  <a:cubicBezTo>
                    <a:pt x="7478" y="7425"/>
                    <a:pt x="7225" y="7067"/>
                    <a:pt x="7225" y="6627"/>
                  </a:cubicBezTo>
                  <a:cubicBezTo>
                    <a:pt x="7225" y="6594"/>
                    <a:pt x="7228" y="6561"/>
                    <a:pt x="7231" y="6525"/>
                  </a:cubicBezTo>
                  <a:cubicBezTo>
                    <a:pt x="7389" y="6591"/>
                    <a:pt x="7583" y="6627"/>
                    <a:pt x="7783" y="6627"/>
                  </a:cubicBezTo>
                  <a:cubicBezTo>
                    <a:pt x="7983" y="6627"/>
                    <a:pt x="8177" y="6591"/>
                    <a:pt x="8335" y="6525"/>
                  </a:cubicBezTo>
                  <a:close/>
                  <a:moveTo>
                    <a:pt x="23" y="1"/>
                  </a:moveTo>
                  <a:cubicBezTo>
                    <a:pt x="10" y="1"/>
                    <a:pt x="0" y="10"/>
                    <a:pt x="0" y="24"/>
                  </a:cubicBezTo>
                  <a:lnTo>
                    <a:pt x="0" y="3976"/>
                  </a:lnTo>
                  <a:cubicBezTo>
                    <a:pt x="0" y="3989"/>
                    <a:pt x="10" y="3999"/>
                    <a:pt x="23" y="3999"/>
                  </a:cubicBezTo>
                  <a:lnTo>
                    <a:pt x="1774" y="3999"/>
                  </a:lnTo>
                  <a:cubicBezTo>
                    <a:pt x="1771" y="4005"/>
                    <a:pt x="1771" y="4015"/>
                    <a:pt x="1771" y="4025"/>
                  </a:cubicBezTo>
                  <a:cubicBezTo>
                    <a:pt x="1771" y="4101"/>
                    <a:pt x="1833" y="4166"/>
                    <a:pt x="1912" y="4166"/>
                  </a:cubicBezTo>
                  <a:lnTo>
                    <a:pt x="2024" y="4166"/>
                  </a:lnTo>
                  <a:lnTo>
                    <a:pt x="2024" y="4646"/>
                  </a:lnTo>
                  <a:lnTo>
                    <a:pt x="831" y="4646"/>
                  </a:lnTo>
                  <a:cubicBezTo>
                    <a:pt x="795" y="4646"/>
                    <a:pt x="766" y="4676"/>
                    <a:pt x="766" y="4712"/>
                  </a:cubicBezTo>
                  <a:lnTo>
                    <a:pt x="766" y="5067"/>
                  </a:lnTo>
                  <a:lnTo>
                    <a:pt x="634" y="5067"/>
                  </a:lnTo>
                  <a:cubicBezTo>
                    <a:pt x="555" y="5067"/>
                    <a:pt x="493" y="5129"/>
                    <a:pt x="493" y="5208"/>
                  </a:cubicBezTo>
                  <a:lnTo>
                    <a:pt x="276" y="5208"/>
                  </a:lnTo>
                  <a:cubicBezTo>
                    <a:pt x="263" y="5208"/>
                    <a:pt x="253" y="5218"/>
                    <a:pt x="253" y="5231"/>
                  </a:cubicBezTo>
                  <a:lnTo>
                    <a:pt x="253" y="7419"/>
                  </a:lnTo>
                  <a:cubicBezTo>
                    <a:pt x="253" y="7429"/>
                    <a:pt x="263" y="7439"/>
                    <a:pt x="276" y="7439"/>
                  </a:cubicBezTo>
                  <a:lnTo>
                    <a:pt x="6676" y="7439"/>
                  </a:lnTo>
                  <a:cubicBezTo>
                    <a:pt x="6689" y="7439"/>
                    <a:pt x="6699" y="7429"/>
                    <a:pt x="6699" y="7419"/>
                  </a:cubicBezTo>
                  <a:lnTo>
                    <a:pt x="6699" y="5231"/>
                  </a:lnTo>
                  <a:cubicBezTo>
                    <a:pt x="6699" y="5218"/>
                    <a:pt x="6689" y="5208"/>
                    <a:pt x="6676" y="5208"/>
                  </a:cubicBezTo>
                  <a:lnTo>
                    <a:pt x="1150" y="5208"/>
                  </a:lnTo>
                  <a:cubicBezTo>
                    <a:pt x="1150" y="5129"/>
                    <a:pt x="1088" y="5067"/>
                    <a:pt x="1009" y="5067"/>
                  </a:cubicBezTo>
                  <a:lnTo>
                    <a:pt x="894" y="5067"/>
                  </a:lnTo>
                  <a:lnTo>
                    <a:pt x="894" y="4777"/>
                  </a:lnTo>
                  <a:lnTo>
                    <a:pt x="2090" y="4777"/>
                  </a:lnTo>
                  <a:cubicBezTo>
                    <a:pt x="2126" y="4777"/>
                    <a:pt x="2155" y="4748"/>
                    <a:pt x="2155" y="4712"/>
                  </a:cubicBezTo>
                  <a:lnTo>
                    <a:pt x="2155" y="4166"/>
                  </a:lnTo>
                  <a:lnTo>
                    <a:pt x="2290" y="4166"/>
                  </a:lnTo>
                  <a:cubicBezTo>
                    <a:pt x="2366" y="4166"/>
                    <a:pt x="2431" y="4101"/>
                    <a:pt x="2431" y="4025"/>
                  </a:cubicBezTo>
                  <a:cubicBezTo>
                    <a:pt x="2431" y="4015"/>
                    <a:pt x="2428" y="4005"/>
                    <a:pt x="2428" y="3999"/>
                  </a:cubicBezTo>
                  <a:lnTo>
                    <a:pt x="3111" y="3999"/>
                  </a:lnTo>
                  <a:lnTo>
                    <a:pt x="3111" y="4455"/>
                  </a:lnTo>
                  <a:lnTo>
                    <a:pt x="2793" y="4455"/>
                  </a:lnTo>
                  <a:cubicBezTo>
                    <a:pt x="2780" y="4455"/>
                    <a:pt x="2770" y="4465"/>
                    <a:pt x="2770" y="4475"/>
                  </a:cubicBezTo>
                  <a:lnTo>
                    <a:pt x="2770" y="4738"/>
                  </a:lnTo>
                  <a:cubicBezTo>
                    <a:pt x="2770" y="4748"/>
                    <a:pt x="2780" y="4758"/>
                    <a:pt x="2793" y="4758"/>
                  </a:cubicBezTo>
                  <a:lnTo>
                    <a:pt x="4356" y="4758"/>
                  </a:lnTo>
                  <a:cubicBezTo>
                    <a:pt x="4370" y="4758"/>
                    <a:pt x="4379" y="4748"/>
                    <a:pt x="4379" y="4738"/>
                  </a:cubicBezTo>
                  <a:lnTo>
                    <a:pt x="4379" y="4475"/>
                  </a:lnTo>
                  <a:cubicBezTo>
                    <a:pt x="4379" y="4465"/>
                    <a:pt x="4370" y="4455"/>
                    <a:pt x="4356" y="4455"/>
                  </a:cubicBezTo>
                  <a:lnTo>
                    <a:pt x="4038" y="4455"/>
                  </a:lnTo>
                  <a:lnTo>
                    <a:pt x="4038" y="3999"/>
                  </a:lnTo>
                  <a:lnTo>
                    <a:pt x="6456" y="3999"/>
                  </a:lnTo>
                  <a:lnTo>
                    <a:pt x="6456" y="4712"/>
                  </a:lnTo>
                  <a:cubicBezTo>
                    <a:pt x="6456" y="4748"/>
                    <a:pt x="6485" y="4777"/>
                    <a:pt x="6522" y="4777"/>
                  </a:cubicBezTo>
                  <a:lnTo>
                    <a:pt x="7717" y="4777"/>
                  </a:lnTo>
                  <a:lnTo>
                    <a:pt x="7717" y="5793"/>
                  </a:lnTo>
                  <a:cubicBezTo>
                    <a:pt x="7714" y="5793"/>
                    <a:pt x="7711" y="5793"/>
                    <a:pt x="7708" y="5796"/>
                  </a:cubicBezTo>
                  <a:cubicBezTo>
                    <a:pt x="7694" y="5796"/>
                    <a:pt x="7678" y="5799"/>
                    <a:pt x="7665" y="5802"/>
                  </a:cubicBezTo>
                  <a:cubicBezTo>
                    <a:pt x="7662" y="5806"/>
                    <a:pt x="7655" y="5806"/>
                    <a:pt x="7652" y="5809"/>
                  </a:cubicBezTo>
                  <a:cubicBezTo>
                    <a:pt x="7635" y="5812"/>
                    <a:pt x="7622" y="5819"/>
                    <a:pt x="7606" y="5825"/>
                  </a:cubicBezTo>
                  <a:cubicBezTo>
                    <a:pt x="7602" y="5825"/>
                    <a:pt x="7602" y="5825"/>
                    <a:pt x="7599" y="5829"/>
                  </a:cubicBezTo>
                  <a:cubicBezTo>
                    <a:pt x="7583" y="5835"/>
                    <a:pt x="7566" y="5845"/>
                    <a:pt x="7550" y="5855"/>
                  </a:cubicBezTo>
                  <a:lnTo>
                    <a:pt x="7547" y="5855"/>
                  </a:lnTo>
                  <a:cubicBezTo>
                    <a:pt x="7422" y="5927"/>
                    <a:pt x="7320" y="6059"/>
                    <a:pt x="7254" y="6223"/>
                  </a:cubicBezTo>
                  <a:cubicBezTo>
                    <a:pt x="7254" y="6230"/>
                    <a:pt x="7251" y="6236"/>
                    <a:pt x="7248" y="6239"/>
                  </a:cubicBezTo>
                  <a:cubicBezTo>
                    <a:pt x="7244" y="6256"/>
                    <a:pt x="7238" y="6272"/>
                    <a:pt x="7231" y="6289"/>
                  </a:cubicBezTo>
                  <a:cubicBezTo>
                    <a:pt x="7228" y="6302"/>
                    <a:pt x="7225" y="6315"/>
                    <a:pt x="7221" y="6328"/>
                  </a:cubicBezTo>
                  <a:cubicBezTo>
                    <a:pt x="7218" y="6338"/>
                    <a:pt x="7215" y="6348"/>
                    <a:pt x="7215" y="6354"/>
                  </a:cubicBezTo>
                  <a:cubicBezTo>
                    <a:pt x="7208" y="6374"/>
                    <a:pt x="7205" y="6394"/>
                    <a:pt x="7202" y="6414"/>
                  </a:cubicBezTo>
                  <a:cubicBezTo>
                    <a:pt x="7202" y="6417"/>
                    <a:pt x="7198" y="6420"/>
                    <a:pt x="7198" y="6423"/>
                  </a:cubicBezTo>
                  <a:cubicBezTo>
                    <a:pt x="7195" y="6446"/>
                    <a:pt x="7192" y="6469"/>
                    <a:pt x="7188" y="6492"/>
                  </a:cubicBezTo>
                  <a:cubicBezTo>
                    <a:pt x="7185" y="6538"/>
                    <a:pt x="7182" y="6581"/>
                    <a:pt x="7182" y="6627"/>
                  </a:cubicBezTo>
                  <a:cubicBezTo>
                    <a:pt x="7182" y="7090"/>
                    <a:pt x="7451" y="7468"/>
                    <a:pt x="7783" y="7468"/>
                  </a:cubicBezTo>
                  <a:cubicBezTo>
                    <a:pt x="8112" y="7468"/>
                    <a:pt x="8381" y="7090"/>
                    <a:pt x="8381" y="6627"/>
                  </a:cubicBezTo>
                  <a:cubicBezTo>
                    <a:pt x="8381" y="6581"/>
                    <a:pt x="8378" y="6538"/>
                    <a:pt x="8374" y="6496"/>
                  </a:cubicBezTo>
                  <a:cubicBezTo>
                    <a:pt x="8378" y="6492"/>
                    <a:pt x="8378" y="6492"/>
                    <a:pt x="8378" y="6492"/>
                  </a:cubicBezTo>
                  <a:cubicBezTo>
                    <a:pt x="8378" y="6492"/>
                    <a:pt x="8374" y="6489"/>
                    <a:pt x="8374" y="6489"/>
                  </a:cubicBezTo>
                  <a:cubicBezTo>
                    <a:pt x="8374" y="6469"/>
                    <a:pt x="8371" y="6446"/>
                    <a:pt x="8368" y="6427"/>
                  </a:cubicBezTo>
                  <a:cubicBezTo>
                    <a:pt x="8365" y="6420"/>
                    <a:pt x="8365" y="6414"/>
                    <a:pt x="8365" y="6410"/>
                  </a:cubicBezTo>
                  <a:cubicBezTo>
                    <a:pt x="8361" y="6391"/>
                    <a:pt x="8355" y="6374"/>
                    <a:pt x="8351" y="6358"/>
                  </a:cubicBezTo>
                  <a:cubicBezTo>
                    <a:pt x="8348" y="6348"/>
                    <a:pt x="8345" y="6335"/>
                    <a:pt x="8345" y="6325"/>
                  </a:cubicBezTo>
                  <a:cubicBezTo>
                    <a:pt x="8342" y="6315"/>
                    <a:pt x="8338" y="6302"/>
                    <a:pt x="8332" y="6289"/>
                  </a:cubicBezTo>
                  <a:cubicBezTo>
                    <a:pt x="8328" y="6272"/>
                    <a:pt x="8322" y="6256"/>
                    <a:pt x="8315" y="6239"/>
                  </a:cubicBezTo>
                  <a:lnTo>
                    <a:pt x="8309" y="6223"/>
                  </a:lnTo>
                  <a:cubicBezTo>
                    <a:pt x="8246" y="6059"/>
                    <a:pt x="8141" y="5927"/>
                    <a:pt x="8016" y="5855"/>
                  </a:cubicBezTo>
                  <a:cubicBezTo>
                    <a:pt x="8016" y="5855"/>
                    <a:pt x="8016" y="5852"/>
                    <a:pt x="8016" y="5852"/>
                  </a:cubicBezTo>
                  <a:cubicBezTo>
                    <a:pt x="8000" y="5845"/>
                    <a:pt x="7983" y="5835"/>
                    <a:pt x="7967" y="5829"/>
                  </a:cubicBezTo>
                  <a:cubicBezTo>
                    <a:pt x="7964" y="5825"/>
                    <a:pt x="7960" y="5825"/>
                    <a:pt x="7957" y="5825"/>
                  </a:cubicBezTo>
                  <a:cubicBezTo>
                    <a:pt x="7944" y="5819"/>
                    <a:pt x="7928" y="5812"/>
                    <a:pt x="7911" y="5809"/>
                  </a:cubicBezTo>
                  <a:cubicBezTo>
                    <a:pt x="7908" y="5806"/>
                    <a:pt x="7905" y="5806"/>
                    <a:pt x="7901" y="5802"/>
                  </a:cubicBezTo>
                  <a:cubicBezTo>
                    <a:pt x="7885" y="5799"/>
                    <a:pt x="7872" y="5796"/>
                    <a:pt x="7855" y="5793"/>
                  </a:cubicBezTo>
                  <a:lnTo>
                    <a:pt x="7849" y="5793"/>
                  </a:lnTo>
                  <a:lnTo>
                    <a:pt x="7849" y="4712"/>
                  </a:lnTo>
                  <a:cubicBezTo>
                    <a:pt x="7849" y="4676"/>
                    <a:pt x="7819" y="4646"/>
                    <a:pt x="7783" y="4646"/>
                  </a:cubicBezTo>
                  <a:lnTo>
                    <a:pt x="6587" y="4646"/>
                  </a:lnTo>
                  <a:lnTo>
                    <a:pt x="6587" y="3999"/>
                  </a:lnTo>
                  <a:lnTo>
                    <a:pt x="7126" y="3999"/>
                  </a:lnTo>
                  <a:cubicBezTo>
                    <a:pt x="7139" y="3999"/>
                    <a:pt x="7149" y="3989"/>
                    <a:pt x="7149" y="3976"/>
                  </a:cubicBezTo>
                  <a:lnTo>
                    <a:pt x="7149" y="24"/>
                  </a:lnTo>
                  <a:cubicBezTo>
                    <a:pt x="7149" y="10"/>
                    <a:pt x="7139" y="1"/>
                    <a:pt x="71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5628748" y="3620935"/>
              <a:ext cx="61744" cy="125537"/>
            </a:xfrm>
            <a:custGeom>
              <a:avLst/>
              <a:gdLst/>
              <a:ahLst/>
              <a:cxnLst/>
              <a:rect l="l" t="t" r="r" b="b"/>
              <a:pathLst>
                <a:path w="241" h="490" extrusionOk="0">
                  <a:moveTo>
                    <a:pt x="119" y="43"/>
                  </a:moveTo>
                  <a:cubicBezTo>
                    <a:pt x="152" y="43"/>
                    <a:pt x="195" y="119"/>
                    <a:pt x="195" y="243"/>
                  </a:cubicBezTo>
                  <a:cubicBezTo>
                    <a:pt x="195" y="368"/>
                    <a:pt x="152" y="444"/>
                    <a:pt x="119" y="444"/>
                  </a:cubicBezTo>
                  <a:cubicBezTo>
                    <a:pt x="90" y="444"/>
                    <a:pt x="44" y="368"/>
                    <a:pt x="44" y="243"/>
                  </a:cubicBezTo>
                  <a:cubicBezTo>
                    <a:pt x="44" y="119"/>
                    <a:pt x="90" y="43"/>
                    <a:pt x="119" y="43"/>
                  </a:cubicBezTo>
                  <a:close/>
                  <a:moveTo>
                    <a:pt x="119" y="0"/>
                  </a:moveTo>
                  <a:cubicBezTo>
                    <a:pt x="50" y="0"/>
                    <a:pt x="1" y="105"/>
                    <a:pt x="1" y="243"/>
                  </a:cubicBezTo>
                  <a:cubicBezTo>
                    <a:pt x="1" y="385"/>
                    <a:pt x="50" y="490"/>
                    <a:pt x="119" y="490"/>
                  </a:cubicBezTo>
                  <a:cubicBezTo>
                    <a:pt x="188" y="490"/>
                    <a:pt x="241" y="385"/>
                    <a:pt x="241" y="243"/>
                  </a:cubicBezTo>
                  <a:cubicBezTo>
                    <a:pt x="241" y="105"/>
                    <a:pt x="188" y="0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3822544" y="3514869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0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0"/>
                    <a:pt x="10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3929379" y="3514869"/>
              <a:ext cx="75322" cy="71735"/>
            </a:xfrm>
            <a:custGeom>
              <a:avLst/>
              <a:gdLst/>
              <a:ahLst/>
              <a:cxnLst/>
              <a:rect l="l" t="t" r="r" b="b"/>
              <a:pathLst>
                <a:path w="294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7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4036214" y="3514869"/>
              <a:ext cx="76091" cy="72504"/>
            </a:xfrm>
            <a:custGeom>
              <a:avLst/>
              <a:gdLst/>
              <a:ahLst/>
              <a:cxnLst/>
              <a:rect l="l" t="t" r="r" b="b"/>
              <a:pathLst>
                <a:path w="297" h="283" extrusionOk="0">
                  <a:moveTo>
                    <a:pt x="254" y="43"/>
                  </a:moveTo>
                  <a:lnTo>
                    <a:pt x="254" y="237"/>
                  </a:lnTo>
                  <a:lnTo>
                    <a:pt x="47" y="237"/>
                  </a:lnTo>
                  <a:lnTo>
                    <a:pt x="47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3"/>
                    <a:pt x="11" y="283"/>
                    <a:pt x="24" y="283"/>
                  </a:cubicBezTo>
                  <a:lnTo>
                    <a:pt x="274" y="283"/>
                  </a:lnTo>
                  <a:cubicBezTo>
                    <a:pt x="287" y="283"/>
                    <a:pt x="297" y="273"/>
                    <a:pt x="297" y="260"/>
                  </a:cubicBezTo>
                  <a:lnTo>
                    <a:pt x="297" y="23"/>
                  </a:lnTo>
                  <a:cubicBezTo>
                    <a:pt x="297" y="10"/>
                    <a:pt x="287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8"/>
            <p:cNvSpPr/>
            <p:nvPr/>
          </p:nvSpPr>
          <p:spPr>
            <a:xfrm>
              <a:off x="4144074" y="3514869"/>
              <a:ext cx="75066" cy="72504"/>
            </a:xfrm>
            <a:custGeom>
              <a:avLst/>
              <a:gdLst/>
              <a:ahLst/>
              <a:cxnLst/>
              <a:rect l="l" t="t" r="r" b="b"/>
              <a:pathLst>
                <a:path w="293" h="283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3"/>
                    <a:pt x="10" y="283"/>
                    <a:pt x="20" y="283"/>
                  </a:cubicBezTo>
                  <a:lnTo>
                    <a:pt x="270" y="283"/>
                  </a:lnTo>
                  <a:cubicBezTo>
                    <a:pt x="283" y="283"/>
                    <a:pt x="293" y="273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8"/>
            <p:cNvSpPr/>
            <p:nvPr/>
          </p:nvSpPr>
          <p:spPr>
            <a:xfrm>
              <a:off x="4250909" y="3514869"/>
              <a:ext cx="75322" cy="72504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3"/>
                    <a:pt x="11" y="283"/>
                    <a:pt x="24" y="283"/>
                  </a:cubicBezTo>
                  <a:lnTo>
                    <a:pt x="273" y="283"/>
                  </a:lnTo>
                  <a:cubicBezTo>
                    <a:pt x="283" y="283"/>
                    <a:pt x="293" y="273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>
              <a:off x="4357744" y="3514869"/>
              <a:ext cx="76091" cy="71735"/>
            </a:xfrm>
            <a:custGeom>
              <a:avLst/>
              <a:gdLst/>
              <a:ahLst/>
              <a:cxnLst/>
              <a:rect l="l" t="t" r="r" b="b"/>
              <a:pathLst>
                <a:path w="297" h="280" extrusionOk="0">
                  <a:moveTo>
                    <a:pt x="251" y="43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3"/>
                  </a:lnTo>
                  <a:cubicBezTo>
                    <a:pt x="297" y="10"/>
                    <a:pt x="287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8"/>
            <p:cNvSpPr/>
            <p:nvPr/>
          </p:nvSpPr>
          <p:spPr>
            <a:xfrm>
              <a:off x="4465604" y="3514869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0" y="10"/>
                    <a:pt x="0" y="23"/>
                  </a:cubicBezTo>
                  <a:lnTo>
                    <a:pt x="0" y="260"/>
                  </a:lnTo>
                  <a:cubicBezTo>
                    <a:pt x="0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8"/>
            <p:cNvSpPr/>
            <p:nvPr/>
          </p:nvSpPr>
          <p:spPr>
            <a:xfrm>
              <a:off x="4572439" y="3514869"/>
              <a:ext cx="75322" cy="72504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3"/>
                    <a:pt x="11" y="283"/>
                    <a:pt x="24" y="283"/>
                  </a:cubicBezTo>
                  <a:lnTo>
                    <a:pt x="273" y="283"/>
                  </a:lnTo>
                  <a:cubicBezTo>
                    <a:pt x="283" y="283"/>
                    <a:pt x="293" y="273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8"/>
            <p:cNvSpPr/>
            <p:nvPr/>
          </p:nvSpPr>
          <p:spPr>
            <a:xfrm>
              <a:off x="4679274" y="3514869"/>
              <a:ext cx="76091" cy="71735"/>
            </a:xfrm>
            <a:custGeom>
              <a:avLst/>
              <a:gdLst/>
              <a:ahLst/>
              <a:cxnLst/>
              <a:rect l="l" t="t" r="r" b="b"/>
              <a:pathLst>
                <a:path w="297" h="280" extrusionOk="0">
                  <a:moveTo>
                    <a:pt x="251" y="43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3"/>
                  </a:lnTo>
                  <a:cubicBezTo>
                    <a:pt x="297" y="10"/>
                    <a:pt x="287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4787134" y="3514869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0" y="10"/>
                    <a:pt x="0" y="23"/>
                  </a:cubicBezTo>
                  <a:lnTo>
                    <a:pt x="0" y="260"/>
                  </a:lnTo>
                  <a:cubicBezTo>
                    <a:pt x="0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5000804" y="3514869"/>
              <a:ext cx="76091" cy="71735"/>
            </a:xfrm>
            <a:custGeom>
              <a:avLst/>
              <a:gdLst/>
              <a:ahLst/>
              <a:cxnLst/>
              <a:rect l="l" t="t" r="r" b="b"/>
              <a:pathLst>
                <a:path w="297" h="280" extrusionOk="0">
                  <a:moveTo>
                    <a:pt x="251" y="43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3"/>
                  </a:lnTo>
                  <a:cubicBezTo>
                    <a:pt x="293" y="10"/>
                    <a:pt x="287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5108664" y="3514869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0" y="10"/>
                    <a:pt x="0" y="23"/>
                  </a:cubicBezTo>
                  <a:lnTo>
                    <a:pt x="0" y="260"/>
                  </a:lnTo>
                  <a:cubicBezTo>
                    <a:pt x="0" y="270"/>
                    <a:pt x="7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5215499" y="3514869"/>
              <a:ext cx="75322" cy="71735"/>
            </a:xfrm>
            <a:custGeom>
              <a:avLst/>
              <a:gdLst/>
              <a:ahLst/>
              <a:cxnLst/>
              <a:rect l="l" t="t" r="r" b="b"/>
              <a:pathLst>
                <a:path w="294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3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3822544" y="3646043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0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0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8"/>
            <p:cNvSpPr/>
            <p:nvPr/>
          </p:nvSpPr>
          <p:spPr>
            <a:xfrm>
              <a:off x="3929379" y="3646043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7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8"/>
            <p:cNvSpPr/>
            <p:nvPr/>
          </p:nvSpPr>
          <p:spPr>
            <a:xfrm>
              <a:off x="4036214" y="3646043"/>
              <a:ext cx="76091" cy="71991"/>
            </a:xfrm>
            <a:custGeom>
              <a:avLst/>
              <a:gdLst/>
              <a:ahLst/>
              <a:cxnLst/>
              <a:rect l="l" t="t" r="r" b="b"/>
              <a:pathLst>
                <a:path w="297" h="281" extrusionOk="0">
                  <a:moveTo>
                    <a:pt x="254" y="44"/>
                  </a:moveTo>
                  <a:lnTo>
                    <a:pt x="254" y="237"/>
                  </a:lnTo>
                  <a:lnTo>
                    <a:pt x="47" y="237"/>
                  </a:lnTo>
                  <a:lnTo>
                    <a:pt x="47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1"/>
                  </a:lnTo>
                  <a:cubicBezTo>
                    <a:pt x="297" y="11"/>
                    <a:pt x="28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8"/>
            <p:cNvSpPr/>
            <p:nvPr/>
          </p:nvSpPr>
          <p:spPr>
            <a:xfrm>
              <a:off x="4144074" y="3646043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8"/>
            <p:cNvSpPr/>
            <p:nvPr/>
          </p:nvSpPr>
          <p:spPr>
            <a:xfrm>
              <a:off x="4250909" y="3646043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8"/>
            <p:cNvSpPr/>
            <p:nvPr/>
          </p:nvSpPr>
          <p:spPr>
            <a:xfrm>
              <a:off x="4357744" y="3646043"/>
              <a:ext cx="76091" cy="71991"/>
            </a:xfrm>
            <a:custGeom>
              <a:avLst/>
              <a:gdLst/>
              <a:ahLst/>
              <a:cxnLst/>
              <a:rect l="l" t="t" r="r" b="b"/>
              <a:pathLst>
                <a:path w="297" h="281" extrusionOk="0">
                  <a:moveTo>
                    <a:pt x="251" y="44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1"/>
                  </a:lnTo>
                  <a:cubicBezTo>
                    <a:pt x="297" y="11"/>
                    <a:pt x="28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8"/>
            <p:cNvSpPr/>
            <p:nvPr/>
          </p:nvSpPr>
          <p:spPr>
            <a:xfrm>
              <a:off x="4465604" y="3646043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60"/>
                  </a:lnTo>
                  <a:cubicBezTo>
                    <a:pt x="0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8"/>
            <p:cNvSpPr/>
            <p:nvPr/>
          </p:nvSpPr>
          <p:spPr>
            <a:xfrm>
              <a:off x="4572439" y="3646043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8"/>
            <p:cNvSpPr/>
            <p:nvPr/>
          </p:nvSpPr>
          <p:spPr>
            <a:xfrm>
              <a:off x="4787134" y="3646043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60"/>
                  </a:lnTo>
                  <a:cubicBezTo>
                    <a:pt x="0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8"/>
            <p:cNvSpPr/>
            <p:nvPr/>
          </p:nvSpPr>
          <p:spPr>
            <a:xfrm>
              <a:off x="5000804" y="3646043"/>
              <a:ext cx="76091" cy="71991"/>
            </a:xfrm>
            <a:custGeom>
              <a:avLst/>
              <a:gdLst/>
              <a:ahLst/>
              <a:cxnLst/>
              <a:rect l="l" t="t" r="r" b="b"/>
              <a:pathLst>
                <a:path w="297" h="281" extrusionOk="0">
                  <a:moveTo>
                    <a:pt x="251" y="44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1"/>
                  </a:lnTo>
                  <a:cubicBezTo>
                    <a:pt x="293" y="11"/>
                    <a:pt x="28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8"/>
            <p:cNvSpPr/>
            <p:nvPr/>
          </p:nvSpPr>
          <p:spPr>
            <a:xfrm>
              <a:off x="5108664" y="3646043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60"/>
                  </a:lnTo>
                  <a:cubicBezTo>
                    <a:pt x="0" y="270"/>
                    <a:pt x="7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8"/>
            <p:cNvSpPr/>
            <p:nvPr/>
          </p:nvSpPr>
          <p:spPr>
            <a:xfrm>
              <a:off x="5215499" y="3646043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8"/>
            <p:cNvSpPr/>
            <p:nvPr/>
          </p:nvSpPr>
          <p:spPr>
            <a:xfrm>
              <a:off x="3822544" y="3743655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0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0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8"/>
            <p:cNvSpPr/>
            <p:nvPr/>
          </p:nvSpPr>
          <p:spPr>
            <a:xfrm>
              <a:off x="3929379" y="3743655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7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8"/>
            <p:cNvSpPr/>
            <p:nvPr/>
          </p:nvSpPr>
          <p:spPr>
            <a:xfrm>
              <a:off x="4036214" y="3743655"/>
              <a:ext cx="76091" cy="71991"/>
            </a:xfrm>
            <a:custGeom>
              <a:avLst/>
              <a:gdLst/>
              <a:ahLst/>
              <a:cxnLst/>
              <a:rect l="l" t="t" r="r" b="b"/>
              <a:pathLst>
                <a:path w="297" h="281" extrusionOk="0">
                  <a:moveTo>
                    <a:pt x="254" y="44"/>
                  </a:moveTo>
                  <a:lnTo>
                    <a:pt x="254" y="237"/>
                  </a:lnTo>
                  <a:lnTo>
                    <a:pt x="47" y="237"/>
                  </a:lnTo>
                  <a:lnTo>
                    <a:pt x="47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1"/>
                  </a:lnTo>
                  <a:cubicBezTo>
                    <a:pt x="297" y="11"/>
                    <a:pt x="28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8"/>
            <p:cNvSpPr/>
            <p:nvPr/>
          </p:nvSpPr>
          <p:spPr>
            <a:xfrm>
              <a:off x="4144074" y="3743655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8"/>
            <p:cNvSpPr/>
            <p:nvPr/>
          </p:nvSpPr>
          <p:spPr>
            <a:xfrm>
              <a:off x="4250909" y="3743655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3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8"/>
            <p:cNvSpPr/>
            <p:nvPr/>
          </p:nvSpPr>
          <p:spPr>
            <a:xfrm>
              <a:off x="4357744" y="3743655"/>
              <a:ext cx="76091" cy="71991"/>
            </a:xfrm>
            <a:custGeom>
              <a:avLst/>
              <a:gdLst/>
              <a:ahLst/>
              <a:cxnLst/>
              <a:rect l="l" t="t" r="r" b="b"/>
              <a:pathLst>
                <a:path w="297" h="281" extrusionOk="0">
                  <a:moveTo>
                    <a:pt x="251" y="44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1"/>
                  </a:lnTo>
                  <a:cubicBezTo>
                    <a:pt x="297" y="11"/>
                    <a:pt x="28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8"/>
            <p:cNvSpPr/>
            <p:nvPr/>
          </p:nvSpPr>
          <p:spPr>
            <a:xfrm>
              <a:off x="4465604" y="3743655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60"/>
                  </a:lnTo>
                  <a:cubicBezTo>
                    <a:pt x="0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8"/>
            <p:cNvSpPr/>
            <p:nvPr/>
          </p:nvSpPr>
          <p:spPr>
            <a:xfrm>
              <a:off x="4787134" y="3743655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60"/>
                  </a:lnTo>
                  <a:cubicBezTo>
                    <a:pt x="0" y="270"/>
                    <a:pt x="10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8"/>
            <p:cNvSpPr/>
            <p:nvPr/>
          </p:nvSpPr>
          <p:spPr>
            <a:xfrm>
              <a:off x="5000804" y="3743655"/>
              <a:ext cx="76091" cy="71991"/>
            </a:xfrm>
            <a:custGeom>
              <a:avLst/>
              <a:gdLst/>
              <a:ahLst/>
              <a:cxnLst/>
              <a:rect l="l" t="t" r="r" b="b"/>
              <a:pathLst>
                <a:path w="297" h="281" extrusionOk="0">
                  <a:moveTo>
                    <a:pt x="251" y="44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4"/>
                  </a:lnTo>
                  <a:close/>
                  <a:moveTo>
                    <a:pt x="24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4" y="280"/>
                  </a:cubicBezTo>
                  <a:lnTo>
                    <a:pt x="274" y="280"/>
                  </a:lnTo>
                  <a:cubicBezTo>
                    <a:pt x="287" y="280"/>
                    <a:pt x="297" y="270"/>
                    <a:pt x="297" y="260"/>
                  </a:cubicBezTo>
                  <a:lnTo>
                    <a:pt x="297" y="21"/>
                  </a:lnTo>
                  <a:cubicBezTo>
                    <a:pt x="293" y="11"/>
                    <a:pt x="287" y="1"/>
                    <a:pt x="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8"/>
            <p:cNvSpPr/>
            <p:nvPr/>
          </p:nvSpPr>
          <p:spPr>
            <a:xfrm>
              <a:off x="5108664" y="3743655"/>
              <a:ext cx="75066" cy="71991"/>
            </a:xfrm>
            <a:custGeom>
              <a:avLst/>
              <a:gdLst/>
              <a:ahLst/>
              <a:cxnLst/>
              <a:rect l="l" t="t" r="r" b="b"/>
              <a:pathLst>
                <a:path w="293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260"/>
                  </a:lnTo>
                  <a:cubicBezTo>
                    <a:pt x="0" y="270"/>
                    <a:pt x="7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8"/>
            <p:cNvSpPr/>
            <p:nvPr/>
          </p:nvSpPr>
          <p:spPr>
            <a:xfrm>
              <a:off x="5215499" y="3743655"/>
              <a:ext cx="75322" cy="71991"/>
            </a:xfrm>
            <a:custGeom>
              <a:avLst/>
              <a:gdLst/>
              <a:ahLst/>
              <a:cxnLst/>
              <a:rect l="l" t="t" r="r" b="b"/>
              <a:pathLst>
                <a:path w="294" h="281" extrusionOk="0">
                  <a:moveTo>
                    <a:pt x="250" y="44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4"/>
                  </a:lnTo>
                  <a:close/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lnTo>
                    <a:pt x="1" y="260"/>
                  </a:lnTo>
                  <a:cubicBezTo>
                    <a:pt x="1" y="270"/>
                    <a:pt x="11" y="280"/>
                    <a:pt x="20" y="280"/>
                  </a:cubicBezTo>
                  <a:lnTo>
                    <a:pt x="270" y="280"/>
                  </a:lnTo>
                  <a:cubicBezTo>
                    <a:pt x="283" y="280"/>
                    <a:pt x="293" y="270"/>
                    <a:pt x="293" y="260"/>
                  </a:cubicBezTo>
                  <a:lnTo>
                    <a:pt x="293" y="21"/>
                  </a:lnTo>
                  <a:cubicBezTo>
                    <a:pt x="293" y="11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8"/>
            <p:cNvSpPr/>
            <p:nvPr/>
          </p:nvSpPr>
          <p:spPr>
            <a:xfrm>
              <a:off x="3822544" y="3841523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0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0" y="279"/>
                    <a:pt x="24" y="279"/>
                  </a:cubicBezTo>
                  <a:lnTo>
                    <a:pt x="273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8"/>
            <p:cNvSpPr/>
            <p:nvPr/>
          </p:nvSpPr>
          <p:spPr>
            <a:xfrm>
              <a:off x="3929379" y="3841523"/>
              <a:ext cx="75322" cy="71735"/>
            </a:xfrm>
            <a:custGeom>
              <a:avLst/>
              <a:gdLst/>
              <a:ahLst/>
              <a:cxnLst/>
              <a:rect l="l" t="t" r="r" b="b"/>
              <a:pathLst>
                <a:path w="294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1" y="279"/>
                    <a:pt x="24" y="279"/>
                  </a:cubicBezTo>
                  <a:lnTo>
                    <a:pt x="273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7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8"/>
            <p:cNvSpPr/>
            <p:nvPr/>
          </p:nvSpPr>
          <p:spPr>
            <a:xfrm>
              <a:off x="4036214" y="3841523"/>
              <a:ext cx="393519" cy="71735"/>
            </a:xfrm>
            <a:custGeom>
              <a:avLst/>
              <a:gdLst/>
              <a:ahLst/>
              <a:cxnLst/>
              <a:rect l="l" t="t" r="r" b="b"/>
              <a:pathLst>
                <a:path w="1536" h="280" extrusionOk="0">
                  <a:moveTo>
                    <a:pt x="1489" y="43"/>
                  </a:moveTo>
                  <a:lnTo>
                    <a:pt x="1489" y="237"/>
                  </a:lnTo>
                  <a:lnTo>
                    <a:pt x="47" y="237"/>
                  </a:lnTo>
                  <a:lnTo>
                    <a:pt x="47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1" y="279"/>
                    <a:pt x="24" y="279"/>
                  </a:cubicBezTo>
                  <a:lnTo>
                    <a:pt x="1512" y="279"/>
                  </a:lnTo>
                  <a:cubicBezTo>
                    <a:pt x="1525" y="279"/>
                    <a:pt x="1535" y="269"/>
                    <a:pt x="1535" y="256"/>
                  </a:cubicBezTo>
                  <a:lnTo>
                    <a:pt x="1535" y="20"/>
                  </a:lnTo>
                  <a:cubicBezTo>
                    <a:pt x="1535" y="10"/>
                    <a:pt x="1525" y="0"/>
                    <a:pt x="15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8"/>
            <p:cNvSpPr/>
            <p:nvPr/>
          </p:nvSpPr>
          <p:spPr>
            <a:xfrm>
              <a:off x="4465604" y="3841523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lnTo>
                    <a:pt x="0" y="256"/>
                  </a:lnTo>
                  <a:cubicBezTo>
                    <a:pt x="0" y="269"/>
                    <a:pt x="10" y="279"/>
                    <a:pt x="20" y="279"/>
                  </a:cubicBezTo>
                  <a:lnTo>
                    <a:pt x="270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8"/>
            <p:cNvSpPr/>
            <p:nvPr/>
          </p:nvSpPr>
          <p:spPr>
            <a:xfrm>
              <a:off x="4572439" y="3841523"/>
              <a:ext cx="75322" cy="71735"/>
            </a:xfrm>
            <a:custGeom>
              <a:avLst/>
              <a:gdLst/>
              <a:ahLst/>
              <a:cxnLst/>
              <a:rect l="l" t="t" r="r" b="b"/>
              <a:pathLst>
                <a:path w="294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1" y="279"/>
                    <a:pt x="24" y="279"/>
                  </a:cubicBezTo>
                  <a:lnTo>
                    <a:pt x="273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8"/>
            <p:cNvSpPr/>
            <p:nvPr/>
          </p:nvSpPr>
          <p:spPr>
            <a:xfrm>
              <a:off x="4679274" y="3841523"/>
              <a:ext cx="76091" cy="71735"/>
            </a:xfrm>
            <a:custGeom>
              <a:avLst/>
              <a:gdLst/>
              <a:ahLst/>
              <a:cxnLst/>
              <a:rect l="l" t="t" r="r" b="b"/>
              <a:pathLst>
                <a:path w="297" h="280" extrusionOk="0">
                  <a:moveTo>
                    <a:pt x="251" y="43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1" y="279"/>
                    <a:pt x="24" y="279"/>
                  </a:cubicBezTo>
                  <a:lnTo>
                    <a:pt x="274" y="279"/>
                  </a:lnTo>
                  <a:cubicBezTo>
                    <a:pt x="287" y="279"/>
                    <a:pt x="297" y="269"/>
                    <a:pt x="297" y="256"/>
                  </a:cubicBezTo>
                  <a:lnTo>
                    <a:pt x="297" y="20"/>
                  </a:lnTo>
                  <a:cubicBezTo>
                    <a:pt x="297" y="10"/>
                    <a:pt x="287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8"/>
            <p:cNvSpPr/>
            <p:nvPr/>
          </p:nvSpPr>
          <p:spPr>
            <a:xfrm>
              <a:off x="4787134" y="3841523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lnTo>
                    <a:pt x="0" y="256"/>
                  </a:lnTo>
                  <a:cubicBezTo>
                    <a:pt x="0" y="269"/>
                    <a:pt x="10" y="279"/>
                    <a:pt x="20" y="279"/>
                  </a:cubicBezTo>
                  <a:lnTo>
                    <a:pt x="270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8"/>
            <p:cNvSpPr/>
            <p:nvPr/>
          </p:nvSpPr>
          <p:spPr>
            <a:xfrm>
              <a:off x="5000804" y="3841523"/>
              <a:ext cx="76091" cy="71735"/>
            </a:xfrm>
            <a:custGeom>
              <a:avLst/>
              <a:gdLst/>
              <a:ahLst/>
              <a:cxnLst/>
              <a:rect l="l" t="t" r="r" b="b"/>
              <a:pathLst>
                <a:path w="297" h="280" extrusionOk="0">
                  <a:moveTo>
                    <a:pt x="251" y="43"/>
                  </a:moveTo>
                  <a:lnTo>
                    <a:pt x="251" y="237"/>
                  </a:lnTo>
                  <a:lnTo>
                    <a:pt x="44" y="237"/>
                  </a:lnTo>
                  <a:lnTo>
                    <a:pt x="44" y="43"/>
                  </a:lnTo>
                  <a:close/>
                  <a:moveTo>
                    <a:pt x="24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1" y="279"/>
                    <a:pt x="24" y="279"/>
                  </a:cubicBezTo>
                  <a:lnTo>
                    <a:pt x="274" y="279"/>
                  </a:lnTo>
                  <a:cubicBezTo>
                    <a:pt x="287" y="279"/>
                    <a:pt x="297" y="269"/>
                    <a:pt x="297" y="256"/>
                  </a:cubicBezTo>
                  <a:lnTo>
                    <a:pt x="297" y="20"/>
                  </a:lnTo>
                  <a:cubicBezTo>
                    <a:pt x="293" y="10"/>
                    <a:pt x="287" y="0"/>
                    <a:pt x="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8"/>
            <p:cNvSpPr/>
            <p:nvPr/>
          </p:nvSpPr>
          <p:spPr>
            <a:xfrm>
              <a:off x="5108664" y="3841523"/>
              <a:ext cx="75066" cy="71735"/>
            </a:xfrm>
            <a:custGeom>
              <a:avLst/>
              <a:gdLst/>
              <a:ahLst/>
              <a:cxnLst/>
              <a:rect l="l" t="t" r="r" b="b"/>
              <a:pathLst>
                <a:path w="293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lnTo>
                    <a:pt x="0" y="256"/>
                  </a:lnTo>
                  <a:cubicBezTo>
                    <a:pt x="0" y="269"/>
                    <a:pt x="7" y="279"/>
                    <a:pt x="20" y="279"/>
                  </a:cubicBezTo>
                  <a:lnTo>
                    <a:pt x="270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8"/>
            <p:cNvSpPr/>
            <p:nvPr/>
          </p:nvSpPr>
          <p:spPr>
            <a:xfrm>
              <a:off x="5215499" y="3841523"/>
              <a:ext cx="75322" cy="71735"/>
            </a:xfrm>
            <a:custGeom>
              <a:avLst/>
              <a:gdLst/>
              <a:ahLst/>
              <a:cxnLst/>
              <a:rect l="l" t="t" r="r" b="b"/>
              <a:pathLst>
                <a:path w="294" h="280" extrusionOk="0">
                  <a:moveTo>
                    <a:pt x="250" y="43"/>
                  </a:moveTo>
                  <a:lnTo>
                    <a:pt x="250" y="237"/>
                  </a:lnTo>
                  <a:lnTo>
                    <a:pt x="43" y="237"/>
                  </a:lnTo>
                  <a:lnTo>
                    <a:pt x="43" y="43"/>
                  </a:lnTo>
                  <a:close/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256"/>
                  </a:lnTo>
                  <a:cubicBezTo>
                    <a:pt x="1" y="269"/>
                    <a:pt x="11" y="279"/>
                    <a:pt x="20" y="279"/>
                  </a:cubicBezTo>
                  <a:lnTo>
                    <a:pt x="270" y="279"/>
                  </a:lnTo>
                  <a:cubicBezTo>
                    <a:pt x="283" y="279"/>
                    <a:pt x="293" y="269"/>
                    <a:pt x="293" y="256"/>
                  </a:cubicBezTo>
                  <a:lnTo>
                    <a:pt x="293" y="20"/>
                  </a:lnTo>
                  <a:cubicBezTo>
                    <a:pt x="293" y="10"/>
                    <a:pt x="283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8"/>
            <p:cNvSpPr/>
            <p:nvPr/>
          </p:nvSpPr>
          <p:spPr>
            <a:xfrm>
              <a:off x="4572439" y="3646043"/>
              <a:ext cx="182925" cy="169603"/>
            </a:xfrm>
            <a:custGeom>
              <a:avLst/>
              <a:gdLst/>
              <a:ahLst/>
              <a:cxnLst/>
              <a:rect l="l" t="t" r="r" b="b"/>
              <a:pathLst>
                <a:path w="714" h="662" extrusionOk="0">
                  <a:moveTo>
                    <a:pt x="668" y="44"/>
                  </a:moveTo>
                  <a:lnTo>
                    <a:pt x="668" y="618"/>
                  </a:lnTo>
                  <a:lnTo>
                    <a:pt x="43" y="618"/>
                  </a:lnTo>
                  <a:lnTo>
                    <a:pt x="43" y="425"/>
                  </a:lnTo>
                  <a:lnTo>
                    <a:pt x="441" y="425"/>
                  </a:lnTo>
                  <a:cubicBezTo>
                    <a:pt x="451" y="425"/>
                    <a:pt x="461" y="415"/>
                    <a:pt x="461" y="402"/>
                  </a:cubicBezTo>
                  <a:lnTo>
                    <a:pt x="461" y="44"/>
                  </a:lnTo>
                  <a:close/>
                  <a:moveTo>
                    <a:pt x="441" y="1"/>
                  </a:moveTo>
                  <a:cubicBezTo>
                    <a:pt x="428" y="1"/>
                    <a:pt x="418" y="11"/>
                    <a:pt x="418" y="21"/>
                  </a:cubicBezTo>
                  <a:lnTo>
                    <a:pt x="418" y="382"/>
                  </a:lnTo>
                  <a:lnTo>
                    <a:pt x="24" y="382"/>
                  </a:lnTo>
                  <a:cubicBezTo>
                    <a:pt x="11" y="382"/>
                    <a:pt x="1" y="392"/>
                    <a:pt x="1" y="402"/>
                  </a:cubicBezTo>
                  <a:lnTo>
                    <a:pt x="1" y="641"/>
                  </a:lnTo>
                  <a:cubicBezTo>
                    <a:pt x="1" y="651"/>
                    <a:pt x="11" y="661"/>
                    <a:pt x="24" y="661"/>
                  </a:cubicBezTo>
                  <a:lnTo>
                    <a:pt x="691" y="661"/>
                  </a:lnTo>
                  <a:cubicBezTo>
                    <a:pt x="704" y="661"/>
                    <a:pt x="714" y="651"/>
                    <a:pt x="714" y="641"/>
                  </a:cubicBezTo>
                  <a:lnTo>
                    <a:pt x="714" y="21"/>
                  </a:lnTo>
                  <a:cubicBezTo>
                    <a:pt x="714" y="11"/>
                    <a:pt x="704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8"/>
            <p:cNvSpPr/>
            <p:nvPr/>
          </p:nvSpPr>
          <p:spPr>
            <a:xfrm>
              <a:off x="3725701" y="2142920"/>
              <a:ext cx="1711399" cy="784733"/>
            </a:xfrm>
            <a:custGeom>
              <a:avLst/>
              <a:gdLst/>
              <a:ahLst/>
              <a:cxnLst/>
              <a:rect l="l" t="t" r="r" b="b"/>
              <a:pathLst>
                <a:path w="6680" h="3063" extrusionOk="0">
                  <a:moveTo>
                    <a:pt x="1" y="0"/>
                  </a:moveTo>
                  <a:lnTo>
                    <a:pt x="1" y="3062"/>
                  </a:lnTo>
                  <a:lnTo>
                    <a:pt x="175" y="3062"/>
                  </a:lnTo>
                  <a:lnTo>
                    <a:pt x="175" y="181"/>
                  </a:lnTo>
                  <a:lnTo>
                    <a:pt x="6680" y="181"/>
                  </a:lnTo>
                  <a:lnTo>
                    <a:pt x="6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2" name="Google Shape;3442;p48"/>
          <p:cNvGrpSpPr/>
          <p:nvPr/>
        </p:nvGrpSpPr>
        <p:grpSpPr>
          <a:xfrm>
            <a:off x="3343984" y="1404038"/>
            <a:ext cx="952582" cy="589826"/>
            <a:chOff x="2409029" y="1570320"/>
            <a:chExt cx="761091" cy="471182"/>
          </a:xfrm>
        </p:grpSpPr>
        <p:sp>
          <p:nvSpPr>
            <p:cNvPr id="3443" name="Google Shape;3443;p48"/>
            <p:cNvSpPr/>
            <p:nvPr/>
          </p:nvSpPr>
          <p:spPr>
            <a:xfrm>
              <a:off x="2422174" y="1583669"/>
              <a:ext cx="734602" cy="443174"/>
            </a:xfrm>
            <a:custGeom>
              <a:avLst/>
              <a:gdLst/>
              <a:ahLst/>
              <a:cxnLst/>
              <a:rect l="l" t="t" r="r" b="b"/>
              <a:pathLst>
                <a:path w="2304" h="1390" extrusionOk="0">
                  <a:moveTo>
                    <a:pt x="1279" y="388"/>
                  </a:moveTo>
                  <a:cubicBezTo>
                    <a:pt x="1292" y="388"/>
                    <a:pt x="1302" y="398"/>
                    <a:pt x="1302" y="408"/>
                  </a:cubicBezTo>
                  <a:lnTo>
                    <a:pt x="1302" y="710"/>
                  </a:lnTo>
                  <a:lnTo>
                    <a:pt x="1469" y="710"/>
                  </a:lnTo>
                  <a:cubicBezTo>
                    <a:pt x="1476" y="710"/>
                    <a:pt x="1483" y="713"/>
                    <a:pt x="1486" y="723"/>
                  </a:cubicBezTo>
                  <a:cubicBezTo>
                    <a:pt x="1492" y="730"/>
                    <a:pt x="1489" y="739"/>
                    <a:pt x="1486" y="746"/>
                  </a:cubicBezTo>
                  <a:lnTo>
                    <a:pt x="1157" y="1190"/>
                  </a:lnTo>
                  <a:cubicBezTo>
                    <a:pt x="1154" y="1193"/>
                    <a:pt x="1148" y="1196"/>
                    <a:pt x="1141" y="1196"/>
                  </a:cubicBezTo>
                  <a:cubicBezTo>
                    <a:pt x="1134" y="1196"/>
                    <a:pt x="1128" y="1193"/>
                    <a:pt x="1121" y="1190"/>
                  </a:cubicBezTo>
                  <a:lnTo>
                    <a:pt x="796" y="746"/>
                  </a:lnTo>
                  <a:cubicBezTo>
                    <a:pt x="793" y="739"/>
                    <a:pt x="789" y="730"/>
                    <a:pt x="796" y="723"/>
                  </a:cubicBezTo>
                  <a:cubicBezTo>
                    <a:pt x="799" y="713"/>
                    <a:pt x="806" y="710"/>
                    <a:pt x="812" y="710"/>
                  </a:cubicBezTo>
                  <a:lnTo>
                    <a:pt x="980" y="710"/>
                  </a:lnTo>
                  <a:lnTo>
                    <a:pt x="980" y="408"/>
                  </a:lnTo>
                  <a:cubicBezTo>
                    <a:pt x="980" y="395"/>
                    <a:pt x="990" y="388"/>
                    <a:pt x="1003" y="388"/>
                  </a:cubicBezTo>
                  <a:close/>
                  <a:moveTo>
                    <a:pt x="1223" y="0"/>
                  </a:moveTo>
                  <a:cubicBezTo>
                    <a:pt x="918" y="0"/>
                    <a:pt x="651" y="207"/>
                    <a:pt x="573" y="503"/>
                  </a:cubicBezTo>
                  <a:cubicBezTo>
                    <a:pt x="570" y="514"/>
                    <a:pt x="563" y="520"/>
                    <a:pt x="553" y="520"/>
                  </a:cubicBezTo>
                  <a:cubicBezTo>
                    <a:pt x="551" y="520"/>
                    <a:pt x="549" y="520"/>
                    <a:pt x="546" y="519"/>
                  </a:cubicBezTo>
                  <a:cubicBezTo>
                    <a:pt x="510" y="510"/>
                    <a:pt x="477" y="506"/>
                    <a:pt x="441" y="506"/>
                  </a:cubicBezTo>
                  <a:cubicBezTo>
                    <a:pt x="198" y="506"/>
                    <a:pt x="1" y="703"/>
                    <a:pt x="1" y="946"/>
                  </a:cubicBezTo>
                  <a:cubicBezTo>
                    <a:pt x="1" y="1193"/>
                    <a:pt x="198" y="1390"/>
                    <a:pt x="441" y="1390"/>
                  </a:cubicBezTo>
                  <a:lnTo>
                    <a:pt x="1883" y="1390"/>
                  </a:lnTo>
                  <a:cubicBezTo>
                    <a:pt x="2104" y="1390"/>
                    <a:pt x="2304" y="1173"/>
                    <a:pt x="2304" y="933"/>
                  </a:cubicBezTo>
                  <a:cubicBezTo>
                    <a:pt x="2304" y="710"/>
                    <a:pt x="2120" y="523"/>
                    <a:pt x="1897" y="523"/>
                  </a:cubicBezTo>
                  <a:cubicBezTo>
                    <a:pt x="1887" y="523"/>
                    <a:pt x="1877" y="513"/>
                    <a:pt x="1877" y="506"/>
                  </a:cubicBezTo>
                  <a:cubicBezTo>
                    <a:pt x="1798" y="207"/>
                    <a:pt x="1532" y="0"/>
                    <a:pt x="1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8"/>
            <p:cNvSpPr/>
            <p:nvPr/>
          </p:nvSpPr>
          <p:spPr>
            <a:xfrm>
              <a:off x="2695754" y="1721966"/>
              <a:ext cx="181273" cy="226512"/>
            </a:xfrm>
            <a:custGeom>
              <a:avLst/>
              <a:gdLst/>
              <a:ahLst/>
              <a:cxnLst/>
              <a:rect l="l" t="t" r="r" b="b"/>
              <a:pathLst>
                <a:path w="569" h="711" extrusionOk="0">
                  <a:moveTo>
                    <a:pt x="168" y="1"/>
                  </a:moveTo>
                  <a:lnTo>
                    <a:pt x="168" y="303"/>
                  </a:lnTo>
                  <a:cubicBezTo>
                    <a:pt x="168" y="313"/>
                    <a:pt x="158" y="323"/>
                    <a:pt x="145" y="323"/>
                  </a:cubicBezTo>
                  <a:lnTo>
                    <a:pt x="0" y="323"/>
                  </a:lnTo>
                  <a:lnTo>
                    <a:pt x="283" y="710"/>
                  </a:lnTo>
                  <a:lnTo>
                    <a:pt x="569" y="323"/>
                  </a:lnTo>
                  <a:lnTo>
                    <a:pt x="424" y="323"/>
                  </a:lnTo>
                  <a:cubicBezTo>
                    <a:pt x="411" y="323"/>
                    <a:pt x="401" y="313"/>
                    <a:pt x="401" y="303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8"/>
            <p:cNvSpPr/>
            <p:nvPr/>
          </p:nvSpPr>
          <p:spPr>
            <a:xfrm>
              <a:off x="2695754" y="1721966"/>
              <a:ext cx="181273" cy="226512"/>
            </a:xfrm>
            <a:custGeom>
              <a:avLst/>
              <a:gdLst/>
              <a:ahLst/>
              <a:cxnLst/>
              <a:rect l="l" t="t" r="r" b="b"/>
              <a:pathLst>
                <a:path w="569" h="711" extrusionOk="0">
                  <a:moveTo>
                    <a:pt x="168" y="1"/>
                  </a:moveTo>
                  <a:lnTo>
                    <a:pt x="168" y="303"/>
                  </a:lnTo>
                  <a:cubicBezTo>
                    <a:pt x="168" y="313"/>
                    <a:pt x="158" y="323"/>
                    <a:pt x="145" y="323"/>
                  </a:cubicBezTo>
                  <a:lnTo>
                    <a:pt x="0" y="323"/>
                  </a:lnTo>
                  <a:lnTo>
                    <a:pt x="283" y="710"/>
                  </a:lnTo>
                  <a:lnTo>
                    <a:pt x="569" y="323"/>
                  </a:lnTo>
                  <a:lnTo>
                    <a:pt x="424" y="323"/>
                  </a:lnTo>
                  <a:cubicBezTo>
                    <a:pt x="411" y="323"/>
                    <a:pt x="401" y="313"/>
                    <a:pt x="401" y="303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8"/>
            <p:cNvSpPr/>
            <p:nvPr/>
          </p:nvSpPr>
          <p:spPr>
            <a:xfrm>
              <a:off x="2685241" y="1584974"/>
              <a:ext cx="471182" cy="433590"/>
            </a:xfrm>
            <a:custGeom>
              <a:avLst/>
              <a:gdLst/>
              <a:ahLst/>
              <a:cxnLst/>
              <a:rect l="l" t="t" r="r" b="b"/>
              <a:pathLst>
                <a:path w="1479" h="1361" extrusionOk="0">
                  <a:moveTo>
                    <a:pt x="401" y="0"/>
                  </a:moveTo>
                  <a:cubicBezTo>
                    <a:pt x="250" y="0"/>
                    <a:pt x="112" y="50"/>
                    <a:pt x="0" y="132"/>
                  </a:cubicBezTo>
                  <a:cubicBezTo>
                    <a:pt x="68" y="116"/>
                    <a:pt x="137" y="108"/>
                    <a:pt x="204" y="108"/>
                  </a:cubicBezTo>
                  <a:cubicBezTo>
                    <a:pt x="514" y="108"/>
                    <a:pt x="799" y="276"/>
                    <a:pt x="828" y="621"/>
                  </a:cubicBezTo>
                  <a:cubicBezTo>
                    <a:pt x="828" y="621"/>
                    <a:pt x="1380" y="726"/>
                    <a:pt x="1200" y="1360"/>
                  </a:cubicBezTo>
                  <a:cubicBezTo>
                    <a:pt x="1357" y="1291"/>
                    <a:pt x="1479" y="1121"/>
                    <a:pt x="1479" y="933"/>
                  </a:cubicBezTo>
                  <a:cubicBezTo>
                    <a:pt x="1479" y="710"/>
                    <a:pt x="1298" y="523"/>
                    <a:pt x="1072" y="523"/>
                  </a:cubicBezTo>
                  <a:cubicBezTo>
                    <a:pt x="1062" y="523"/>
                    <a:pt x="1055" y="513"/>
                    <a:pt x="1052" y="506"/>
                  </a:cubicBezTo>
                  <a:cubicBezTo>
                    <a:pt x="976" y="207"/>
                    <a:pt x="707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8"/>
            <p:cNvSpPr/>
            <p:nvPr/>
          </p:nvSpPr>
          <p:spPr>
            <a:xfrm>
              <a:off x="2893595" y="1753187"/>
              <a:ext cx="95256" cy="83150"/>
            </a:xfrm>
            <a:custGeom>
              <a:avLst/>
              <a:gdLst/>
              <a:ahLst/>
              <a:cxnLst/>
              <a:rect l="l" t="t" r="r" b="b"/>
              <a:pathLst>
                <a:path w="299" h="261" extrusionOk="0">
                  <a:moveTo>
                    <a:pt x="84" y="1"/>
                  </a:moveTo>
                  <a:cubicBezTo>
                    <a:pt x="60" y="1"/>
                    <a:pt x="32" y="4"/>
                    <a:pt x="0" y="11"/>
                  </a:cubicBezTo>
                  <a:cubicBezTo>
                    <a:pt x="0" y="11"/>
                    <a:pt x="201" y="44"/>
                    <a:pt x="227" y="261"/>
                  </a:cubicBezTo>
                  <a:cubicBezTo>
                    <a:pt x="227" y="261"/>
                    <a:pt x="299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8"/>
            <p:cNvSpPr/>
            <p:nvPr/>
          </p:nvSpPr>
          <p:spPr>
            <a:xfrm>
              <a:off x="2785595" y="1717824"/>
              <a:ext cx="101946" cy="241166"/>
            </a:xfrm>
            <a:custGeom>
              <a:avLst/>
              <a:gdLst/>
              <a:ahLst/>
              <a:cxnLst/>
              <a:rect l="l" t="t" r="r" b="b"/>
              <a:pathLst>
                <a:path w="320" h="757" extrusionOk="0">
                  <a:moveTo>
                    <a:pt x="44" y="1"/>
                  </a:moveTo>
                  <a:lnTo>
                    <a:pt x="47" y="382"/>
                  </a:lnTo>
                  <a:lnTo>
                    <a:pt x="139" y="382"/>
                  </a:lnTo>
                  <a:lnTo>
                    <a:pt x="1" y="756"/>
                  </a:lnTo>
                  <a:lnTo>
                    <a:pt x="320" y="313"/>
                  </a:lnTo>
                  <a:lnTo>
                    <a:pt x="139" y="30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B163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8"/>
            <p:cNvSpPr/>
            <p:nvPr/>
          </p:nvSpPr>
          <p:spPr>
            <a:xfrm>
              <a:off x="2689383" y="1715594"/>
              <a:ext cx="96530" cy="238936"/>
            </a:xfrm>
            <a:custGeom>
              <a:avLst/>
              <a:gdLst/>
              <a:ahLst/>
              <a:cxnLst/>
              <a:rect l="l" t="t" r="r" b="b"/>
              <a:pathLst>
                <a:path w="303" h="750" extrusionOk="0">
                  <a:moveTo>
                    <a:pt x="171" y="1"/>
                  </a:moveTo>
                  <a:lnTo>
                    <a:pt x="165" y="320"/>
                  </a:lnTo>
                  <a:lnTo>
                    <a:pt x="1" y="336"/>
                  </a:lnTo>
                  <a:lnTo>
                    <a:pt x="303" y="750"/>
                  </a:lnTo>
                  <a:lnTo>
                    <a:pt x="119" y="392"/>
                  </a:lnTo>
                  <a:lnTo>
                    <a:pt x="234" y="392"/>
                  </a:lnTo>
                  <a:lnTo>
                    <a:pt x="234" y="14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8"/>
            <p:cNvSpPr/>
            <p:nvPr/>
          </p:nvSpPr>
          <p:spPr>
            <a:xfrm>
              <a:off x="2409029" y="1570320"/>
              <a:ext cx="761091" cy="471182"/>
            </a:xfrm>
            <a:custGeom>
              <a:avLst/>
              <a:gdLst/>
              <a:ahLst/>
              <a:cxnLst/>
              <a:rect l="l" t="t" r="r" b="b"/>
              <a:pathLst>
                <a:path w="2389" h="1479" extrusionOk="0">
                  <a:moveTo>
                    <a:pt x="1268" y="46"/>
                  </a:moveTo>
                  <a:cubicBezTo>
                    <a:pt x="1574" y="46"/>
                    <a:pt x="1843" y="253"/>
                    <a:pt x="1919" y="552"/>
                  </a:cubicBezTo>
                  <a:cubicBezTo>
                    <a:pt x="1922" y="559"/>
                    <a:pt x="1929" y="565"/>
                    <a:pt x="1939" y="569"/>
                  </a:cubicBezTo>
                  <a:cubicBezTo>
                    <a:pt x="2165" y="572"/>
                    <a:pt x="2346" y="756"/>
                    <a:pt x="2346" y="979"/>
                  </a:cubicBezTo>
                  <a:cubicBezTo>
                    <a:pt x="2346" y="1219"/>
                    <a:pt x="2145" y="1436"/>
                    <a:pt x="1925" y="1436"/>
                  </a:cubicBezTo>
                  <a:lnTo>
                    <a:pt x="486" y="1436"/>
                  </a:lnTo>
                  <a:cubicBezTo>
                    <a:pt x="243" y="1436"/>
                    <a:pt x="43" y="1239"/>
                    <a:pt x="43" y="992"/>
                  </a:cubicBezTo>
                  <a:cubicBezTo>
                    <a:pt x="43" y="749"/>
                    <a:pt x="243" y="552"/>
                    <a:pt x="486" y="552"/>
                  </a:cubicBezTo>
                  <a:cubicBezTo>
                    <a:pt x="519" y="552"/>
                    <a:pt x="555" y="556"/>
                    <a:pt x="592" y="565"/>
                  </a:cubicBezTo>
                  <a:cubicBezTo>
                    <a:pt x="593" y="566"/>
                    <a:pt x="595" y="566"/>
                    <a:pt x="597" y="566"/>
                  </a:cubicBezTo>
                  <a:cubicBezTo>
                    <a:pt x="606" y="566"/>
                    <a:pt x="615" y="560"/>
                    <a:pt x="618" y="549"/>
                  </a:cubicBezTo>
                  <a:cubicBezTo>
                    <a:pt x="693" y="253"/>
                    <a:pt x="963" y="46"/>
                    <a:pt x="1268" y="46"/>
                  </a:cubicBezTo>
                  <a:close/>
                  <a:moveTo>
                    <a:pt x="1268" y="0"/>
                  </a:moveTo>
                  <a:cubicBezTo>
                    <a:pt x="950" y="0"/>
                    <a:pt x="667" y="214"/>
                    <a:pt x="578" y="519"/>
                  </a:cubicBezTo>
                  <a:cubicBezTo>
                    <a:pt x="549" y="510"/>
                    <a:pt x="516" y="510"/>
                    <a:pt x="486" y="510"/>
                  </a:cubicBezTo>
                  <a:cubicBezTo>
                    <a:pt x="217" y="510"/>
                    <a:pt x="0" y="726"/>
                    <a:pt x="0" y="992"/>
                  </a:cubicBezTo>
                  <a:cubicBezTo>
                    <a:pt x="0" y="1262"/>
                    <a:pt x="217" y="1479"/>
                    <a:pt x="486" y="1479"/>
                  </a:cubicBezTo>
                  <a:lnTo>
                    <a:pt x="1925" y="1479"/>
                  </a:lnTo>
                  <a:cubicBezTo>
                    <a:pt x="2168" y="1479"/>
                    <a:pt x="2389" y="1242"/>
                    <a:pt x="2389" y="979"/>
                  </a:cubicBezTo>
                  <a:cubicBezTo>
                    <a:pt x="2389" y="736"/>
                    <a:pt x="2198" y="536"/>
                    <a:pt x="1958" y="523"/>
                  </a:cubicBezTo>
                  <a:cubicBezTo>
                    <a:pt x="1870" y="214"/>
                    <a:pt x="1590" y="0"/>
                    <a:pt x="1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8"/>
            <p:cNvSpPr/>
            <p:nvPr/>
          </p:nvSpPr>
          <p:spPr>
            <a:xfrm>
              <a:off x="2674728" y="1708266"/>
              <a:ext cx="223326" cy="258051"/>
            </a:xfrm>
            <a:custGeom>
              <a:avLst/>
              <a:gdLst/>
              <a:ahLst/>
              <a:cxnLst/>
              <a:rect l="l" t="t" r="r" b="b"/>
              <a:pathLst>
                <a:path w="701" h="810" extrusionOk="0">
                  <a:moveTo>
                    <a:pt x="467" y="44"/>
                  </a:moveTo>
                  <a:lnTo>
                    <a:pt x="467" y="346"/>
                  </a:lnTo>
                  <a:cubicBezTo>
                    <a:pt x="467" y="356"/>
                    <a:pt x="477" y="366"/>
                    <a:pt x="487" y="366"/>
                  </a:cubicBezTo>
                  <a:lnTo>
                    <a:pt x="635" y="366"/>
                  </a:lnTo>
                  <a:lnTo>
                    <a:pt x="349" y="753"/>
                  </a:lnTo>
                  <a:lnTo>
                    <a:pt x="66" y="366"/>
                  </a:lnTo>
                  <a:lnTo>
                    <a:pt x="211" y="366"/>
                  </a:lnTo>
                  <a:cubicBezTo>
                    <a:pt x="224" y="366"/>
                    <a:pt x="234" y="356"/>
                    <a:pt x="234" y="346"/>
                  </a:cubicBezTo>
                  <a:lnTo>
                    <a:pt x="234" y="44"/>
                  </a:lnTo>
                  <a:close/>
                  <a:moveTo>
                    <a:pt x="211" y="1"/>
                  </a:moveTo>
                  <a:cubicBezTo>
                    <a:pt x="201" y="1"/>
                    <a:pt x="191" y="11"/>
                    <a:pt x="191" y="21"/>
                  </a:cubicBezTo>
                  <a:lnTo>
                    <a:pt x="191" y="323"/>
                  </a:lnTo>
                  <a:lnTo>
                    <a:pt x="24" y="323"/>
                  </a:lnTo>
                  <a:cubicBezTo>
                    <a:pt x="14" y="323"/>
                    <a:pt x="7" y="326"/>
                    <a:pt x="4" y="336"/>
                  </a:cubicBezTo>
                  <a:cubicBezTo>
                    <a:pt x="1" y="343"/>
                    <a:pt x="1" y="352"/>
                    <a:pt x="7" y="359"/>
                  </a:cubicBezTo>
                  <a:lnTo>
                    <a:pt x="332" y="803"/>
                  </a:lnTo>
                  <a:cubicBezTo>
                    <a:pt x="336" y="806"/>
                    <a:pt x="342" y="809"/>
                    <a:pt x="349" y="809"/>
                  </a:cubicBezTo>
                  <a:cubicBezTo>
                    <a:pt x="359" y="809"/>
                    <a:pt x="362" y="806"/>
                    <a:pt x="369" y="803"/>
                  </a:cubicBezTo>
                  <a:lnTo>
                    <a:pt x="694" y="359"/>
                  </a:lnTo>
                  <a:cubicBezTo>
                    <a:pt x="700" y="352"/>
                    <a:pt x="700" y="343"/>
                    <a:pt x="697" y="336"/>
                  </a:cubicBezTo>
                  <a:cubicBezTo>
                    <a:pt x="694" y="326"/>
                    <a:pt x="687" y="323"/>
                    <a:pt x="677" y="323"/>
                  </a:cubicBezTo>
                  <a:lnTo>
                    <a:pt x="510" y="323"/>
                  </a:lnTo>
                  <a:lnTo>
                    <a:pt x="510" y="21"/>
                  </a:lnTo>
                  <a:cubicBezTo>
                    <a:pt x="510" y="11"/>
                    <a:pt x="500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2" name="Google Shape;3452;p48"/>
          <p:cNvGrpSpPr/>
          <p:nvPr/>
        </p:nvGrpSpPr>
        <p:grpSpPr>
          <a:xfrm>
            <a:off x="4622659" y="1400531"/>
            <a:ext cx="954177" cy="589826"/>
            <a:chOff x="5592386" y="1570314"/>
            <a:chExt cx="762366" cy="471182"/>
          </a:xfrm>
        </p:grpSpPr>
        <p:sp>
          <p:nvSpPr>
            <p:cNvPr id="3453" name="Google Shape;3453;p48"/>
            <p:cNvSpPr/>
            <p:nvPr/>
          </p:nvSpPr>
          <p:spPr>
            <a:xfrm>
              <a:off x="5604450" y="1580659"/>
              <a:ext cx="745373" cy="449689"/>
            </a:xfrm>
            <a:custGeom>
              <a:avLst/>
              <a:gdLst/>
              <a:ahLst/>
              <a:cxnLst/>
              <a:rect l="l" t="t" r="r" b="b"/>
              <a:pathLst>
                <a:path w="2304" h="1390" extrusionOk="0">
                  <a:moveTo>
                    <a:pt x="1223" y="0"/>
                  </a:moveTo>
                  <a:cubicBezTo>
                    <a:pt x="918" y="0"/>
                    <a:pt x="651" y="207"/>
                    <a:pt x="573" y="503"/>
                  </a:cubicBezTo>
                  <a:cubicBezTo>
                    <a:pt x="570" y="511"/>
                    <a:pt x="562" y="520"/>
                    <a:pt x="551" y="520"/>
                  </a:cubicBezTo>
                  <a:cubicBezTo>
                    <a:pt x="550" y="520"/>
                    <a:pt x="548" y="520"/>
                    <a:pt x="546" y="519"/>
                  </a:cubicBezTo>
                  <a:cubicBezTo>
                    <a:pt x="510" y="510"/>
                    <a:pt x="477" y="506"/>
                    <a:pt x="441" y="506"/>
                  </a:cubicBezTo>
                  <a:cubicBezTo>
                    <a:pt x="198" y="506"/>
                    <a:pt x="1" y="703"/>
                    <a:pt x="1" y="946"/>
                  </a:cubicBezTo>
                  <a:cubicBezTo>
                    <a:pt x="1" y="1190"/>
                    <a:pt x="198" y="1390"/>
                    <a:pt x="441" y="1390"/>
                  </a:cubicBezTo>
                  <a:lnTo>
                    <a:pt x="1883" y="1390"/>
                  </a:lnTo>
                  <a:cubicBezTo>
                    <a:pt x="2104" y="1390"/>
                    <a:pt x="2304" y="1170"/>
                    <a:pt x="2304" y="933"/>
                  </a:cubicBezTo>
                  <a:cubicBezTo>
                    <a:pt x="2304" y="710"/>
                    <a:pt x="2120" y="523"/>
                    <a:pt x="1897" y="519"/>
                  </a:cubicBezTo>
                  <a:cubicBezTo>
                    <a:pt x="1887" y="519"/>
                    <a:pt x="1877" y="513"/>
                    <a:pt x="1877" y="503"/>
                  </a:cubicBezTo>
                  <a:cubicBezTo>
                    <a:pt x="1798" y="207"/>
                    <a:pt x="1532" y="0"/>
                    <a:pt x="1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48"/>
            <p:cNvGrpSpPr/>
            <p:nvPr/>
          </p:nvGrpSpPr>
          <p:grpSpPr>
            <a:xfrm>
              <a:off x="5592386" y="1570314"/>
              <a:ext cx="762366" cy="471182"/>
              <a:chOff x="5671510" y="1605926"/>
              <a:chExt cx="613081" cy="378916"/>
            </a:xfrm>
          </p:grpSpPr>
          <p:sp>
            <p:nvSpPr>
              <p:cNvPr id="3455" name="Google Shape;3455;p48"/>
              <p:cNvSpPr/>
              <p:nvPr/>
            </p:nvSpPr>
            <p:spPr>
              <a:xfrm>
                <a:off x="5903114" y="1720447"/>
                <a:ext cx="145008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710" extrusionOk="0">
                    <a:moveTo>
                      <a:pt x="283" y="0"/>
                    </a:moveTo>
                    <a:lnTo>
                      <a:pt x="0" y="384"/>
                    </a:lnTo>
                    <a:lnTo>
                      <a:pt x="145" y="384"/>
                    </a:lnTo>
                    <a:cubicBezTo>
                      <a:pt x="158" y="384"/>
                      <a:pt x="168" y="394"/>
                      <a:pt x="168" y="407"/>
                    </a:cubicBezTo>
                    <a:lnTo>
                      <a:pt x="168" y="710"/>
                    </a:lnTo>
                    <a:lnTo>
                      <a:pt x="398" y="710"/>
                    </a:lnTo>
                    <a:lnTo>
                      <a:pt x="398" y="407"/>
                    </a:lnTo>
                    <a:cubicBezTo>
                      <a:pt x="398" y="394"/>
                      <a:pt x="408" y="384"/>
                      <a:pt x="421" y="384"/>
                    </a:cubicBezTo>
                    <a:lnTo>
                      <a:pt x="565" y="384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8"/>
              <p:cNvSpPr/>
              <p:nvPr/>
            </p:nvSpPr>
            <p:spPr>
              <a:xfrm>
                <a:off x="5903114" y="1720447"/>
                <a:ext cx="145008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710" extrusionOk="0">
                    <a:moveTo>
                      <a:pt x="283" y="0"/>
                    </a:moveTo>
                    <a:lnTo>
                      <a:pt x="0" y="384"/>
                    </a:lnTo>
                    <a:lnTo>
                      <a:pt x="145" y="384"/>
                    </a:lnTo>
                    <a:cubicBezTo>
                      <a:pt x="158" y="384"/>
                      <a:pt x="168" y="394"/>
                      <a:pt x="168" y="407"/>
                    </a:cubicBezTo>
                    <a:lnTo>
                      <a:pt x="168" y="710"/>
                    </a:lnTo>
                    <a:lnTo>
                      <a:pt x="398" y="710"/>
                    </a:lnTo>
                    <a:lnTo>
                      <a:pt x="398" y="407"/>
                    </a:lnTo>
                    <a:cubicBezTo>
                      <a:pt x="398" y="394"/>
                      <a:pt x="408" y="384"/>
                      <a:pt x="421" y="384"/>
                    </a:cubicBezTo>
                    <a:lnTo>
                      <a:pt x="565" y="384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8"/>
              <p:cNvSpPr/>
              <p:nvPr/>
            </p:nvSpPr>
            <p:spPr>
              <a:xfrm>
                <a:off x="5893891" y="1617711"/>
                <a:ext cx="379685" cy="34868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361" extrusionOk="0">
                    <a:moveTo>
                      <a:pt x="401" y="0"/>
                    </a:moveTo>
                    <a:cubicBezTo>
                      <a:pt x="253" y="0"/>
                      <a:pt x="115" y="50"/>
                      <a:pt x="0" y="132"/>
                    </a:cubicBezTo>
                    <a:cubicBezTo>
                      <a:pt x="68" y="116"/>
                      <a:pt x="138" y="108"/>
                      <a:pt x="206" y="108"/>
                    </a:cubicBezTo>
                    <a:cubicBezTo>
                      <a:pt x="517" y="108"/>
                      <a:pt x="802" y="276"/>
                      <a:pt x="831" y="621"/>
                    </a:cubicBezTo>
                    <a:cubicBezTo>
                      <a:pt x="831" y="621"/>
                      <a:pt x="1380" y="726"/>
                      <a:pt x="1199" y="1360"/>
                    </a:cubicBezTo>
                    <a:cubicBezTo>
                      <a:pt x="1360" y="1291"/>
                      <a:pt x="1482" y="1121"/>
                      <a:pt x="1482" y="933"/>
                    </a:cubicBezTo>
                    <a:cubicBezTo>
                      <a:pt x="1482" y="710"/>
                      <a:pt x="1298" y="523"/>
                      <a:pt x="1075" y="523"/>
                    </a:cubicBezTo>
                    <a:cubicBezTo>
                      <a:pt x="1065" y="523"/>
                      <a:pt x="1055" y="513"/>
                      <a:pt x="1055" y="506"/>
                    </a:cubicBezTo>
                    <a:cubicBezTo>
                      <a:pt x="976" y="207"/>
                      <a:pt x="710" y="0"/>
                      <a:pt x="401" y="0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8"/>
              <p:cNvSpPr/>
              <p:nvPr/>
            </p:nvSpPr>
            <p:spPr>
              <a:xfrm>
                <a:off x="6062214" y="1752984"/>
                <a:ext cx="76091" cy="6686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61" extrusionOk="0">
                    <a:moveTo>
                      <a:pt x="83" y="1"/>
                    </a:moveTo>
                    <a:cubicBezTo>
                      <a:pt x="59" y="1"/>
                      <a:pt x="32" y="4"/>
                      <a:pt x="0" y="11"/>
                    </a:cubicBezTo>
                    <a:cubicBezTo>
                      <a:pt x="0" y="11"/>
                      <a:pt x="201" y="44"/>
                      <a:pt x="227" y="261"/>
                    </a:cubicBezTo>
                    <a:cubicBezTo>
                      <a:pt x="227" y="261"/>
                      <a:pt x="296" y="1"/>
                      <a:pt x="83" y="1"/>
                    </a:cubicBez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8"/>
              <p:cNvSpPr/>
              <p:nvPr/>
            </p:nvSpPr>
            <p:spPr>
              <a:xfrm>
                <a:off x="5893891" y="1710968"/>
                <a:ext cx="82752" cy="19471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760" extrusionOk="0">
                    <a:moveTo>
                      <a:pt x="322" y="1"/>
                    </a:moveTo>
                    <a:lnTo>
                      <a:pt x="0" y="448"/>
                    </a:lnTo>
                    <a:lnTo>
                      <a:pt x="181" y="451"/>
                    </a:lnTo>
                    <a:lnTo>
                      <a:pt x="191" y="760"/>
                    </a:lnTo>
                    <a:lnTo>
                      <a:pt x="280" y="760"/>
                    </a:lnTo>
                    <a:lnTo>
                      <a:pt x="276" y="375"/>
                    </a:lnTo>
                    <a:lnTo>
                      <a:pt x="181" y="375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rgbClr val="6FA8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8"/>
              <p:cNvSpPr/>
              <p:nvPr/>
            </p:nvSpPr>
            <p:spPr>
              <a:xfrm>
                <a:off x="5976387" y="1715323"/>
                <a:ext cx="77628" cy="192148"/>
              </a:xfrm>
              <a:custGeom>
                <a:avLst/>
                <a:gdLst/>
                <a:ahLst/>
                <a:cxnLst/>
                <a:rect l="l" t="t" r="r" b="b"/>
                <a:pathLst>
                  <a:path w="303" h="750" extrusionOk="0">
                    <a:moveTo>
                      <a:pt x="0" y="0"/>
                    </a:moveTo>
                    <a:lnTo>
                      <a:pt x="181" y="358"/>
                    </a:lnTo>
                    <a:lnTo>
                      <a:pt x="69" y="358"/>
                    </a:lnTo>
                    <a:lnTo>
                      <a:pt x="69" y="736"/>
                    </a:lnTo>
                    <a:lnTo>
                      <a:pt x="132" y="749"/>
                    </a:lnTo>
                    <a:lnTo>
                      <a:pt x="135" y="431"/>
                    </a:lnTo>
                    <a:lnTo>
                      <a:pt x="302" y="4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8"/>
              <p:cNvSpPr/>
              <p:nvPr/>
            </p:nvSpPr>
            <p:spPr>
              <a:xfrm>
                <a:off x="5671510" y="1605926"/>
                <a:ext cx="613081" cy="378916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479" extrusionOk="0">
                    <a:moveTo>
                      <a:pt x="1269" y="46"/>
                    </a:moveTo>
                    <a:cubicBezTo>
                      <a:pt x="1578" y="46"/>
                      <a:pt x="1844" y="253"/>
                      <a:pt x="1923" y="552"/>
                    </a:cubicBezTo>
                    <a:cubicBezTo>
                      <a:pt x="1923" y="559"/>
                      <a:pt x="1933" y="565"/>
                      <a:pt x="1943" y="569"/>
                    </a:cubicBezTo>
                    <a:cubicBezTo>
                      <a:pt x="2166" y="572"/>
                      <a:pt x="2350" y="756"/>
                      <a:pt x="2350" y="979"/>
                    </a:cubicBezTo>
                    <a:cubicBezTo>
                      <a:pt x="2350" y="1219"/>
                      <a:pt x="2150" y="1436"/>
                      <a:pt x="1929" y="1436"/>
                    </a:cubicBezTo>
                    <a:lnTo>
                      <a:pt x="487" y="1436"/>
                    </a:lnTo>
                    <a:cubicBezTo>
                      <a:pt x="244" y="1436"/>
                      <a:pt x="47" y="1239"/>
                      <a:pt x="47" y="992"/>
                    </a:cubicBezTo>
                    <a:cubicBezTo>
                      <a:pt x="47" y="749"/>
                      <a:pt x="244" y="552"/>
                      <a:pt x="487" y="552"/>
                    </a:cubicBezTo>
                    <a:cubicBezTo>
                      <a:pt x="523" y="552"/>
                      <a:pt x="556" y="556"/>
                      <a:pt x="592" y="565"/>
                    </a:cubicBezTo>
                    <a:cubicBezTo>
                      <a:pt x="595" y="566"/>
                      <a:pt x="597" y="566"/>
                      <a:pt x="599" y="566"/>
                    </a:cubicBezTo>
                    <a:cubicBezTo>
                      <a:pt x="609" y="566"/>
                      <a:pt x="616" y="560"/>
                      <a:pt x="619" y="549"/>
                    </a:cubicBezTo>
                    <a:cubicBezTo>
                      <a:pt x="697" y="253"/>
                      <a:pt x="964" y="46"/>
                      <a:pt x="1269" y="46"/>
                    </a:cubicBezTo>
                    <a:close/>
                    <a:moveTo>
                      <a:pt x="1269" y="0"/>
                    </a:moveTo>
                    <a:cubicBezTo>
                      <a:pt x="950" y="0"/>
                      <a:pt x="671" y="214"/>
                      <a:pt x="582" y="519"/>
                    </a:cubicBezTo>
                    <a:cubicBezTo>
                      <a:pt x="550" y="510"/>
                      <a:pt x="520" y="510"/>
                      <a:pt x="487" y="510"/>
                    </a:cubicBezTo>
                    <a:cubicBezTo>
                      <a:pt x="221" y="510"/>
                      <a:pt x="1" y="726"/>
                      <a:pt x="1" y="992"/>
                    </a:cubicBezTo>
                    <a:cubicBezTo>
                      <a:pt x="4" y="1262"/>
                      <a:pt x="221" y="1479"/>
                      <a:pt x="487" y="1479"/>
                    </a:cubicBezTo>
                    <a:lnTo>
                      <a:pt x="1929" y="1479"/>
                    </a:lnTo>
                    <a:cubicBezTo>
                      <a:pt x="2173" y="1479"/>
                      <a:pt x="2393" y="1242"/>
                      <a:pt x="2393" y="979"/>
                    </a:cubicBezTo>
                    <a:cubicBezTo>
                      <a:pt x="2393" y="736"/>
                      <a:pt x="2199" y="536"/>
                      <a:pt x="1959" y="523"/>
                    </a:cubicBezTo>
                    <a:cubicBezTo>
                      <a:pt x="1874" y="214"/>
                      <a:pt x="1591" y="0"/>
                      <a:pt x="12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8"/>
              <p:cNvSpPr/>
              <p:nvPr/>
            </p:nvSpPr>
            <p:spPr>
              <a:xfrm>
                <a:off x="5885437" y="1705075"/>
                <a:ext cx="180363" cy="20828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813" extrusionOk="0">
                    <a:moveTo>
                      <a:pt x="352" y="60"/>
                    </a:moveTo>
                    <a:lnTo>
                      <a:pt x="638" y="444"/>
                    </a:lnTo>
                    <a:lnTo>
                      <a:pt x="490" y="444"/>
                    </a:lnTo>
                    <a:cubicBezTo>
                      <a:pt x="480" y="444"/>
                      <a:pt x="470" y="454"/>
                      <a:pt x="470" y="467"/>
                    </a:cubicBezTo>
                    <a:lnTo>
                      <a:pt x="470" y="770"/>
                    </a:lnTo>
                    <a:lnTo>
                      <a:pt x="237" y="770"/>
                    </a:lnTo>
                    <a:lnTo>
                      <a:pt x="237" y="467"/>
                    </a:lnTo>
                    <a:cubicBezTo>
                      <a:pt x="237" y="454"/>
                      <a:pt x="227" y="444"/>
                      <a:pt x="214" y="444"/>
                    </a:cubicBezTo>
                    <a:lnTo>
                      <a:pt x="69" y="444"/>
                    </a:lnTo>
                    <a:lnTo>
                      <a:pt x="352" y="60"/>
                    </a:lnTo>
                    <a:close/>
                    <a:moveTo>
                      <a:pt x="352" y="1"/>
                    </a:moveTo>
                    <a:cubicBezTo>
                      <a:pt x="345" y="1"/>
                      <a:pt x="339" y="4"/>
                      <a:pt x="336" y="11"/>
                    </a:cubicBezTo>
                    <a:lnTo>
                      <a:pt x="7" y="454"/>
                    </a:lnTo>
                    <a:cubicBezTo>
                      <a:pt x="4" y="461"/>
                      <a:pt x="0" y="471"/>
                      <a:pt x="7" y="477"/>
                    </a:cubicBezTo>
                    <a:cubicBezTo>
                      <a:pt x="10" y="484"/>
                      <a:pt x="17" y="490"/>
                      <a:pt x="23" y="490"/>
                    </a:cubicBezTo>
                    <a:lnTo>
                      <a:pt x="191" y="490"/>
                    </a:lnTo>
                    <a:lnTo>
                      <a:pt x="191" y="789"/>
                    </a:lnTo>
                    <a:cubicBezTo>
                      <a:pt x="191" y="803"/>
                      <a:pt x="201" y="812"/>
                      <a:pt x="214" y="812"/>
                    </a:cubicBezTo>
                    <a:lnTo>
                      <a:pt x="490" y="812"/>
                    </a:lnTo>
                    <a:cubicBezTo>
                      <a:pt x="503" y="812"/>
                      <a:pt x="513" y="803"/>
                      <a:pt x="513" y="789"/>
                    </a:cubicBezTo>
                    <a:lnTo>
                      <a:pt x="513" y="490"/>
                    </a:lnTo>
                    <a:lnTo>
                      <a:pt x="680" y="490"/>
                    </a:lnTo>
                    <a:cubicBezTo>
                      <a:pt x="687" y="490"/>
                      <a:pt x="694" y="484"/>
                      <a:pt x="697" y="477"/>
                    </a:cubicBezTo>
                    <a:cubicBezTo>
                      <a:pt x="703" y="471"/>
                      <a:pt x="700" y="461"/>
                      <a:pt x="697" y="454"/>
                    </a:cubicBezTo>
                    <a:lnTo>
                      <a:pt x="368" y="11"/>
                    </a:lnTo>
                    <a:cubicBezTo>
                      <a:pt x="365" y="4"/>
                      <a:pt x="359" y="1"/>
                      <a:pt x="3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463" name="Google Shape;3463;p48"/>
          <p:cNvCxnSpPr/>
          <p:nvPr/>
        </p:nvCxnSpPr>
        <p:spPr>
          <a:xfrm rot="10800000" flipH="1">
            <a:off x="1631429" y="2298742"/>
            <a:ext cx="1486500" cy="39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464" name="Google Shape;3464;p48"/>
          <p:cNvCxnSpPr/>
          <p:nvPr/>
        </p:nvCxnSpPr>
        <p:spPr>
          <a:xfrm rot="10800000">
            <a:off x="5856160" y="2357757"/>
            <a:ext cx="1695000" cy="45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0374" y="1756710"/>
            <a:ext cx="6579300" cy="967439"/>
          </a:xfrm>
        </p:spPr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47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282274" y="299386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World We Faced Today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2991366" y="3508901"/>
            <a:ext cx="680945" cy="2325958"/>
            <a:chOff x="5251997" y="4004651"/>
            <a:chExt cx="680945" cy="2325958"/>
          </a:xfrm>
        </p:grpSpPr>
        <p:sp>
          <p:nvSpPr>
            <p:cNvPr id="175" name="Google Shape;175;p20"/>
            <p:cNvSpPr/>
            <p:nvPr/>
          </p:nvSpPr>
          <p:spPr>
            <a:xfrm>
              <a:off x="5577226" y="4609126"/>
              <a:ext cx="84989" cy="89897"/>
            </a:xfrm>
            <a:custGeom>
              <a:avLst/>
              <a:gdLst/>
              <a:ahLst/>
              <a:cxnLst/>
              <a:rect l="l" t="t" r="r" b="b"/>
              <a:pathLst>
                <a:path w="329" h="348" extrusionOk="0">
                  <a:moveTo>
                    <a:pt x="315" y="1"/>
                  </a:moveTo>
                  <a:cubicBezTo>
                    <a:pt x="266" y="76"/>
                    <a:pt x="227" y="139"/>
                    <a:pt x="187" y="205"/>
                  </a:cubicBezTo>
                  <a:cubicBezTo>
                    <a:pt x="151" y="264"/>
                    <a:pt x="102" y="300"/>
                    <a:pt x="36" y="316"/>
                  </a:cubicBezTo>
                  <a:cubicBezTo>
                    <a:pt x="26" y="320"/>
                    <a:pt x="17" y="326"/>
                    <a:pt x="0" y="336"/>
                  </a:cubicBezTo>
                  <a:cubicBezTo>
                    <a:pt x="19" y="344"/>
                    <a:pt x="36" y="348"/>
                    <a:pt x="52" y="348"/>
                  </a:cubicBezTo>
                  <a:cubicBezTo>
                    <a:pt x="87" y="348"/>
                    <a:pt x="115" y="331"/>
                    <a:pt x="138" y="313"/>
                  </a:cubicBezTo>
                  <a:cubicBezTo>
                    <a:pt x="223" y="241"/>
                    <a:pt x="276" y="145"/>
                    <a:pt x="322" y="47"/>
                  </a:cubicBezTo>
                  <a:cubicBezTo>
                    <a:pt x="329" y="37"/>
                    <a:pt x="319" y="21"/>
                    <a:pt x="31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5724729" y="4913429"/>
              <a:ext cx="53473" cy="56315"/>
            </a:xfrm>
            <a:custGeom>
              <a:avLst/>
              <a:gdLst/>
              <a:ahLst/>
              <a:cxnLst/>
              <a:rect l="l" t="t" r="r" b="b"/>
              <a:pathLst>
                <a:path w="207" h="218" extrusionOk="0">
                  <a:moveTo>
                    <a:pt x="99" y="38"/>
                  </a:moveTo>
                  <a:cubicBezTo>
                    <a:pt x="114" y="38"/>
                    <a:pt x="130" y="46"/>
                    <a:pt x="139" y="55"/>
                  </a:cubicBezTo>
                  <a:cubicBezTo>
                    <a:pt x="165" y="81"/>
                    <a:pt x="162" y="124"/>
                    <a:pt x="139" y="150"/>
                  </a:cubicBezTo>
                  <a:cubicBezTo>
                    <a:pt x="132" y="160"/>
                    <a:pt x="122" y="167"/>
                    <a:pt x="112" y="173"/>
                  </a:cubicBezTo>
                  <a:cubicBezTo>
                    <a:pt x="106" y="176"/>
                    <a:pt x="96" y="180"/>
                    <a:pt x="80" y="183"/>
                  </a:cubicBezTo>
                  <a:cubicBezTo>
                    <a:pt x="73" y="160"/>
                    <a:pt x="66" y="140"/>
                    <a:pt x="60" y="121"/>
                  </a:cubicBezTo>
                  <a:cubicBezTo>
                    <a:pt x="53" y="81"/>
                    <a:pt x="66" y="38"/>
                    <a:pt x="93" y="38"/>
                  </a:cubicBezTo>
                  <a:cubicBezTo>
                    <a:pt x="95" y="38"/>
                    <a:pt x="97" y="38"/>
                    <a:pt x="99" y="38"/>
                  </a:cubicBezTo>
                  <a:close/>
                  <a:moveTo>
                    <a:pt x="99" y="1"/>
                  </a:moveTo>
                  <a:cubicBezTo>
                    <a:pt x="76" y="1"/>
                    <a:pt x="53" y="6"/>
                    <a:pt x="43" y="29"/>
                  </a:cubicBezTo>
                  <a:cubicBezTo>
                    <a:pt x="20" y="71"/>
                    <a:pt x="1" y="124"/>
                    <a:pt x="17" y="173"/>
                  </a:cubicBezTo>
                  <a:cubicBezTo>
                    <a:pt x="24" y="190"/>
                    <a:pt x="43" y="209"/>
                    <a:pt x="60" y="216"/>
                  </a:cubicBezTo>
                  <a:cubicBezTo>
                    <a:pt x="66" y="217"/>
                    <a:pt x="73" y="218"/>
                    <a:pt x="80" y="218"/>
                  </a:cubicBezTo>
                  <a:cubicBezTo>
                    <a:pt x="145" y="218"/>
                    <a:pt x="207" y="161"/>
                    <a:pt x="195" y="104"/>
                  </a:cubicBezTo>
                  <a:cubicBezTo>
                    <a:pt x="191" y="88"/>
                    <a:pt x="188" y="68"/>
                    <a:pt x="185" y="52"/>
                  </a:cubicBezTo>
                  <a:cubicBezTo>
                    <a:pt x="172" y="25"/>
                    <a:pt x="155" y="2"/>
                    <a:pt x="122" y="2"/>
                  </a:cubicBezTo>
                  <a:cubicBezTo>
                    <a:pt x="115" y="2"/>
                    <a:pt x="107" y="1"/>
                    <a:pt x="9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5325877" y="4319030"/>
              <a:ext cx="78272" cy="126579"/>
            </a:xfrm>
            <a:custGeom>
              <a:avLst/>
              <a:gdLst/>
              <a:ahLst/>
              <a:cxnLst/>
              <a:rect l="l" t="t" r="r" b="b"/>
              <a:pathLst>
                <a:path w="303" h="490" extrusionOk="0">
                  <a:moveTo>
                    <a:pt x="119" y="115"/>
                  </a:moveTo>
                  <a:cubicBezTo>
                    <a:pt x="122" y="151"/>
                    <a:pt x="122" y="184"/>
                    <a:pt x="125" y="237"/>
                  </a:cubicBezTo>
                  <a:cubicBezTo>
                    <a:pt x="96" y="220"/>
                    <a:pt x="73" y="214"/>
                    <a:pt x="70" y="201"/>
                  </a:cubicBezTo>
                  <a:cubicBezTo>
                    <a:pt x="63" y="165"/>
                    <a:pt x="79" y="138"/>
                    <a:pt x="119" y="115"/>
                  </a:cubicBezTo>
                  <a:close/>
                  <a:moveTo>
                    <a:pt x="184" y="266"/>
                  </a:moveTo>
                  <a:cubicBezTo>
                    <a:pt x="238" y="266"/>
                    <a:pt x="260" y="282"/>
                    <a:pt x="260" y="309"/>
                  </a:cubicBezTo>
                  <a:cubicBezTo>
                    <a:pt x="263" y="342"/>
                    <a:pt x="231" y="362"/>
                    <a:pt x="171" y="365"/>
                  </a:cubicBezTo>
                  <a:cubicBezTo>
                    <a:pt x="171" y="332"/>
                    <a:pt x="168" y="299"/>
                    <a:pt x="168" y="266"/>
                  </a:cubicBezTo>
                  <a:cubicBezTo>
                    <a:pt x="174" y="266"/>
                    <a:pt x="179" y="266"/>
                    <a:pt x="184" y="266"/>
                  </a:cubicBezTo>
                  <a:close/>
                  <a:moveTo>
                    <a:pt x="142" y="0"/>
                  </a:moveTo>
                  <a:cubicBezTo>
                    <a:pt x="129" y="50"/>
                    <a:pt x="89" y="76"/>
                    <a:pt x="63" y="109"/>
                  </a:cubicBezTo>
                  <a:cubicBezTo>
                    <a:pt x="1" y="181"/>
                    <a:pt x="24" y="243"/>
                    <a:pt x="112" y="266"/>
                  </a:cubicBezTo>
                  <a:cubicBezTo>
                    <a:pt x="119" y="266"/>
                    <a:pt x="122" y="270"/>
                    <a:pt x="129" y="273"/>
                  </a:cubicBezTo>
                  <a:cubicBezTo>
                    <a:pt x="129" y="306"/>
                    <a:pt x="129" y="335"/>
                    <a:pt x="132" y="368"/>
                  </a:cubicBezTo>
                  <a:cubicBezTo>
                    <a:pt x="120" y="376"/>
                    <a:pt x="110" y="378"/>
                    <a:pt x="102" y="378"/>
                  </a:cubicBezTo>
                  <a:cubicBezTo>
                    <a:pt x="74" y="378"/>
                    <a:pt x="68" y="342"/>
                    <a:pt x="50" y="329"/>
                  </a:cubicBezTo>
                  <a:lnTo>
                    <a:pt x="50" y="329"/>
                  </a:lnTo>
                  <a:cubicBezTo>
                    <a:pt x="17" y="395"/>
                    <a:pt x="24" y="404"/>
                    <a:pt x="129" y="418"/>
                  </a:cubicBezTo>
                  <a:cubicBezTo>
                    <a:pt x="139" y="437"/>
                    <a:pt x="152" y="454"/>
                    <a:pt x="171" y="490"/>
                  </a:cubicBezTo>
                  <a:cubicBezTo>
                    <a:pt x="171" y="421"/>
                    <a:pt x="201" y="401"/>
                    <a:pt x="247" y="388"/>
                  </a:cubicBezTo>
                  <a:cubicBezTo>
                    <a:pt x="290" y="372"/>
                    <a:pt x="303" y="349"/>
                    <a:pt x="300" y="306"/>
                  </a:cubicBezTo>
                  <a:cubicBezTo>
                    <a:pt x="296" y="270"/>
                    <a:pt x="270" y="240"/>
                    <a:pt x="231" y="227"/>
                  </a:cubicBezTo>
                  <a:cubicBezTo>
                    <a:pt x="211" y="224"/>
                    <a:pt x="191" y="224"/>
                    <a:pt x="168" y="220"/>
                  </a:cubicBezTo>
                  <a:cubicBezTo>
                    <a:pt x="168" y="178"/>
                    <a:pt x="165" y="138"/>
                    <a:pt x="165" y="86"/>
                  </a:cubicBezTo>
                  <a:lnTo>
                    <a:pt x="165" y="86"/>
                  </a:lnTo>
                  <a:cubicBezTo>
                    <a:pt x="214" y="102"/>
                    <a:pt x="254" y="112"/>
                    <a:pt x="300" y="125"/>
                  </a:cubicBezTo>
                  <a:cubicBezTo>
                    <a:pt x="280" y="79"/>
                    <a:pt x="273" y="76"/>
                    <a:pt x="165" y="50"/>
                  </a:cubicBezTo>
                  <a:cubicBezTo>
                    <a:pt x="158" y="33"/>
                    <a:pt x="148" y="17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251997" y="4004651"/>
              <a:ext cx="680945" cy="2325958"/>
            </a:xfrm>
            <a:custGeom>
              <a:avLst/>
              <a:gdLst/>
              <a:ahLst/>
              <a:cxnLst/>
              <a:rect l="l" t="t" r="r" b="b"/>
              <a:pathLst>
                <a:path w="2636" h="9004" extrusionOk="0">
                  <a:moveTo>
                    <a:pt x="1420" y="64"/>
                  </a:moveTo>
                  <a:cubicBezTo>
                    <a:pt x="1505" y="74"/>
                    <a:pt x="1542" y="146"/>
                    <a:pt x="1597" y="186"/>
                  </a:cubicBezTo>
                  <a:cubicBezTo>
                    <a:pt x="1571" y="198"/>
                    <a:pt x="1548" y="204"/>
                    <a:pt x="1529" y="204"/>
                  </a:cubicBezTo>
                  <a:cubicBezTo>
                    <a:pt x="1477" y="204"/>
                    <a:pt x="1446" y="161"/>
                    <a:pt x="1420" y="64"/>
                  </a:cubicBezTo>
                  <a:close/>
                  <a:moveTo>
                    <a:pt x="1006" y="386"/>
                  </a:moveTo>
                  <a:cubicBezTo>
                    <a:pt x="1072" y="403"/>
                    <a:pt x="1131" y="416"/>
                    <a:pt x="1193" y="432"/>
                  </a:cubicBezTo>
                  <a:cubicBezTo>
                    <a:pt x="1173" y="456"/>
                    <a:pt x="1148" y="467"/>
                    <a:pt x="1122" y="467"/>
                  </a:cubicBezTo>
                  <a:cubicBezTo>
                    <a:pt x="1082" y="467"/>
                    <a:pt x="1040" y="440"/>
                    <a:pt x="1006" y="386"/>
                  </a:cubicBezTo>
                  <a:close/>
                  <a:moveTo>
                    <a:pt x="806" y="849"/>
                  </a:moveTo>
                  <a:cubicBezTo>
                    <a:pt x="812" y="936"/>
                    <a:pt x="750" y="989"/>
                    <a:pt x="676" y="989"/>
                  </a:cubicBezTo>
                  <a:cubicBezTo>
                    <a:pt x="637" y="989"/>
                    <a:pt x="596" y="975"/>
                    <a:pt x="559" y="945"/>
                  </a:cubicBezTo>
                  <a:cubicBezTo>
                    <a:pt x="648" y="912"/>
                    <a:pt x="724" y="882"/>
                    <a:pt x="806" y="849"/>
                  </a:cubicBezTo>
                  <a:close/>
                  <a:moveTo>
                    <a:pt x="435" y="1124"/>
                  </a:moveTo>
                  <a:cubicBezTo>
                    <a:pt x="482" y="1124"/>
                    <a:pt x="528" y="1133"/>
                    <a:pt x="569" y="1152"/>
                  </a:cubicBezTo>
                  <a:cubicBezTo>
                    <a:pt x="582" y="1155"/>
                    <a:pt x="595" y="1162"/>
                    <a:pt x="609" y="1168"/>
                  </a:cubicBezTo>
                  <a:cubicBezTo>
                    <a:pt x="747" y="1221"/>
                    <a:pt x="809" y="1326"/>
                    <a:pt x="816" y="1510"/>
                  </a:cubicBezTo>
                  <a:cubicBezTo>
                    <a:pt x="819" y="1559"/>
                    <a:pt x="786" y="1641"/>
                    <a:pt x="747" y="1717"/>
                  </a:cubicBezTo>
                  <a:cubicBezTo>
                    <a:pt x="737" y="1733"/>
                    <a:pt x="720" y="1750"/>
                    <a:pt x="701" y="1759"/>
                  </a:cubicBezTo>
                  <a:cubicBezTo>
                    <a:pt x="623" y="1800"/>
                    <a:pt x="543" y="1830"/>
                    <a:pt x="459" y="1830"/>
                  </a:cubicBezTo>
                  <a:cubicBezTo>
                    <a:pt x="415" y="1830"/>
                    <a:pt x="369" y="1821"/>
                    <a:pt x="323" y="1802"/>
                  </a:cubicBezTo>
                  <a:cubicBezTo>
                    <a:pt x="247" y="1769"/>
                    <a:pt x="188" y="1723"/>
                    <a:pt x="145" y="1658"/>
                  </a:cubicBezTo>
                  <a:cubicBezTo>
                    <a:pt x="129" y="1631"/>
                    <a:pt x="116" y="1605"/>
                    <a:pt x="99" y="1579"/>
                  </a:cubicBezTo>
                  <a:cubicBezTo>
                    <a:pt x="44" y="1477"/>
                    <a:pt x="50" y="1375"/>
                    <a:pt x="126" y="1283"/>
                  </a:cubicBezTo>
                  <a:cubicBezTo>
                    <a:pt x="142" y="1263"/>
                    <a:pt x="162" y="1240"/>
                    <a:pt x="182" y="1221"/>
                  </a:cubicBezTo>
                  <a:cubicBezTo>
                    <a:pt x="247" y="1159"/>
                    <a:pt x="342" y="1124"/>
                    <a:pt x="435" y="1124"/>
                  </a:cubicBezTo>
                  <a:close/>
                  <a:moveTo>
                    <a:pt x="1342" y="30"/>
                  </a:moveTo>
                  <a:cubicBezTo>
                    <a:pt x="1363" y="30"/>
                    <a:pt x="1379" y="46"/>
                    <a:pt x="1387" y="77"/>
                  </a:cubicBezTo>
                  <a:cubicBezTo>
                    <a:pt x="1391" y="97"/>
                    <a:pt x="1397" y="120"/>
                    <a:pt x="1407" y="143"/>
                  </a:cubicBezTo>
                  <a:cubicBezTo>
                    <a:pt x="1433" y="210"/>
                    <a:pt x="1484" y="248"/>
                    <a:pt x="1544" y="248"/>
                  </a:cubicBezTo>
                  <a:cubicBezTo>
                    <a:pt x="1566" y="248"/>
                    <a:pt x="1590" y="242"/>
                    <a:pt x="1614" y="232"/>
                  </a:cubicBezTo>
                  <a:cubicBezTo>
                    <a:pt x="1632" y="223"/>
                    <a:pt x="1647" y="218"/>
                    <a:pt x="1662" y="218"/>
                  </a:cubicBezTo>
                  <a:cubicBezTo>
                    <a:pt x="1674" y="218"/>
                    <a:pt x="1686" y="221"/>
                    <a:pt x="1699" y="228"/>
                  </a:cubicBezTo>
                  <a:cubicBezTo>
                    <a:pt x="1706" y="232"/>
                    <a:pt x="1712" y="235"/>
                    <a:pt x="1719" y="238"/>
                  </a:cubicBezTo>
                  <a:cubicBezTo>
                    <a:pt x="1923" y="268"/>
                    <a:pt x="2090" y="389"/>
                    <a:pt x="2274" y="472"/>
                  </a:cubicBezTo>
                  <a:cubicBezTo>
                    <a:pt x="2360" y="511"/>
                    <a:pt x="2406" y="580"/>
                    <a:pt x="2435" y="672"/>
                  </a:cubicBezTo>
                  <a:cubicBezTo>
                    <a:pt x="2488" y="840"/>
                    <a:pt x="2534" y="1010"/>
                    <a:pt x="2567" y="1185"/>
                  </a:cubicBezTo>
                  <a:cubicBezTo>
                    <a:pt x="2586" y="1286"/>
                    <a:pt x="2586" y="1391"/>
                    <a:pt x="2593" y="1497"/>
                  </a:cubicBezTo>
                  <a:cubicBezTo>
                    <a:pt x="2593" y="1510"/>
                    <a:pt x="2590" y="1523"/>
                    <a:pt x="2586" y="1533"/>
                  </a:cubicBezTo>
                  <a:cubicBezTo>
                    <a:pt x="2524" y="1667"/>
                    <a:pt x="2462" y="1802"/>
                    <a:pt x="2399" y="1937"/>
                  </a:cubicBezTo>
                  <a:cubicBezTo>
                    <a:pt x="2399" y="1940"/>
                    <a:pt x="2396" y="1940"/>
                    <a:pt x="2379" y="1947"/>
                  </a:cubicBezTo>
                  <a:cubicBezTo>
                    <a:pt x="2406" y="1861"/>
                    <a:pt x="2425" y="1782"/>
                    <a:pt x="2455" y="1710"/>
                  </a:cubicBezTo>
                  <a:cubicBezTo>
                    <a:pt x="2488" y="1628"/>
                    <a:pt x="2485" y="1546"/>
                    <a:pt x="2468" y="1464"/>
                  </a:cubicBezTo>
                  <a:cubicBezTo>
                    <a:pt x="2425" y="1296"/>
                    <a:pt x="2370" y="1132"/>
                    <a:pt x="2301" y="974"/>
                  </a:cubicBezTo>
                  <a:cubicBezTo>
                    <a:pt x="2258" y="879"/>
                    <a:pt x="2212" y="784"/>
                    <a:pt x="2156" y="698"/>
                  </a:cubicBezTo>
                  <a:cubicBezTo>
                    <a:pt x="2103" y="619"/>
                    <a:pt x="2021" y="564"/>
                    <a:pt x="1933" y="531"/>
                  </a:cubicBezTo>
                  <a:cubicBezTo>
                    <a:pt x="1824" y="491"/>
                    <a:pt x="1709" y="462"/>
                    <a:pt x="1594" y="432"/>
                  </a:cubicBezTo>
                  <a:cubicBezTo>
                    <a:pt x="1499" y="406"/>
                    <a:pt x="1423" y="353"/>
                    <a:pt x="1377" y="268"/>
                  </a:cubicBezTo>
                  <a:cubicBezTo>
                    <a:pt x="1348" y="215"/>
                    <a:pt x="1331" y="153"/>
                    <a:pt x="1308" y="94"/>
                  </a:cubicBezTo>
                  <a:cubicBezTo>
                    <a:pt x="1302" y="71"/>
                    <a:pt x="1295" y="41"/>
                    <a:pt x="1331" y="31"/>
                  </a:cubicBezTo>
                  <a:cubicBezTo>
                    <a:pt x="1335" y="30"/>
                    <a:pt x="1339" y="30"/>
                    <a:pt x="1342" y="30"/>
                  </a:cubicBezTo>
                  <a:close/>
                  <a:moveTo>
                    <a:pt x="349" y="1934"/>
                  </a:moveTo>
                  <a:cubicBezTo>
                    <a:pt x="421" y="1943"/>
                    <a:pt x="464" y="1976"/>
                    <a:pt x="484" y="2032"/>
                  </a:cubicBezTo>
                  <a:cubicBezTo>
                    <a:pt x="510" y="2098"/>
                    <a:pt x="474" y="2147"/>
                    <a:pt x="431" y="2206"/>
                  </a:cubicBezTo>
                  <a:cubicBezTo>
                    <a:pt x="388" y="2118"/>
                    <a:pt x="372" y="2029"/>
                    <a:pt x="349" y="1934"/>
                  </a:cubicBezTo>
                  <a:close/>
                  <a:moveTo>
                    <a:pt x="1197" y="1070"/>
                  </a:moveTo>
                  <a:cubicBezTo>
                    <a:pt x="1210" y="1083"/>
                    <a:pt x="1223" y="1093"/>
                    <a:pt x="1233" y="1106"/>
                  </a:cubicBezTo>
                  <a:cubicBezTo>
                    <a:pt x="1328" y="1234"/>
                    <a:pt x="1446" y="1345"/>
                    <a:pt x="1561" y="1454"/>
                  </a:cubicBezTo>
                  <a:cubicBezTo>
                    <a:pt x="1565" y="1457"/>
                    <a:pt x="1568" y="1464"/>
                    <a:pt x="1574" y="1464"/>
                  </a:cubicBezTo>
                  <a:cubicBezTo>
                    <a:pt x="1660" y="1490"/>
                    <a:pt x="1686" y="1569"/>
                    <a:pt x="1719" y="1638"/>
                  </a:cubicBezTo>
                  <a:cubicBezTo>
                    <a:pt x="1745" y="1690"/>
                    <a:pt x="1772" y="1743"/>
                    <a:pt x="1795" y="1799"/>
                  </a:cubicBezTo>
                  <a:cubicBezTo>
                    <a:pt x="1821" y="1868"/>
                    <a:pt x="1808" y="1934"/>
                    <a:pt x="1758" y="1986"/>
                  </a:cubicBezTo>
                  <a:cubicBezTo>
                    <a:pt x="1650" y="2104"/>
                    <a:pt x="1542" y="2223"/>
                    <a:pt x="1433" y="2341"/>
                  </a:cubicBezTo>
                  <a:cubicBezTo>
                    <a:pt x="1397" y="2380"/>
                    <a:pt x="1364" y="2423"/>
                    <a:pt x="1328" y="2462"/>
                  </a:cubicBezTo>
                  <a:cubicBezTo>
                    <a:pt x="1270" y="2526"/>
                    <a:pt x="1202" y="2555"/>
                    <a:pt x="1125" y="2555"/>
                  </a:cubicBezTo>
                  <a:cubicBezTo>
                    <a:pt x="1099" y="2555"/>
                    <a:pt x="1071" y="2551"/>
                    <a:pt x="1042" y="2545"/>
                  </a:cubicBezTo>
                  <a:cubicBezTo>
                    <a:pt x="1032" y="2541"/>
                    <a:pt x="1019" y="2541"/>
                    <a:pt x="1009" y="2538"/>
                  </a:cubicBezTo>
                  <a:cubicBezTo>
                    <a:pt x="921" y="2525"/>
                    <a:pt x="868" y="2479"/>
                    <a:pt x="848" y="2390"/>
                  </a:cubicBezTo>
                  <a:cubicBezTo>
                    <a:pt x="819" y="2272"/>
                    <a:pt x="789" y="2154"/>
                    <a:pt x="750" y="2039"/>
                  </a:cubicBezTo>
                  <a:cubicBezTo>
                    <a:pt x="727" y="1970"/>
                    <a:pt x="691" y="1904"/>
                    <a:pt x="655" y="1832"/>
                  </a:cubicBezTo>
                  <a:cubicBezTo>
                    <a:pt x="655" y="1828"/>
                    <a:pt x="655" y="1828"/>
                    <a:pt x="655" y="1828"/>
                  </a:cubicBezTo>
                  <a:cubicBezTo>
                    <a:pt x="753" y="1792"/>
                    <a:pt x="799" y="1717"/>
                    <a:pt x="829" y="1625"/>
                  </a:cubicBezTo>
                  <a:cubicBezTo>
                    <a:pt x="858" y="1526"/>
                    <a:pt x="862" y="1431"/>
                    <a:pt x="825" y="1336"/>
                  </a:cubicBezTo>
                  <a:cubicBezTo>
                    <a:pt x="812" y="1303"/>
                    <a:pt x="796" y="1273"/>
                    <a:pt x="783" y="1244"/>
                  </a:cubicBezTo>
                  <a:cubicBezTo>
                    <a:pt x="858" y="1230"/>
                    <a:pt x="934" y="1221"/>
                    <a:pt x="1006" y="1201"/>
                  </a:cubicBezTo>
                  <a:cubicBezTo>
                    <a:pt x="1082" y="1185"/>
                    <a:pt x="1144" y="1132"/>
                    <a:pt x="1197" y="1070"/>
                  </a:cubicBezTo>
                  <a:close/>
                  <a:moveTo>
                    <a:pt x="1324" y="698"/>
                  </a:moveTo>
                  <a:cubicBezTo>
                    <a:pt x="1375" y="698"/>
                    <a:pt x="1425" y="702"/>
                    <a:pt x="1476" y="711"/>
                  </a:cubicBezTo>
                  <a:cubicBezTo>
                    <a:pt x="1594" y="734"/>
                    <a:pt x="1703" y="777"/>
                    <a:pt x="1785" y="863"/>
                  </a:cubicBezTo>
                  <a:cubicBezTo>
                    <a:pt x="1844" y="925"/>
                    <a:pt x="1903" y="991"/>
                    <a:pt x="1949" y="1063"/>
                  </a:cubicBezTo>
                  <a:cubicBezTo>
                    <a:pt x="2071" y="1247"/>
                    <a:pt x="2182" y="1437"/>
                    <a:pt x="2294" y="1628"/>
                  </a:cubicBezTo>
                  <a:cubicBezTo>
                    <a:pt x="2320" y="1667"/>
                    <a:pt x="2330" y="1717"/>
                    <a:pt x="2347" y="1759"/>
                  </a:cubicBezTo>
                  <a:cubicBezTo>
                    <a:pt x="2370" y="1812"/>
                    <a:pt x="2366" y="1861"/>
                    <a:pt x="2350" y="1914"/>
                  </a:cubicBezTo>
                  <a:cubicBezTo>
                    <a:pt x="2343" y="1940"/>
                    <a:pt x="2337" y="1963"/>
                    <a:pt x="2330" y="1989"/>
                  </a:cubicBezTo>
                  <a:cubicBezTo>
                    <a:pt x="2317" y="2068"/>
                    <a:pt x="2301" y="2144"/>
                    <a:pt x="2284" y="2223"/>
                  </a:cubicBezTo>
                  <a:cubicBezTo>
                    <a:pt x="2261" y="2331"/>
                    <a:pt x="2218" y="2430"/>
                    <a:pt x="2169" y="2528"/>
                  </a:cubicBezTo>
                  <a:cubicBezTo>
                    <a:pt x="2120" y="2633"/>
                    <a:pt x="2067" y="2738"/>
                    <a:pt x="2021" y="2844"/>
                  </a:cubicBezTo>
                  <a:cubicBezTo>
                    <a:pt x="1998" y="2896"/>
                    <a:pt x="1988" y="2949"/>
                    <a:pt x="1969" y="3001"/>
                  </a:cubicBezTo>
                  <a:cubicBezTo>
                    <a:pt x="1942" y="3087"/>
                    <a:pt x="1936" y="3172"/>
                    <a:pt x="1956" y="3258"/>
                  </a:cubicBezTo>
                  <a:cubicBezTo>
                    <a:pt x="1962" y="3274"/>
                    <a:pt x="1962" y="3290"/>
                    <a:pt x="1969" y="3313"/>
                  </a:cubicBezTo>
                  <a:cubicBezTo>
                    <a:pt x="1906" y="3323"/>
                    <a:pt x="1850" y="3333"/>
                    <a:pt x="1795" y="3336"/>
                  </a:cubicBezTo>
                  <a:cubicBezTo>
                    <a:pt x="1568" y="3346"/>
                    <a:pt x="1341" y="3353"/>
                    <a:pt x="1118" y="3366"/>
                  </a:cubicBezTo>
                  <a:cubicBezTo>
                    <a:pt x="1065" y="3366"/>
                    <a:pt x="1039" y="3346"/>
                    <a:pt x="1023" y="3304"/>
                  </a:cubicBezTo>
                  <a:cubicBezTo>
                    <a:pt x="960" y="3169"/>
                    <a:pt x="855" y="3080"/>
                    <a:pt x="727" y="3008"/>
                  </a:cubicBezTo>
                  <a:cubicBezTo>
                    <a:pt x="674" y="2978"/>
                    <a:pt x="622" y="2949"/>
                    <a:pt x="569" y="2916"/>
                  </a:cubicBezTo>
                  <a:cubicBezTo>
                    <a:pt x="494" y="2870"/>
                    <a:pt x="448" y="2804"/>
                    <a:pt x="438" y="2712"/>
                  </a:cubicBezTo>
                  <a:cubicBezTo>
                    <a:pt x="434" y="2676"/>
                    <a:pt x="431" y="2640"/>
                    <a:pt x="431" y="2600"/>
                  </a:cubicBezTo>
                  <a:cubicBezTo>
                    <a:pt x="428" y="2515"/>
                    <a:pt x="425" y="2430"/>
                    <a:pt x="421" y="2344"/>
                  </a:cubicBezTo>
                  <a:cubicBezTo>
                    <a:pt x="418" y="2295"/>
                    <a:pt x="421" y="2259"/>
                    <a:pt x="464" y="2216"/>
                  </a:cubicBezTo>
                  <a:cubicBezTo>
                    <a:pt x="563" y="2127"/>
                    <a:pt x="556" y="1963"/>
                    <a:pt x="411" y="1907"/>
                  </a:cubicBezTo>
                  <a:cubicBezTo>
                    <a:pt x="392" y="1901"/>
                    <a:pt x="372" y="1891"/>
                    <a:pt x="352" y="1884"/>
                  </a:cubicBezTo>
                  <a:cubicBezTo>
                    <a:pt x="352" y="1878"/>
                    <a:pt x="352" y="1871"/>
                    <a:pt x="356" y="1865"/>
                  </a:cubicBezTo>
                  <a:cubicBezTo>
                    <a:pt x="369" y="1861"/>
                    <a:pt x="385" y="1858"/>
                    <a:pt x="402" y="1858"/>
                  </a:cubicBezTo>
                  <a:cubicBezTo>
                    <a:pt x="451" y="1855"/>
                    <a:pt x="500" y="1858"/>
                    <a:pt x="546" y="1851"/>
                  </a:cubicBezTo>
                  <a:cubicBezTo>
                    <a:pt x="551" y="1851"/>
                    <a:pt x="555" y="1851"/>
                    <a:pt x="559" y="1851"/>
                  </a:cubicBezTo>
                  <a:cubicBezTo>
                    <a:pt x="589" y="1851"/>
                    <a:pt x="611" y="1861"/>
                    <a:pt x="632" y="1884"/>
                  </a:cubicBezTo>
                  <a:cubicBezTo>
                    <a:pt x="678" y="1940"/>
                    <a:pt x="704" y="2003"/>
                    <a:pt x="724" y="2072"/>
                  </a:cubicBezTo>
                  <a:cubicBezTo>
                    <a:pt x="756" y="2190"/>
                    <a:pt x="786" y="2305"/>
                    <a:pt x="819" y="2423"/>
                  </a:cubicBezTo>
                  <a:cubicBezTo>
                    <a:pt x="839" y="2505"/>
                    <a:pt x="891" y="2558"/>
                    <a:pt x="977" y="2568"/>
                  </a:cubicBezTo>
                  <a:cubicBezTo>
                    <a:pt x="1026" y="2574"/>
                    <a:pt x="1072" y="2584"/>
                    <a:pt x="1121" y="2587"/>
                  </a:cubicBezTo>
                  <a:cubicBezTo>
                    <a:pt x="1124" y="2587"/>
                    <a:pt x="1127" y="2587"/>
                    <a:pt x="1130" y="2587"/>
                  </a:cubicBezTo>
                  <a:cubicBezTo>
                    <a:pt x="1260" y="2587"/>
                    <a:pt x="1353" y="2519"/>
                    <a:pt x="1433" y="2423"/>
                  </a:cubicBezTo>
                  <a:cubicBezTo>
                    <a:pt x="1545" y="2288"/>
                    <a:pt x="1653" y="2157"/>
                    <a:pt x="1772" y="2032"/>
                  </a:cubicBezTo>
                  <a:cubicBezTo>
                    <a:pt x="1841" y="1953"/>
                    <a:pt x="1864" y="1871"/>
                    <a:pt x="1824" y="1776"/>
                  </a:cubicBezTo>
                  <a:cubicBezTo>
                    <a:pt x="1795" y="1694"/>
                    <a:pt x="1758" y="1615"/>
                    <a:pt x="1726" y="1536"/>
                  </a:cubicBezTo>
                  <a:cubicBezTo>
                    <a:pt x="1719" y="1523"/>
                    <a:pt x="1712" y="1513"/>
                    <a:pt x="1706" y="1497"/>
                  </a:cubicBezTo>
                  <a:cubicBezTo>
                    <a:pt x="1739" y="1480"/>
                    <a:pt x="1768" y="1470"/>
                    <a:pt x="1795" y="1451"/>
                  </a:cubicBezTo>
                  <a:cubicBezTo>
                    <a:pt x="1818" y="1437"/>
                    <a:pt x="1847" y="1421"/>
                    <a:pt x="1841" y="1372"/>
                  </a:cubicBezTo>
                  <a:lnTo>
                    <a:pt x="1841" y="1372"/>
                  </a:lnTo>
                  <a:cubicBezTo>
                    <a:pt x="1818" y="1385"/>
                    <a:pt x="1801" y="1398"/>
                    <a:pt x="1788" y="1408"/>
                  </a:cubicBezTo>
                  <a:cubicBezTo>
                    <a:pt x="1748" y="1440"/>
                    <a:pt x="1711" y="1456"/>
                    <a:pt x="1675" y="1456"/>
                  </a:cubicBezTo>
                  <a:cubicBezTo>
                    <a:pt x="1638" y="1456"/>
                    <a:pt x="1602" y="1438"/>
                    <a:pt x="1565" y="1401"/>
                  </a:cubicBezTo>
                  <a:cubicBezTo>
                    <a:pt x="1469" y="1306"/>
                    <a:pt x="1377" y="1208"/>
                    <a:pt x="1285" y="1109"/>
                  </a:cubicBezTo>
                  <a:cubicBezTo>
                    <a:pt x="1249" y="1070"/>
                    <a:pt x="1220" y="1027"/>
                    <a:pt x="1253" y="971"/>
                  </a:cubicBezTo>
                  <a:cubicBezTo>
                    <a:pt x="1259" y="964"/>
                    <a:pt x="1249" y="948"/>
                    <a:pt x="1246" y="928"/>
                  </a:cubicBezTo>
                  <a:cubicBezTo>
                    <a:pt x="1200" y="987"/>
                    <a:pt x="1164" y="1047"/>
                    <a:pt x="1118" y="1096"/>
                  </a:cubicBezTo>
                  <a:cubicBezTo>
                    <a:pt x="1065" y="1148"/>
                    <a:pt x="996" y="1171"/>
                    <a:pt x="924" y="1188"/>
                  </a:cubicBezTo>
                  <a:cubicBezTo>
                    <a:pt x="891" y="1194"/>
                    <a:pt x="857" y="1200"/>
                    <a:pt x="824" y="1200"/>
                  </a:cubicBezTo>
                  <a:cubicBezTo>
                    <a:pt x="789" y="1200"/>
                    <a:pt x="754" y="1193"/>
                    <a:pt x="720" y="1175"/>
                  </a:cubicBezTo>
                  <a:cubicBezTo>
                    <a:pt x="645" y="1132"/>
                    <a:pt x="553" y="1109"/>
                    <a:pt x="510" y="1020"/>
                  </a:cubicBezTo>
                  <a:cubicBezTo>
                    <a:pt x="507" y="1010"/>
                    <a:pt x="510" y="997"/>
                    <a:pt x="510" y="984"/>
                  </a:cubicBezTo>
                  <a:cubicBezTo>
                    <a:pt x="556" y="997"/>
                    <a:pt x="599" y="1014"/>
                    <a:pt x="645" y="1024"/>
                  </a:cubicBezTo>
                  <a:cubicBezTo>
                    <a:pt x="662" y="1027"/>
                    <a:pt x="678" y="1028"/>
                    <a:pt x="693" y="1028"/>
                  </a:cubicBezTo>
                  <a:cubicBezTo>
                    <a:pt x="768" y="1028"/>
                    <a:pt x="819" y="987"/>
                    <a:pt x="839" y="905"/>
                  </a:cubicBezTo>
                  <a:cubicBezTo>
                    <a:pt x="855" y="833"/>
                    <a:pt x="891" y="800"/>
                    <a:pt x="954" y="784"/>
                  </a:cubicBezTo>
                  <a:cubicBezTo>
                    <a:pt x="1003" y="767"/>
                    <a:pt x="1049" y="741"/>
                    <a:pt x="1098" y="728"/>
                  </a:cubicBezTo>
                  <a:cubicBezTo>
                    <a:pt x="1173" y="708"/>
                    <a:pt x="1249" y="698"/>
                    <a:pt x="1324" y="698"/>
                  </a:cubicBezTo>
                  <a:close/>
                  <a:moveTo>
                    <a:pt x="2062" y="3348"/>
                  </a:moveTo>
                  <a:cubicBezTo>
                    <a:pt x="2104" y="3348"/>
                    <a:pt x="2106" y="3363"/>
                    <a:pt x="2117" y="3422"/>
                  </a:cubicBezTo>
                  <a:cubicBezTo>
                    <a:pt x="2117" y="3435"/>
                    <a:pt x="2120" y="3451"/>
                    <a:pt x="2120" y="3465"/>
                  </a:cubicBezTo>
                  <a:cubicBezTo>
                    <a:pt x="2120" y="3586"/>
                    <a:pt x="2123" y="3708"/>
                    <a:pt x="2149" y="3826"/>
                  </a:cubicBezTo>
                  <a:cubicBezTo>
                    <a:pt x="2149" y="3839"/>
                    <a:pt x="2146" y="3852"/>
                    <a:pt x="2146" y="3865"/>
                  </a:cubicBezTo>
                  <a:cubicBezTo>
                    <a:pt x="2075" y="3884"/>
                    <a:pt x="2006" y="3893"/>
                    <a:pt x="1936" y="3893"/>
                  </a:cubicBezTo>
                  <a:cubicBezTo>
                    <a:pt x="1892" y="3893"/>
                    <a:pt x="1849" y="3889"/>
                    <a:pt x="1804" y="3882"/>
                  </a:cubicBezTo>
                  <a:cubicBezTo>
                    <a:pt x="1749" y="3871"/>
                    <a:pt x="1695" y="3867"/>
                    <a:pt x="1639" y="3867"/>
                  </a:cubicBezTo>
                  <a:cubicBezTo>
                    <a:pt x="1589" y="3867"/>
                    <a:pt x="1538" y="3871"/>
                    <a:pt x="1486" y="3878"/>
                  </a:cubicBezTo>
                  <a:cubicBezTo>
                    <a:pt x="1459" y="3883"/>
                    <a:pt x="1432" y="3884"/>
                    <a:pt x="1406" y="3884"/>
                  </a:cubicBezTo>
                  <a:cubicBezTo>
                    <a:pt x="1370" y="3884"/>
                    <a:pt x="1334" y="3882"/>
                    <a:pt x="1299" y="3882"/>
                  </a:cubicBezTo>
                  <a:lnTo>
                    <a:pt x="1144" y="3882"/>
                  </a:lnTo>
                  <a:cubicBezTo>
                    <a:pt x="1016" y="3875"/>
                    <a:pt x="888" y="3872"/>
                    <a:pt x="753" y="3869"/>
                  </a:cubicBezTo>
                  <a:cubicBezTo>
                    <a:pt x="737" y="3708"/>
                    <a:pt x="747" y="3560"/>
                    <a:pt x="750" y="3405"/>
                  </a:cubicBezTo>
                  <a:cubicBezTo>
                    <a:pt x="784" y="3396"/>
                    <a:pt x="818" y="3393"/>
                    <a:pt x="852" y="3393"/>
                  </a:cubicBezTo>
                  <a:cubicBezTo>
                    <a:pt x="885" y="3393"/>
                    <a:pt x="919" y="3396"/>
                    <a:pt x="954" y="3396"/>
                  </a:cubicBezTo>
                  <a:cubicBezTo>
                    <a:pt x="960" y="3395"/>
                    <a:pt x="967" y="3395"/>
                    <a:pt x="974" y="3395"/>
                  </a:cubicBezTo>
                  <a:cubicBezTo>
                    <a:pt x="1001" y="3395"/>
                    <a:pt x="1029" y="3399"/>
                    <a:pt x="1055" y="3399"/>
                  </a:cubicBezTo>
                  <a:cubicBezTo>
                    <a:pt x="1276" y="3392"/>
                    <a:pt x="1496" y="3386"/>
                    <a:pt x="1712" y="3373"/>
                  </a:cubicBezTo>
                  <a:cubicBezTo>
                    <a:pt x="1818" y="3369"/>
                    <a:pt x="1923" y="3356"/>
                    <a:pt x="2028" y="3350"/>
                  </a:cubicBezTo>
                  <a:cubicBezTo>
                    <a:pt x="2042" y="3348"/>
                    <a:pt x="2053" y="3348"/>
                    <a:pt x="2062" y="3348"/>
                  </a:cubicBezTo>
                  <a:close/>
                  <a:moveTo>
                    <a:pt x="1627" y="3902"/>
                  </a:moveTo>
                  <a:cubicBezTo>
                    <a:pt x="1657" y="3902"/>
                    <a:pt x="1686" y="3903"/>
                    <a:pt x="1716" y="3905"/>
                  </a:cubicBezTo>
                  <a:cubicBezTo>
                    <a:pt x="1796" y="3911"/>
                    <a:pt x="1877" y="3926"/>
                    <a:pt x="1958" y="3926"/>
                  </a:cubicBezTo>
                  <a:cubicBezTo>
                    <a:pt x="2000" y="3926"/>
                    <a:pt x="2041" y="3922"/>
                    <a:pt x="2084" y="3911"/>
                  </a:cubicBezTo>
                  <a:cubicBezTo>
                    <a:pt x="2086" y="3911"/>
                    <a:pt x="2089" y="3910"/>
                    <a:pt x="2092" y="3910"/>
                  </a:cubicBezTo>
                  <a:cubicBezTo>
                    <a:pt x="2103" y="3910"/>
                    <a:pt x="2116" y="3915"/>
                    <a:pt x="2130" y="3918"/>
                  </a:cubicBezTo>
                  <a:cubicBezTo>
                    <a:pt x="2136" y="3990"/>
                    <a:pt x="2143" y="4056"/>
                    <a:pt x="2146" y="4125"/>
                  </a:cubicBezTo>
                  <a:cubicBezTo>
                    <a:pt x="2153" y="4375"/>
                    <a:pt x="2156" y="4621"/>
                    <a:pt x="2159" y="4871"/>
                  </a:cubicBezTo>
                  <a:cubicBezTo>
                    <a:pt x="2166" y="5133"/>
                    <a:pt x="2172" y="5400"/>
                    <a:pt x="2176" y="5662"/>
                  </a:cubicBezTo>
                  <a:cubicBezTo>
                    <a:pt x="2179" y="5997"/>
                    <a:pt x="2218" y="6333"/>
                    <a:pt x="2245" y="6664"/>
                  </a:cubicBezTo>
                  <a:cubicBezTo>
                    <a:pt x="2255" y="6796"/>
                    <a:pt x="2258" y="6927"/>
                    <a:pt x="2261" y="7055"/>
                  </a:cubicBezTo>
                  <a:cubicBezTo>
                    <a:pt x="2261" y="7190"/>
                    <a:pt x="2251" y="7321"/>
                    <a:pt x="2258" y="7456"/>
                  </a:cubicBezTo>
                  <a:cubicBezTo>
                    <a:pt x="2268" y="7680"/>
                    <a:pt x="2284" y="7903"/>
                    <a:pt x="2304" y="8123"/>
                  </a:cubicBezTo>
                  <a:cubicBezTo>
                    <a:pt x="2324" y="8366"/>
                    <a:pt x="2347" y="8609"/>
                    <a:pt x="2370" y="8852"/>
                  </a:cubicBezTo>
                  <a:cubicBezTo>
                    <a:pt x="2130" y="8866"/>
                    <a:pt x="1883" y="8889"/>
                    <a:pt x="1643" y="8921"/>
                  </a:cubicBezTo>
                  <a:lnTo>
                    <a:pt x="1597" y="8928"/>
                  </a:lnTo>
                  <a:cubicBezTo>
                    <a:pt x="1486" y="8941"/>
                    <a:pt x="1371" y="8958"/>
                    <a:pt x="1259" y="8961"/>
                  </a:cubicBezTo>
                  <a:cubicBezTo>
                    <a:pt x="1124" y="8961"/>
                    <a:pt x="1009" y="8944"/>
                    <a:pt x="908" y="8905"/>
                  </a:cubicBezTo>
                  <a:cubicBezTo>
                    <a:pt x="911" y="8902"/>
                    <a:pt x="911" y="8898"/>
                    <a:pt x="911" y="8895"/>
                  </a:cubicBezTo>
                  <a:cubicBezTo>
                    <a:pt x="911" y="8872"/>
                    <a:pt x="901" y="8849"/>
                    <a:pt x="901" y="8826"/>
                  </a:cubicBezTo>
                  <a:cubicBezTo>
                    <a:pt x="878" y="8622"/>
                    <a:pt x="862" y="8419"/>
                    <a:pt x="839" y="8215"/>
                  </a:cubicBezTo>
                  <a:cubicBezTo>
                    <a:pt x="802" y="7903"/>
                    <a:pt x="793" y="7588"/>
                    <a:pt x="802" y="7272"/>
                  </a:cubicBezTo>
                  <a:cubicBezTo>
                    <a:pt x="812" y="7032"/>
                    <a:pt x="802" y="6793"/>
                    <a:pt x="799" y="6553"/>
                  </a:cubicBezTo>
                  <a:cubicBezTo>
                    <a:pt x="799" y="6520"/>
                    <a:pt x="796" y="6487"/>
                    <a:pt x="783" y="6457"/>
                  </a:cubicBezTo>
                  <a:cubicBezTo>
                    <a:pt x="747" y="6352"/>
                    <a:pt x="750" y="6247"/>
                    <a:pt x="766" y="6139"/>
                  </a:cubicBezTo>
                  <a:cubicBezTo>
                    <a:pt x="776" y="6080"/>
                    <a:pt x="783" y="6020"/>
                    <a:pt x="786" y="5958"/>
                  </a:cubicBezTo>
                  <a:cubicBezTo>
                    <a:pt x="793" y="5830"/>
                    <a:pt x="793" y="5705"/>
                    <a:pt x="802" y="5577"/>
                  </a:cubicBezTo>
                  <a:cubicBezTo>
                    <a:pt x="816" y="5426"/>
                    <a:pt x="839" y="5278"/>
                    <a:pt x="848" y="5130"/>
                  </a:cubicBezTo>
                  <a:cubicBezTo>
                    <a:pt x="862" y="4989"/>
                    <a:pt x="865" y="4841"/>
                    <a:pt x="875" y="4700"/>
                  </a:cubicBezTo>
                  <a:cubicBezTo>
                    <a:pt x="885" y="4582"/>
                    <a:pt x="901" y="4463"/>
                    <a:pt x="904" y="4345"/>
                  </a:cubicBezTo>
                  <a:cubicBezTo>
                    <a:pt x="908" y="4227"/>
                    <a:pt x="904" y="4112"/>
                    <a:pt x="901" y="3993"/>
                  </a:cubicBezTo>
                  <a:cubicBezTo>
                    <a:pt x="901" y="3967"/>
                    <a:pt x="904" y="3941"/>
                    <a:pt x="908" y="3911"/>
                  </a:cubicBezTo>
                  <a:cubicBezTo>
                    <a:pt x="934" y="3908"/>
                    <a:pt x="950" y="3908"/>
                    <a:pt x="970" y="3908"/>
                  </a:cubicBezTo>
                  <a:cubicBezTo>
                    <a:pt x="1039" y="3908"/>
                    <a:pt x="1105" y="3911"/>
                    <a:pt x="1170" y="3911"/>
                  </a:cubicBezTo>
                  <a:cubicBezTo>
                    <a:pt x="1188" y="3913"/>
                    <a:pt x="1207" y="3914"/>
                    <a:pt x="1224" y="3914"/>
                  </a:cubicBezTo>
                  <a:cubicBezTo>
                    <a:pt x="1242" y="3914"/>
                    <a:pt x="1259" y="3913"/>
                    <a:pt x="1276" y="3911"/>
                  </a:cubicBezTo>
                  <a:cubicBezTo>
                    <a:pt x="1364" y="3911"/>
                    <a:pt x="1453" y="3905"/>
                    <a:pt x="1542" y="3905"/>
                  </a:cubicBezTo>
                  <a:cubicBezTo>
                    <a:pt x="1570" y="3903"/>
                    <a:pt x="1598" y="3902"/>
                    <a:pt x="1627" y="3902"/>
                  </a:cubicBezTo>
                  <a:close/>
                  <a:moveTo>
                    <a:pt x="1340" y="0"/>
                  </a:moveTo>
                  <a:cubicBezTo>
                    <a:pt x="1326" y="0"/>
                    <a:pt x="1312" y="2"/>
                    <a:pt x="1299" y="5"/>
                  </a:cubicBezTo>
                  <a:cubicBezTo>
                    <a:pt x="1269" y="8"/>
                    <a:pt x="1256" y="28"/>
                    <a:pt x="1262" y="61"/>
                  </a:cubicBezTo>
                  <a:cubicBezTo>
                    <a:pt x="1292" y="173"/>
                    <a:pt x="1322" y="288"/>
                    <a:pt x="1410" y="370"/>
                  </a:cubicBezTo>
                  <a:cubicBezTo>
                    <a:pt x="1420" y="380"/>
                    <a:pt x="1427" y="393"/>
                    <a:pt x="1440" y="409"/>
                  </a:cubicBezTo>
                  <a:cubicBezTo>
                    <a:pt x="1416" y="411"/>
                    <a:pt x="1393" y="412"/>
                    <a:pt x="1370" y="412"/>
                  </a:cubicBezTo>
                  <a:cubicBezTo>
                    <a:pt x="1302" y="412"/>
                    <a:pt x="1239" y="404"/>
                    <a:pt x="1177" y="389"/>
                  </a:cubicBezTo>
                  <a:cubicBezTo>
                    <a:pt x="1105" y="373"/>
                    <a:pt x="1036" y="353"/>
                    <a:pt x="963" y="343"/>
                  </a:cubicBezTo>
                  <a:cubicBezTo>
                    <a:pt x="953" y="342"/>
                    <a:pt x="943" y="342"/>
                    <a:pt x="933" y="342"/>
                  </a:cubicBezTo>
                  <a:cubicBezTo>
                    <a:pt x="883" y="342"/>
                    <a:pt x="834" y="357"/>
                    <a:pt x="812" y="406"/>
                  </a:cubicBezTo>
                  <a:cubicBezTo>
                    <a:pt x="786" y="468"/>
                    <a:pt x="812" y="527"/>
                    <a:pt x="858" y="573"/>
                  </a:cubicBezTo>
                  <a:cubicBezTo>
                    <a:pt x="894" y="610"/>
                    <a:pt x="934" y="642"/>
                    <a:pt x="973" y="675"/>
                  </a:cubicBezTo>
                  <a:cubicBezTo>
                    <a:pt x="986" y="684"/>
                    <a:pt x="1000" y="693"/>
                    <a:pt x="1016" y="693"/>
                  </a:cubicBezTo>
                  <a:cubicBezTo>
                    <a:pt x="1024" y="693"/>
                    <a:pt x="1032" y="691"/>
                    <a:pt x="1042" y="685"/>
                  </a:cubicBezTo>
                  <a:cubicBezTo>
                    <a:pt x="1029" y="672"/>
                    <a:pt x="1019" y="662"/>
                    <a:pt x="1013" y="652"/>
                  </a:cubicBezTo>
                  <a:cubicBezTo>
                    <a:pt x="973" y="623"/>
                    <a:pt x="934" y="596"/>
                    <a:pt x="901" y="560"/>
                  </a:cubicBezTo>
                  <a:cubicBezTo>
                    <a:pt x="875" y="534"/>
                    <a:pt x="858" y="498"/>
                    <a:pt x="845" y="465"/>
                  </a:cubicBezTo>
                  <a:cubicBezTo>
                    <a:pt x="829" y="432"/>
                    <a:pt x="855" y="409"/>
                    <a:pt x="881" y="393"/>
                  </a:cubicBezTo>
                  <a:cubicBezTo>
                    <a:pt x="892" y="386"/>
                    <a:pt x="901" y="383"/>
                    <a:pt x="910" y="383"/>
                  </a:cubicBezTo>
                  <a:cubicBezTo>
                    <a:pt x="925" y="383"/>
                    <a:pt x="938" y="392"/>
                    <a:pt x="950" y="403"/>
                  </a:cubicBezTo>
                  <a:cubicBezTo>
                    <a:pt x="977" y="426"/>
                    <a:pt x="996" y="449"/>
                    <a:pt x="1026" y="468"/>
                  </a:cubicBezTo>
                  <a:cubicBezTo>
                    <a:pt x="1056" y="491"/>
                    <a:pt x="1092" y="503"/>
                    <a:pt x="1127" y="503"/>
                  </a:cubicBezTo>
                  <a:cubicBezTo>
                    <a:pt x="1157" y="503"/>
                    <a:pt x="1186" y="495"/>
                    <a:pt x="1210" y="478"/>
                  </a:cubicBezTo>
                  <a:cubicBezTo>
                    <a:pt x="1247" y="451"/>
                    <a:pt x="1282" y="444"/>
                    <a:pt x="1321" y="444"/>
                  </a:cubicBezTo>
                  <a:cubicBezTo>
                    <a:pt x="1329" y="444"/>
                    <a:pt x="1339" y="445"/>
                    <a:pt x="1348" y="445"/>
                  </a:cubicBezTo>
                  <a:cubicBezTo>
                    <a:pt x="1394" y="449"/>
                    <a:pt x="1437" y="452"/>
                    <a:pt x="1482" y="455"/>
                  </a:cubicBezTo>
                  <a:cubicBezTo>
                    <a:pt x="1630" y="465"/>
                    <a:pt x="1775" y="504"/>
                    <a:pt x="1913" y="560"/>
                  </a:cubicBezTo>
                  <a:cubicBezTo>
                    <a:pt x="2057" y="619"/>
                    <a:pt x="2146" y="731"/>
                    <a:pt x="2205" y="872"/>
                  </a:cubicBezTo>
                  <a:cubicBezTo>
                    <a:pt x="2232" y="935"/>
                    <a:pt x="2258" y="1001"/>
                    <a:pt x="2281" y="1066"/>
                  </a:cubicBezTo>
                  <a:cubicBezTo>
                    <a:pt x="2301" y="1129"/>
                    <a:pt x="2340" y="1188"/>
                    <a:pt x="2360" y="1253"/>
                  </a:cubicBezTo>
                  <a:cubicBezTo>
                    <a:pt x="2393" y="1345"/>
                    <a:pt x="2419" y="1444"/>
                    <a:pt x="2439" y="1539"/>
                  </a:cubicBezTo>
                  <a:cubicBezTo>
                    <a:pt x="2455" y="1612"/>
                    <a:pt x="2432" y="1681"/>
                    <a:pt x="2389" y="1746"/>
                  </a:cubicBezTo>
                  <a:cubicBezTo>
                    <a:pt x="2370" y="1700"/>
                    <a:pt x="2356" y="1661"/>
                    <a:pt x="2337" y="1625"/>
                  </a:cubicBezTo>
                  <a:cubicBezTo>
                    <a:pt x="2258" y="1490"/>
                    <a:pt x="2182" y="1352"/>
                    <a:pt x="2100" y="1221"/>
                  </a:cubicBezTo>
                  <a:cubicBezTo>
                    <a:pt x="2041" y="1125"/>
                    <a:pt x="1979" y="1033"/>
                    <a:pt x="1910" y="945"/>
                  </a:cubicBezTo>
                  <a:cubicBezTo>
                    <a:pt x="1804" y="810"/>
                    <a:pt x="1680" y="708"/>
                    <a:pt x="1499" y="679"/>
                  </a:cubicBezTo>
                  <a:cubicBezTo>
                    <a:pt x="1443" y="669"/>
                    <a:pt x="1387" y="665"/>
                    <a:pt x="1332" y="665"/>
                  </a:cubicBezTo>
                  <a:cubicBezTo>
                    <a:pt x="1251" y="665"/>
                    <a:pt x="1171" y="674"/>
                    <a:pt x="1092" y="692"/>
                  </a:cubicBezTo>
                  <a:cubicBezTo>
                    <a:pt x="1049" y="702"/>
                    <a:pt x="1009" y="725"/>
                    <a:pt x="967" y="741"/>
                  </a:cubicBezTo>
                  <a:cubicBezTo>
                    <a:pt x="822" y="800"/>
                    <a:pt x="678" y="859"/>
                    <a:pt x="536" y="922"/>
                  </a:cubicBezTo>
                  <a:cubicBezTo>
                    <a:pt x="461" y="955"/>
                    <a:pt x="451" y="987"/>
                    <a:pt x="490" y="1066"/>
                  </a:cubicBezTo>
                  <a:cubicBezTo>
                    <a:pt x="494" y="1070"/>
                    <a:pt x="494" y="1076"/>
                    <a:pt x="497" y="1083"/>
                  </a:cubicBezTo>
                  <a:cubicBezTo>
                    <a:pt x="490" y="1086"/>
                    <a:pt x="487" y="1089"/>
                    <a:pt x="484" y="1089"/>
                  </a:cubicBezTo>
                  <a:cubicBezTo>
                    <a:pt x="471" y="1093"/>
                    <a:pt x="461" y="1093"/>
                    <a:pt x="448" y="1093"/>
                  </a:cubicBezTo>
                  <a:cubicBezTo>
                    <a:pt x="444" y="1092"/>
                    <a:pt x="440" y="1092"/>
                    <a:pt x="437" y="1092"/>
                  </a:cubicBezTo>
                  <a:cubicBezTo>
                    <a:pt x="287" y="1092"/>
                    <a:pt x="166" y="1158"/>
                    <a:pt x="80" y="1280"/>
                  </a:cubicBezTo>
                  <a:cubicBezTo>
                    <a:pt x="24" y="1362"/>
                    <a:pt x="1" y="1457"/>
                    <a:pt x="44" y="1552"/>
                  </a:cubicBezTo>
                  <a:cubicBezTo>
                    <a:pt x="99" y="1677"/>
                    <a:pt x="172" y="1789"/>
                    <a:pt x="310" y="1838"/>
                  </a:cubicBezTo>
                  <a:cubicBezTo>
                    <a:pt x="313" y="1894"/>
                    <a:pt x="313" y="1950"/>
                    <a:pt x="326" y="1999"/>
                  </a:cubicBezTo>
                  <a:cubicBezTo>
                    <a:pt x="379" y="2164"/>
                    <a:pt x="388" y="2331"/>
                    <a:pt x="398" y="2499"/>
                  </a:cubicBezTo>
                  <a:cubicBezTo>
                    <a:pt x="402" y="2554"/>
                    <a:pt x="395" y="2614"/>
                    <a:pt x="398" y="2673"/>
                  </a:cubicBezTo>
                  <a:cubicBezTo>
                    <a:pt x="402" y="2801"/>
                    <a:pt x="457" y="2899"/>
                    <a:pt x="569" y="2965"/>
                  </a:cubicBezTo>
                  <a:cubicBezTo>
                    <a:pt x="602" y="2982"/>
                    <a:pt x="632" y="2998"/>
                    <a:pt x="661" y="3018"/>
                  </a:cubicBezTo>
                  <a:cubicBezTo>
                    <a:pt x="727" y="3057"/>
                    <a:pt x="793" y="3097"/>
                    <a:pt x="852" y="3146"/>
                  </a:cubicBezTo>
                  <a:cubicBezTo>
                    <a:pt x="921" y="3202"/>
                    <a:pt x="973" y="3271"/>
                    <a:pt x="1000" y="3359"/>
                  </a:cubicBezTo>
                  <a:cubicBezTo>
                    <a:pt x="904" y="3363"/>
                    <a:pt x="812" y="3366"/>
                    <a:pt x="714" y="3369"/>
                  </a:cubicBezTo>
                  <a:cubicBezTo>
                    <a:pt x="710" y="3547"/>
                    <a:pt x="701" y="3721"/>
                    <a:pt x="720" y="3901"/>
                  </a:cubicBezTo>
                  <a:lnTo>
                    <a:pt x="796" y="3901"/>
                  </a:lnTo>
                  <a:cubicBezTo>
                    <a:pt x="852" y="3901"/>
                    <a:pt x="862" y="3908"/>
                    <a:pt x="865" y="3957"/>
                  </a:cubicBezTo>
                  <a:cubicBezTo>
                    <a:pt x="868" y="4062"/>
                    <a:pt x="875" y="4164"/>
                    <a:pt x="871" y="4266"/>
                  </a:cubicBezTo>
                  <a:cubicBezTo>
                    <a:pt x="865" y="4398"/>
                    <a:pt x="855" y="4532"/>
                    <a:pt x="842" y="4664"/>
                  </a:cubicBezTo>
                  <a:cubicBezTo>
                    <a:pt x="816" y="4943"/>
                    <a:pt x="819" y="5225"/>
                    <a:pt x="776" y="5508"/>
                  </a:cubicBezTo>
                  <a:cubicBezTo>
                    <a:pt x="763" y="5600"/>
                    <a:pt x="753" y="5695"/>
                    <a:pt x="753" y="5790"/>
                  </a:cubicBezTo>
                  <a:cubicBezTo>
                    <a:pt x="753" y="5912"/>
                    <a:pt x="747" y="6034"/>
                    <a:pt x="730" y="6152"/>
                  </a:cubicBezTo>
                  <a:cubicBezTo>
                    <a:pt x="714" y="6257"/>
                    <a:pt x="714" y="6362"/>
                    <a:pt x="747" y="6464"/>
                  </a:cubicBezTo>
                  <a:cubicBezTo>
                    <a:pt x="760" y="6503"/>
                    <a:pt x="763" y="6546"/>
                    <a:pt x="766" y="6589"/>
                  </a:cubicBezTo>
                  <a:cubicBezTo>
                    <a:pt x="773" y="6760"/>
                    <a:pt x="776" y="6934"/>
                    <a:pt x="779" y="7105"/>
                  </a:cubicBezTo>
                  <a:cubicBezTo>
                    <a:pt x="779" y="7121"/>
                    <a:pt x="779" y="7137"/>
                    <a:pt x="776" y="7154"/>
                  </a:cubicBezTo>
                  <a:cubicBezTo>
                    <a:pt x="760" y="7341"/>
                    <a:pt x="753" y="7525"/>
                    <a:pt x="766" y="7712"/>
                  </a:cubicBezTo>
                  <a:cubicBezTo>
                    <a:pt x="773" y="7831"/>
                    <a:pt x="770" y="7946"/>
                    <a:pt x="783" y="8064"/>
                  </a:cubicBezTo>
                  <a:cubicBezTo>
                    <a:pt x="806" y="8333"/>
                    <a:pt x="839" y="8599"/>
                    <a:pt x="865" y="8869"/>
                  </a:cubicBezTo>
                  <a:cubicBezTo>
                    <a:pt x="868" y="8885"/>
                    <a:pt x="871" y="8905"/>
                    <a:pt x="878" y="8921"/>
                  </a:cubicBezTo>
                  <a:lnTo>
                    <a:pt x="871" y="8935"/>
                  </a:lnTo>
                  <a:cubicBezTo>
                    <a:pt x="875" y="8938"/>
                    <a:pt x="878" y="8938"/>
                    <a:pt x="881" y="8941"/>
                  </a:cubicBezTo>
                  <a:cubicBezTo>
                    <a:pt x="881" y="8941"/>
                    <a:pt x="881" y="8944"/>
                    <a:pt x="881" y="8944"/>
                  </a:cubicBezTo>
                  <a:lnTo>
                    <a:pt x="894" y="8944"/>
                  </a:lnTo>
                  <a:cubicBezTo>
                    <a:pt x="1000" y="8987"/>
                    <a:pt x="1118" y="9004"/>
                    <a:pt x="1259" y="9004"/>
                  </a:cubicBezTo>
                  <a:cubicBezTo>
                    <a:pt x="1374" y="9000"/>
                    <a:pt x="1489" y="8984"/>
                    <a:pt x="1601" y="8971"/>
                  </a:cubicBezTo>
                  <a:lnTo>
                    <a:pt x="1650" y="8964"/>
                  </a:lnTo>
                  <a:cubicBezTo>
                    <a:pt x="1903" y="8928"/>
                    <a:pt x="2159" y="8905"/>
                    <a:pt x="2416" y="8892"/>
                  </a:cubicBezTo>
                  <a:lnTo>
                    <a:pt x="2416" y="8869"/>
                  </a:lnTo>
                  <a:cubicBezTo>
                    <a:pt x="2416" y="8869"/>
                    <a:pt x="2416" y="8866"/>
                    <a:pt x="2419" y="8866"/>
                  </a:cubicBezTo>
                  <a:cubicBezTo>
                    <a:pt x="2419" y="8846"/>
                    <a:pt x="2412" y="8829"/>
                    <a:pt x="2412" y="8810"/>
                  </a:cubicBezTo>
                  <a:cubicBezTo>
                    <a:pt x="2393" y="8672"/>
                    <a:pt x="2370" y="8537"/>
                    <a:pt x="2356" y="8402"/>
                  </a:cubicBezTo>
                  <a:cubicBezTo>
                    <a:pt x="2337" y="8192"/>
                    <a:pt x="2327" y="7982"/>
                    <a:pt x="2307" y="7775"/>
                  </a:cubicBezTo>
                  <a:cubicBezTo>
                    <a:pt x="2287" y="7545"/>
                    <a:pt x="2297" y="7318"/>
                    <a:pt x="2291" y="7088"/>
                  </a:cubicBezTo>
                  <a:cubicBezTo>
                    <a:pt x="2287" y="6865"/>
                    <a:pt x="2274" y="6641"/>
                    <a:pt x="2261" y="6418"/>
                  </a:cubicBezTo>
                  <a:cubicBezTo>
                    <a:pt x="2255" y="6293"/>
                    <a:pt x="2232" y="6168"/>
                    <a:pt x="2225" y="6043"/>
                  </a:cubicBezTo>
                  <a:cubicBezTo>
                    <a:pt x="2215" y="5712"/>
                    <a:pt x="2209" y="5377"/>
                    <a:pt x="2202" y="5045"/>
                  </a:cubicBezTo>
                  <a:cubicBezTo>
                    <a:pt x="2199" y="4887"/>
                    <a:pt x="2195" y="4733"/>
                    <a:pt x="2189" y="4575"/>
                  </a:cubicBezTo>
                  <a:cubicBezTo>
                    <a:pt x="2186" y="4381"/>
                    <a:pt x="2176" y="4187"/>
                    <a:pt x="2169" y="3997"/>
                  </a:cubicBezTo>
                  <a:cubicBezTo>
                    <a:pt x="2169" y="3974"/>
                    <a:pt x="2163" y="3938"/>
                    <a:pt x="2176" y="3928"/>
                  </a:cubicBezTo>
                  <a:cubicBezTo>
                    <a:pt x="2205" y="3905"/>
                    <a:pt x="2192" y="3878"/>
                    <a:pt x="2189" y="3852"/>
                  </a:cubicBezTo>
                  <a:cubicBezTo>
                    <a:pt x="2172" y="3737"/>
                    <a:pt x="2149" y="3622"/>
                    <a:pt x="2156" y="3507"/>
                  </a:cubicBezTo>
                  <a:cubicBezTo>
                    <a:pt x="2163" y="3442"/>
                    <a:pt x="2153" y="3376"/>
                    <a:pt x="2120" y="3313"/>
                  </a:cubicBezTo>
                  <a:lnTo>
                    <a:pt x="2057" y="3313"/>
                  </a:lnTo>
                  <a:cubicBezTo>
                    <a:pt x="2054" y="3314"/>
                    <a:pt x="2051" y="3314"/>
                    <a:pt x="2048" y="3314"/>
                  </a:cubicBezTo>
                  <a:cubicBezTo>
                    <a:pt x="2021" y="3314"/>
                    <a:pt x="2007" y="3301"/>
                    <a:pt x="2002" y="3274"/>
                  </a:cubicBezTo>
                  <a:cubicBezTo>
                    <a:pt x="1985" y="3208"/>
                    <a:pt x="1972" y="3143"/>
                    <a:pt x="1992" y="3074"/>
                  </a:cubicBezTo>
                  <a:cubicBezTo>
                    <a:pt x="2031" y="2913"/>
                    <a:pt x="2090" y="2755"/>
                    <a:pt x="2172" y="2607"/>
                  </a:cubicBezTo>
                  <a:cubicBezTo>
                    <a:pt x="2241" y="2482"/>
                    <a:pt x="2301" y="2351"/>
                    <a:pt x="2327" y="2203"/>
                  </a:cubicBezTo>
                  <a:cubicBezTo>
                    <a:pt x="2333" y="2160"/>
                    <a:pt x="2353" y="2114"/>
                    <a:pt x="2370" y="2072"/>
                  </a:cubicBezTo>
                  <a:cubicBezTo>
                    <a:pt x="2386" y="2035"/>
                    <a:pt x="2409" y="2006"/>
                    <a:pt x="2425" y="1970"/>
                  </a:cubicBezTo>
                  <a:cubicBezTo>
                    <a:pt x="2494" y="1825"/>
                    <a:pt x="2560" y="1681"/>
                    <a:pt x="2626" y="1539"/>
                  </a:cubicBezTo>
                  <a:cubicBezTo>
                    <a:pt x="2632" y="1523"/>
                    <a:pt x="2636" y="1506"/>
                    <a:pt x="2636" y="1490"/>
                  </a:cubicBezTo>
                  <a:cubicBezTo>
                    <a:pt x="2632" y="1359"/>
                    <a:pt x="2623" y="1227"/>
                    <a:pt x="2593" y="1096"/>
                  </a:cubicBezTo>
                  <a:cubicBezTo>
                    <a:pt x="2557" y="945"/>
                    <a:pt x="2524" y="797"/>
                    <a:pt x="2475" y="652"/>
                  </a:cubicBezTo>
                  <a:cubicBezTo>
                    <a:pt x="2435" y="544"/>
                    <a:pt x="2363" y="472"/>
                    <a:pt x="2261" y="426"/>
                  </a:cubicBezTo>
                  <a:cubicBezTo>
                    <a:pt x="2172" y="383"/>
                    <a:pt x="2087" y="334"/>
                    <a:pt x="1998" y="291"/>
                  </a:cubicBezTo>
                  <a:cubicBezTo>
                    <a:pt x="1956" y="271"/>
                    <a:pt x="1910" y="251"/>
                    <a:pt x="1864" y="242"/>
                  </a:cubicBezTo>
                  <a:cubicBezTo>
                    <a:pt x="1745" y="212"/>
                    <a:pt x="1637" y="176"/>
                    <a:pt x="1548" y="87"/>
                  </a:cubicBezTo>
                  <a:cubicBezTo>
                    <a:pt x="1502" y="41"/>
                    <a:pt x="1440" y="22"/>
                    <a:pt x="1381" y="5"/>
                  </a:cubicBezTo>
                  <a:cubicBezTo>
                    <a:pt x="1368" y="2"/>
                    <a:pt x="1354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5263104" y="4295006"/>
              <a:ext cx="200460" cy="182377"/>
            </a:xfrm>
            <a:custGeom>
              <a:avLst/>
              <a:gdLst/>
              <a:ahLst/>
              <a:cxnLst/>
              <a:rect l="l" t="t" r="r" b="b"/>
              <a:pathLst>
                <a:path w="776" h="706" extrusionOk="0">
                  <a:moveTo>
                    <a:pt x="385" y="93"/>
                  </a:moveTo>
                  <a:cubicBezTo>
                    <a:pt x="391" y="110"/>
                    <a:pt x="401" y="126"/>
                    <a:pt x="408" y="143"/>
                  </a:cubicBezTo>
                  <a:cubicBezTo>
                    <a:pt x="516" y="169"/>
                    <a:pt x="523" y="172"/>
                    <a:pt x="543" y="218"/>
                  </a:cubicBezTo>
                  <a:cubicBezTo>
                    <a:pt x="497" y="205"/>
                    <a:pt x="457" y="195"/>
                    <a:pt x="408" y="179"/>
                  </a:cubicBezTo>
                  <a:lnTo>
                    <a:pt x="408" y="179"/>
                  </a:lnTo>
                  <a:cubicBezTo>
                    <a:pt x="408" y="231"/>
                    <a:pt x="411" y="271"/>
                    <a:pt x="411" y="313"/>
                  </a:cubicBezTo>
                  <a:cubicBezTo>
                    <a:pt x="434" y="317"/>
                    <a:pt x="454" y="317"/>
                    <a:pt x="474" y="320"/>
                  </a:cubicBezTo>
                  <a:cubicBezTo>
                    <a:pt x="513" y="333"/>
                    <a:pt x="539" y="363"/>
                    <a:pt x="543" y="402"/>
                  </a:cubicBezTo>
                  <a:cubicBezTo>
                    <a:pt x="546" y="442"/>
                    <a:pt x="533" y="465"/>
                    <a:pt x="490" y="481"/>
                  </a:cubicBezTo>
                  <a:cubicBezTo>
                    <a:pt x="444" y="494"/>
                    <a:pt x="414" y="514"/>
                    <a:pt x="414" y="583"/>
                  </a:cubicBezTo>
                  <a:cubicBezTo>
                    <a:pt x="395" y="547"/>
                    <a:pt x="382" y="530"/>
                    <a:pt x="372" y="514"/>
                  </a:cubicBezTo>
                  <a:cubicBezTo>
                    <a:pt x="267" y="497"/>
                    <a:pt x="260" y="488"/>
                    <a:pt x="293" y="422"/>
                  </a:cubicBezTo>
                  <a:lnTo>
                    <a:pt x="293" y="422"/>
                  </a:lnTo>
                  <a:cubicBezTo>
                    <a:pt x="311" y="435"/>
                    <a:pt x="317" y="471"/>
                    <a:pt x="345" y="471"/>
                  </a:cubicBezTo>
                  <a:cubicBezTo>
                    <a:pt x="353" y="471"/>
                    <a:pt x="363" y="469"/>
                    <a:pt x="375" y="461"/>
                  </a:cubicBezTo>
                  <a:cubicBezTo>
                    <a:pt x="372" y="428"/>
                    <a:pt x="372" y="399"/>
                    <a:pt x="372" y="369"/>
                  </a:cubicBezTo>
                  <a:cubicBezTo>
                    <a:pt x="365" y="363"/>
                    <a:pt x="362" y="359"/>
                    <a:pt x="355" y="359"/>
                  </a:cubicBezTo>
                  <a:cubicBezTo>
                    <a:pt x="267" y="340"/>
                    <a:pt x="244" y="274"/>
                    <a:pt x="306" y="202"/>
                  </a:cubicBezTo>
                  <a:cubicBezTo>
                    <a:pt x="332" y="169"/>
                    <a:pt x="372" y="143"/>
                    <a:pt x="385" y="93"/>
                  </a:cubicBezTo>
                  <a:close/>
                  <a:moveTo>
                    <a:pt x="392" y="0"/>
                  </a:moveTo>
                  <a:cubicBezTo>
                    <a:pt x="299" y="0"/>
                    <a:pt x="204" y="35"/>
                    <a:pt x="139" y="97"/>
                  </a:cubicBezTo>
                  <a:cubicBezTo>
                    <a:pt x="119" y="116"/>
                    <a:pt x="99" y="139"/>
                    <a:pt x="83" y="159"/>
                  </a:cubicBezTo>
                  <a:cubicBezTo>
                    <a:pt x="7" y="251"/>
                    <a:pt x="1" y="353"/>
                    <a:pt x="56" y="455"/>
                  </a:cubicBezTo>
                  <a:cubicBezTo>
                    <a:pt x="73" y="481"/>
                    <a:pt x="86" y="507"/>
                    <a:pt x="102" y="534"/>
                  </a:cubicBezTo>
                  <a:cubicBezTo>
                    <a:pt x="145" y="599"/>
                    <a:pt x="204" y="645"/>
                    <a:pt x="280" y="678"/>
                  </a:cubicBezTo>
                  <a:cubicBezTo>
                    <a:pt x="326" y="697"/>
                    <a:pt x="372" y="706"/>
                    <a:pt x="416" y="706"/>
                  </a:cubicBezTo>
                  <a:cubicBezTo>
                    <a:pt x="500" y="706"/>
                    <a:pt x="580" y="676"/>
                    <a:pt x="658" y="635"/>
                  </a:cubicBezTo>
                  <a:cubicBezTo>
                    <a:pt x="677" y="626"/>
                    <a:pt x="694" y="609"/>
                    <a:pt x="704" y="593"/>
                  </a:cubicBezTo>
                  <a:cubicBezTo>
                    <a:pt x="743" y="517"/>
                    <a:pt x="776" y="435"/>
                    <a:pt x="773" y="386"/>
                  </a:cubicBezTo>
                  <a:cubicBezTo>
                    <a:pt x="766" y="202"/>
                    <a:pt x="704" y="97"/>
                    <a:pt x="566" y="44"/>
                  </a:cubicBezTo>
                  <a:cubicBezTo>
                    <a:pt x="552" y="38"/>
                    <a:pt x="539" y="31"/>
                    <a:pt x="526" y="28"/>
                  </a:cubicBezTo>
                  <a:cubicBezTo>
                    <a:pt x="485" y="9"/>
                    <a:pt x="439" y="0"/>
                    <a:pt x="392" y="0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5369276" y="4387743"/>
              <a:ext cx="24799" cy="25832"/>
            </a:xfrm>
            <a:custGeom>
              <a:avLst/>
              <a:gdLst/>
              <a:ahLst/>
              <a:cxnLst/>
              <a:rect l="l" t="t" r="r" b="b"/>
              <a:pathLst>
                <a:path w="96" h="100" extrusionOk="0">
                  <a:moveTo>
                    <a:pt x="16" y="0"/>
                  </a:moveTo>
                  <a:cubicBezTo>
                    <a:pt x="11" y="0"/>
                    <a:pt x="6" y="0"/>
                    <a:pt x="0" y="0"/>
                  </a:cubicBezTo>
                  <a:cubicBezTo>
                    <a:pt x="0" y="33"/>
                    <a:pt x="3" y="66"/>
                    <a:pt x="3" y="99"/>
                  </a:cubicBezTo>
                  <a:cubicBezTo>
                    <a:pt x="63" y="96"/>
                    <a:pt x="95" y="76"/>
                    <a:pt x="92" y="43"/>
                  </a:cubicBezTo>
                  <a:cubicBezTo>
                    <a:pt x="92" y="16"/>
                    <a:pt x="70" y="0"/>
                    <a:pt x="16" y="0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342152" y="4348737"/>
              <a:ext cx="16274" cy="31516"/>
            </a:xfrm>
            <a:custGeom>
              <a:avLst/>
              <a:gdLst/>
              <a:ahLst/>
              <a:cxnLst/>
              <a:rect l="l" t="t" r="r" b="b"/>
              <a:pathLst>
                <a:path w="63" h="122" extrusionOk="0">
                  <a:moveTo>
                    <a:pt x="56" y="0"/>
                  </a:moveTo>
                  <a:cubicBezTo>
                    <a:pt x="16" y="23"/>
                    <a:pt x="0" y="50"/>
                    <a:pt x="7" y="86"/>
                  </a:cubicBezTo>
                  <a:cubicBezTo>
                    <a:pt x="10" y="99"/>
                    <a:pt x="33" y="105"/>
                    <a:pt x="62" y="122"/>
                  </a:cubicBezTo>
                  <a:cubicBezTo>
                    <a:pt x="59" y="69"/>
                    <a:pt x="59" y="36"/>
                    <a:pt x="56" y="0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442123" y="4869256"/>
              <a:ext cx="365272" cy="141045"/>
            </a:xfrm>
            <a:custGeom>
              <a:avLst/>
              <a:gdLst/>
              <a:ahLst/>
              <a:cxnLst/>
              <a:rect l="l" t="t" r="r" b="b"/>
              <a:pathLst>
                <a:path w="1414" h="546" extrusionOk="0">
                  <a:moveTo>
                    <a:pt x="1193" y="172"/>
                  </a:moveTo>
                  <a:cubicBezTo>
                    <a:pt x="1201" y="172"/>
                    <a:pt x="1209" y="173"/>
                    <a:pt x="1216" y="173"/>
                  </a:cubicBezTo>
                  <a:cubicBezTo>
                    <a:pt x="1249" y="173"/>
                    <a:pt x="1266" y="196"/>
                    <a:pt x="1279" y="223"/>
                  </a:cubicBezTo>
                  <a:cubicBezTo>
                    <a:pt x="1282" y="239"/>
                    <a:pt x="1285" y="259"/>
                    <a:pt x="1289" y="275"/>
                  </a:cubicBezTo>
                  <a:cubicBezTo>
                    <a:pt x="1301" y="332"/>
                    <a:pt x="1239" y="389"/>
                    <a:pt x="1174" y="389"/>
                  </a:cubicBezTo>
                  <a:cubicBezTo>
                    <a:pt x="1167" y="389"/>
                    <a:pt x="1160" y="388"/>
                    <a:pt x="1154" y="387"/>
                  </a:cubicBezTo>
                  <a:cubicBezTo>
                    <a:pt x="1137" y="380"/>
                    <a:pt x="1118" y="361"/>
                    <a:pt x="1111" y="344"/>
                  </a:cubicBezTo>
                  <a:cubicBezTo>
                    <a:pt x="1095" y="295"/>
                    <a:pt x="1114" y="242"/>
                    <a:pt x="1137" y="200"/>
                  </a:cubicBezTo>
                  <a:cubicBezTo>
                    <a:pt x="1147" y="177"/>
                    <a:pt x="1170" y="172"/>
                    <a:pt x="1193" y="172"/>
                  </a:cubicBezTo>
                  <a:close/>
                  <a:moveTo>
                    <a:pt x="1325" y="1"/>
                  </a:moveTo>
                  <a:cubicBezTo>
                    <a:pt x="1316" y="1"/>
                    <a:pt x="1305" y="1"/>
                    <a:pt x="1292" y="3"/>
                  </a:cubicBezTo>
                  <a:cubicBezTo>
                    <a:pt x="1187" y="9"/>
                    <a:pt x="1082" y="22"/>
                    <a:pt x="976" y="26"/>
                  </a:cubicBezTo>
                  <a:cubicBezTo>
                    <a:pt x="760" y="39"/>
                    <a:pt x="540" y="45"/>
                    <a:pt x="319" y="52"/>
                  </a:cubicBezTo>
                  <a:cubicBezTo>
                    <a:pt x="287" y="52"/>
                    <a:pt x="250" y="49"/>
                    <a:pt x="218" y="49"/>
                  </a:cubicBezTo>
                  <a:cubicBezTo>
                    <a:pt x="185" y="49"/>
                    <a:pt x="151" y="46"/>
                    <a:pt x="117" y="46"/>
                  </a:cubicBezTo>
                  <a:cubicBezTo>
                    <a:pt x="83" y="46"/>
                    <a:pt x="48" y="49"/>
                    <a:pt x="14" y="58"/>
                  </a:cubicBezTo>
                  <a:cubicBezTo>
                    <a:pt x="11" y="213"/>
                    <a:pt x="1" y="361"/>
                    <a:pt x="17" y="522"/>
                  </a:cubicBezTo>
                  <a:cubicBezTo>
                    <a:pt x="152" y="525"/>
                    <a:pt x="280" y="528"/>
                    <a:pt x="408" y="535"/>
                  </a:cubicBezTo>
                  <a:lnTo>
                    <a:pt x="563" y="535"/>
                  </a:lnTo>
                  <a:cubicBezTo>
                    <a:pt x="598" y="535"/>
                    <a:pt x="634" y="537"/>
                    <a:pt x="670" y="537"/>
                  </a:cubicBezTo>
                  <a:cubicBezTo>
                    <a:pt x="696" y="537"/>
                    <a:pt x="723" y="536"/>
                    <a:pt x="750" y="531"/>
                  </a:cubicBezTo>
                  <a:cubicBezTo>
                    <a:pt x="802" y="524"/>
                    <a:pt x="853" y="520"/>
                    <a:pt x="903" y="520"/>
                  </a:cubicBezTo>
                  <a:cubicBezTo>
                    <a:pt x="959" y="520"/>
                    <a:pt x="1013" y="524"/>
                    <a:pt x="1068" y="535"/>
                  </a:cubicBezTo>
                  <a:cubicBezTo>
                    <a:pt x="1113" y="542"/>
                    <a:pt x="1156" y="546"/>
                    <a:pt x="1200" y="546"/>
                  </a:cubicBezTo>
                  <a:cubicBezTo>
                    <a:pt x="1270" y="546"/>
                    <a:pt x="1339" y="537"/>
                    <a:pt x="1410" y="518"/>
                  </a:cubicBezTo>
                  <a:cubicBezTo>
                    <a:pt x="1410" y="505"/>
                    <a:pt x="1413" y="492"/>
                    <a:pt x="1413" y="479"/>
                  </a:cubicBezTo>
                  <a:cubicBezTo>
                    <a:pt x="1387" y="361"/>
                    <a:pt x="1384" y="239"/>
                    <a:pt x="1384" y="118"/>
                  </a:cubicBezTo>
                  <a:cubicBezTo>
                    <a:pt x="1384" y="104"/>
                    <a:pt x="1381" y="88"/>
                    <a:pt x="1381" y="75"/>
                  </a:cubicBezTo>
                  <a:cubicBezTo>
                    <a:pt x="1370" y="16"/>
                    <a:pt x="1366" y="1"/>
                    <a:pt x="1325" y="1"/>
                  </a:cubicBezTo>
                  <a:close/>
                </a:path>
              </a:pathLst>
            </a:custGeom>
            <a:solidFill>
              <a:srgbClr val="6FA8D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444706" y="5012625"/>
              <a:ext cx="419520" cy="1306866"/>
            </a:xfrm>
            <a:custGeom>
              <a:avLst/>
              <a:gdLst/>
              <a:ahLst/>
              <a:cxnLst/>
              <a:rect l="l" t="t" r="r" b="b"/>
              <a:pathLst>
                <a:path w="1624" h="5059" extrusionOk="0">
                  <a:moveTo>
                    <a:pt x="881" y="0"/>
                  </a:moveTo>
                  <a:cubicBezTo>
                    <a:pt x="852" y="0"/>
                    <a:pt x="824" y="1"/>
                    <a:pt x="796" y="3"/>
                  </a:cubicBezTo>
                  <a:cubicBezTo>
                    <a:pt x="707" y="3"/>
                    <a:pt x="618" y="9"/>
                    <a:pt x="530" y="9"/>
                  </a:cubicBezTo>
                  <a:cubicBezTo>
                    <a:pt x="513" y="11"/>
                    <a:pt x="496" y="12"/>
                    <a:pt x="478" y="12"/>
                  </a:cubicBezTo>
                  <a:cubicBezTo>
                    <a:pt x="461" y="12"/>
                    <a:pt x="442" y="11"/>
                    <a:pt x="424" y="9"/>
                  </a:cubicBezTo>
                  <a:cubicBezTo>
                    <a:pt x="359" y="9"/>
                    <a:pt x="293" y="6"/>
                    <a:pt x="224" y="6"/>
                  </a:cubicBezTo>
                  <a:cubicBezTo>
                    <a:pt x="204" y="6"/>
                    <a:pt x="188" y="6"/>
                    <a:pt x="162" y="9"/>
                  </a:cubicBezTo>
                  <a:cubicBezTo>
                    <a:pt x="158" y="39"/>
                    <a:pt x="155" y="65"/>
                    <a:pt x="155" y="91"/>
                  </a:cubicBezTo>
                  <a:cubicBezTo>
                    <a:pt x="158" y="210"/>
                    <a:pt x="162" y="325"/>
                    <a:pt x="158" y="443"/>
                  </a:cubicBezTo>
                  <a:cubicBezTo>
                    <a:pt x="155" y="561"/>
                    <a:pt x="139" y="680"/>
                    <a:pt x="129" y="798"/>
                  </a:cubicBezTo>
                  <a:cubicBezTo>
                    <a:pt x="119" y="942"/>
                    <a:pt x="116" y="1087"/>
                    <a:pt x="102" y="1228"/>
                  </a:cubicBezTo>
                  <a:cubicBezTo>
                    <a:pt x="93" y="1379"/>
                    <a:pt x="70" y="1527"/>
                    <a:pt x="56" y="1675"/>
                  </a:cubicBezTo>
                  <a:cubicBezTo>
                    <a:pt x="47" y="1803"/>
                    <a:pt x="47" y="1931"/>
                    <a:pt x="40" y="2056"/>
                  </a:cubicBezTo>
                  <a:cubicBezTo>
                    <a:pt x="37" y="2118"/>
                    <a:pt x="30" y="2178"/>
                    <a:pt x="20" y="2237"/>
                  </a:cubicBezTo>
                  <a:cubicBezTo>
                    <a:pt x="4" y="2345"/>
                    <a:pt x="1" y="2450"/>
                    <a:pt x="37" y="2555"/>
                  </a:cubicBezTo>
                  <a:cubicBezTo>
                    <a:pt x="50" y="2585"/>
                    <a:pt x="53" y="2618"/>
                    <a:pt x="53" y="2651"/>
                  </a:cubicBezTo>
                  <a:cubicBezTo>
                    <a:pt x="56" y="2891"/>
                    <a:pt x="66" y="3130"/>
                    <a:pt x="56" y="3370"/>
                  </a:cubicBezTo>
                  <a:cubicBezTo>
                    <a:pt x="47" y="3686"/>
                    <a:pt x="56" y="4001"/>
                    <a:pt x="93" y="4313"/>
                  </a:cubicBezTo>
                  <a:cubicBezTo>
                    <a:pt x="116" y="4517"/>
                    <a:pt x="132" y="4720"/>
                    <a:pt x="155" y="4924"/>
                  </a:cubicBezTo>
                  <a:cubicBezTo>
                    <a:pt x="155" y="4947"/>
                    <a:pt x="165" y="4970"/>
                    <a:pt x="165" y="4993"/>
                  </a:cubicBezTo>
                  <a:cubicBezTo>
                    <a:pt x="165" y="4996"/>
                    <a:pt x="165" y="5000"/>
                    <a:pt x="162" y="5003"/>
                  </a:cubicBezTo>
                  <a:cubicBezTo>
                    <a:pt x="263" y="5042"/>
                    <a:pt x="378" y="5059"/>
                    <a:pt x="513" y="5059"/>
                  </a:cubicBezTo>
                  <a:cubicBezTo>
                    <a:pt x="625" y="5056"/>
                    <a:pt x="740" y="5039"/>
                    <a:pt x="851" y="5026"/>
                  </a:cubicBezTo>
                  <a:lnTo>
                    <a:pt x="897" y="5019"/>
                  </a:lnTo>
                  <a:cubicBezTo>
                    <a:pt x="1137" y="4987"/>
                    <a:pt x="1384" y="4964"/>
                    <a:pt x="1624" y="4950"/>
                  </a:cubicBezTo>
                  <a:cubicBezTo>
                    <a:pt x="1601" y="4707"/>
                    <a:pt x="1578" y="4464"/>
                    <a:pt x="1558" y="4221"/>
                  </a:cubicBezTo>
                  <a:cubicBezTo>
                    <a:pt x="1538" y="4001"/>
                    <a:pt x="1522" y="3778"/>
                    <a:pt x="1512" y="3554"/>
                  </a:cubicBezTo>
                  <a:cubicBezTo>
                    <a:pt x="1505" y="3419"/>
                    <a:pt x="1515" y="3288"/>
                    <a:pt x="1515" y="3153"/>
                  </a:cubicBezTo>
                  <a:cubicBezTo>
                    <a:pt x="1512" y="3025"/>
                    <a:pt x="1509" y="2894"/>
                    <a:pt x="1499" y="2762"/>
                  </a:cubicBezTo>
                  <a:cubicBezTo>
                    <a:pt x="1472" y="2431"/>
                    <a:pt x="1430" y="2095"/>
                    <a:pt x="1430" y="1760"/>
                  </a:cubicBezTo>
                  <a:cubicBezTo>
                    <a:pt x="1426" y="1498"/>
                    <a:pt x="1420" y="1231"/>
                    <a:pt x="1413" y="969"/>
                  </a:cubicBezTo>
                  <a:cubicBezTo>
                    <a:pt x="1410" y="719"/>
                    <a:pt x="1403" y="469"/>
                    <a:pt x="1400" y="223"/>
                  </a:cubicBezTo>
                  <a:cubicBezTo>
                    <a:pt x="1397" y="154"/>
                    <a:pt x="1390" y="88"/>
                    <a:pt x="1384" y="16"/>
                  </a:cubicBezTo>
                  <a:cubicBezTo>
                    <a:pt x="1370" y="13"/>
                    <a:pt x="1357" y="8"/>
                    <a:pt x="1346" y="8"/>
                  </a:cubicBezTo>
                  <a:cubicBezTo>
                    <a:pt x="1343" y="8"/>
                    <a:pt x="1340" y="9"/>
                    <a:pt x="1338" y="9"/>
                  </a:cubicBezTo>
                  <a:cubicBezTo>
                    <a:pt x="1295" y="20"/>
                    <a:pt x="1254" y="24"/>
                    <a:pt x="1212" y="24"/>
                  </a:cubicBezTo>
                  <a:cubicBezTo>
                    <a:pt x="1131" y="24"/>
                    <a:pt x="1050" y="9"/>
                    <a:pt x="970" y="3"/>
                  </a:cubicBezTo>
                  <a:cubicBezTo>
                    <a:pt x="940" y="1"/>
                    <a:pt x="911" y="0"/>
                    <a:pt x="881" y="0"/>
                  </a:cubicBezTo>
                  <a:close/>
                </a:path>
              </a:pathLst>
            </a:custGeom>
            <a:solidFill>
              <a:srgbClr val="6FA8D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1175276" y="3166694"/>
            <a:ext cx="576065" cy="2303742"/>
            <a:chOff x="6386813" y="3286773"/>
            <a:chExt cx="576065" cy="2303742"/>
          </a:xfrm>
        </p:grpSpPr>
        <p:sp>
          <p:nvSpPr>
            <p:cNvPr id="193" name="Google Shape;193;p20"/>
            <p:cNvSpPr/>
            <p:nvPr/>
          </p:nvSpPr>
          <p:spPr>
            <a:xfrm>
              <a:off x="6386813" y="3286773"/>
              <a:ext cx="576065" cy="2303742"/>
            </a:xfrm>
            <a:custGeom>
              <a:avLst/>
              <a:gdLst/>
              <a:ahLst/>
              <a:cxnLst/>
              <a:rect l="l" t="t" r="r" b="b"/>
              <a:pathLst>
                <a:path w="2230" h="8918" extrusionOk="0">
                  <a:moveTo>
                    <a:pt x="1416" y="61"/>
                  </a:moveTo>
                  <a:cubicBezTo>
                    <a:pt x="1420" y="110"/>
                    <a:pt x="1433" y="153"/>
                    <a:pt x="1429" y="195"/>
                  </a:cubicBezTo>
                  <a:cubicBezTo>
                    <a:pt x="1420" y="254"/>
                    <a:pt x="1439" y="330"/>
                    <a:pt x="1357" y="373"/>
                  </a:cubicBezTo>
                  <a:cubicBezTo>
                    <a:pt x="1268" y="281"/>
                    <a:pt x="1314" y="176"/>
                    <a:pt x="1314" y="61"/>
                  </a:cubicBezTo>
                  <a:close/>
                  <a:moveTo>
                    <a:pt x="2123" y="1404"/>
                  </a:moveTo>
                  <a:cubicBezTo>
                    <a:pt x="2165" y="1536"/>
                    <a:pt x="2057" y="1621"/>
                    <a:pt x="2031" y="1736"/>
                  </a:cubicBezTo>
                  <a:cubicBezTo>
                    <a:pt x="1929" y="1592"/>
                    <a:pt x="1971" y="1447"/>
                    <a:pt x="2123" y="1404"/>
                  </a:cubicBezTo>
                  <a:close/>
                  <a:moveTo>
                    <a:pt x="1492" y="192"/>
                  </a:moveTo>
                  <a:cubicBezTo>
                    <a:pt x="1518" y="222"/>
                    <a:pt x="1528" y="251"/>
                    <a:pt x="1541" y="281"/>
                  </a:cubicBezTo>
                  <a:cubicBezTo>
                    <a:pt x="1597" y="432"/>
                    <a:pt x="1617" y="590"/>
                    <a:pt x="1633" y="744"/>
                  </a:cubicBezTo>
                  <a:cubicBezTo>
                    <a:pt x="1646" y="888"/>
                    <a:pt x="1656" y="1033"/>
                    <a:pt x="1656" y="1174"/>
                  </a:cubicBezTo>
                  <a:cubicBezTo>
                    <a:pt x="1656" y="1358"/>
                    <a:pt x="1643" y="1542"/>
                    <a:pt x="1640" y="1726"/>
                  </a:cubicBezTo>
                  <a:cubicBezTo>
                    <a:pt x="1640" y="1775"/>
                    <a:pt x="1650" y="1828"/>
                    <a:pt x="1663" y="1874"/>
                  </a:cubicBezTo>
                  <a:cubicBezTo>
                    <a:pt x="1673" y="1904"/>
                    <a:pt x="1699" y="1930"/>
                    <a:pt x="1715" y="1956"/>
                  </a:cubicBezTo>
                  <a:cubicBezTo>
                    <a:pt x="1725" y="1956"/>
                    <a:pt x="1735" y="1953"/>
                    <a:pt x="1745" y="1953"/>
                  </a:cubicBezTo>
                  <a:cubicBezTo>
                    <a:pt x="1755" y="1913"/>
                    <a:pt x="1771" y="1874"/>
                    <a:pt x="1778" y="1835"/>
                  </a:cubicBezTo>
                  <a:cubicBezTo>
                    <a:pt x="1797" y="1730"/>
                    <a:pt x="1807" y="1621"/>
                    <a:pt x="1830" y="1516"/>
                  </a:cubicBezTo>
                  <a:cubicBezTo>
                    <a:pt x="1843" y="1463"/>
                    <a:pt x="1876" y="1411"/>
                    <a:pt x="1909" y="1368"/>
                  </a:cubicBezTo>
                  <a:cubicBezTo>
                    <a:pt x="1928" y="1343"/>
                    <a:pt x="1954" y="1330"/>
                    <a:pt x="1984" y="1330"/>
                  </a:cubicBezTo>
                  <a:cubicBezTo>
                    <a:pt x="2005" y="1330"/>
                    <a:pt x="2028" y="1336"/>
                    <a:pt x="2054" y="1348"/>
                  </a:cubicBezTo>
                  <a:cubicBezTo>
                    <a:pt x="1978" y="1394"/>
                    <a:pt x="1922" y="1447"/>
                    <a:pt x="1925" y="1523"/>
                  </a:cubicBezTo>
                  <a:cubicBezTo>
                    <a:pt x="1929" y="1608"/>
                    <a:pt x="1935" y="1697"/>
                    <a:pt x="1965" y="1775"/>
                  </a:cubicBezTo>
                  <a:cubicBezTo>
                    <a:pt x="1985" y="1825"/>
                    <a:pt x="1994" y="1867"/>
                    <a:pt x="1998" y="1917"/>
                  </a:cubicBezTo>
                  <a:cubicBezTo>
                    <a:pt x="1998" y="1959"/>
                    <a:pt x="1994" y="1999"/>
                    <a:pt x="1998" y="2038"/>
                  </a:cubicBezTo>
                  <a:cubicBezTo>
                    <a:pt x="2011" y="2341"/>
                    <a:pt x="1902" y="2600"/>
                    <a:pt x="1719" y="2837"/>
                  </a:cubicBezTo>
                  <a:cubicBezTo>
                    <a:pt x="1689" y="2873"/>
                    <a:pt x="1663" y="2919"/>
                    <a:pt x="1646" y="2965"/>
                  </a:cubicBezTo>
                  <a:cubicBezTo>
                    <a:pt x="1617" y="3063"/>
                    <a:pt x="1597" y="3165"/>
                    <a:pt x="1574" y="3251"/>
                  </a:cubicBezTo>
                  <a:cubicBezTo>
                    <a:pt x="1341" y="3287"/>
                    <a:pt x="1114" y="3323"/>
                    <a:pt x="887" y="3356"/>
                  </a:cubicBezTo>
                  <a:cubicBezTo>
                    <a:pt x="782" y="3369"/>
                    <a:pt x="677" y="3382"/>
                    <a:pt x="572" y="3392"/>
                  </a:cubicBezTo>
                  <a:cubicBezTo>
                    <a:pt x="582" y="3385"/>
                    <a:pt x="595" y="3382"/>
                    <a:pt x="549" y="3306"/>
                  </a:cubicBezTo>
                  <a:cubicBezTo>
                    <a:pt x="490" y="3211"/>
                    <a:pt x="470" y="3099"/>
                    <a:pt x="424" y="2998"/>
                  </a:cubicBezTo>
                  <a:cubicBezTo>
                    <a:pt x="368" y="2873"/>
                    <a:pt x="306" y="2751"/>
                    <a:pt x="253" y="2623"/>
                  </a:cubicBezTo>
                  <a:cubicBezTo>
                    <a:pt x="224" y="2551"/>
                    <a:pt x="204" y="2475"/>
                    <a:pt x="178" y="2400"/>
                  </a:cubicBezTo>
                  <a:cubicBezTo>
                    <a:pt x="99" y="2163"/>
                    <a:pt x="73" y="1920"/>
                    <a:pt x="82" y="1677"/>
                  </a:cubicBezTo>
                  <a:cubicBezTo>
                    <a:pt x="86" y="1621"/>
                    <a:pt x="109" y="1562"/>
                    <a:pt x="135" y="1516"/>
                  </a:cubicBezTo>
                  <a:cubicBezTo>
                    <a:pt x="156" y="1481"/>
                    <a:pt x="183" y="1464"/>
                    <a:pt x="209" y="1464"/>
                  </a:cubicBezTo>
                  <a:cubicBezTo>
                    <a:pt x="233" y="1464"/>
                    <a:pt x="256" y="1477"/>
                    <a:pt x="276" y="1503"/>
                  </a:cubicBezTo>
                  <a:cubicBezTo>
                    <a:pt x="319" y="1555"/>
                    <a:pt x="345" y="1621"/>
                    <a:pt x="375" y="1680"/>
                  </a:cubicBezTo>
                  <a:cubicBezTo>
                    <a:pt x="398" y="1733"/>
                    <a:pt x="391" y="1798"/>
                    <a:pt x="447" y="1864"/>
                  </a:cubicBezTo>
                  <a:cubicBezTo>
                    <a:pt x="450" y="1815"/>
                    <a:pt x="454" y="1789"/>
                    <a:pt x="454" y="1762"/>
                  </a:cubicBezTo>
                  <a:cubicBezTo>
                    <a:pt x="454" y="1687"/>
                    <a:pt x="447" y="1611"/>
                    <a:pt x="450" y="1536"/>
                  </a:cubicBezTo>
                  <a:cubicBezTo>
                    <a:pt x="450" y="1450"/>
                    <a:pt x="480" y="1375"/>
                    <a:pt x="533" y="1306"/>
                  </a:cubicBezTo>
                  <a:cubicBezTo>
                    <a:pt x="553" y="1282"/>
                    <a:pt x="572" y="1270"/>
                    <a:pt x="592" y="1270"/>
                  </a:cubicBezTo>
                  <a:cubicBezTo>
                    <a:pt x="608" y="1270"/>
                    <a:pt x="625" y="1278"/>
                    <a:pt x="644" y="1293"/>
                  </a:cubicBezTo>
                  <a:cubicBezTo>
                    <a:pt x="703" y="1339"/>
                    <a:pt x="739" y="1401"/>
                    <a:pt x="759" y="1473"/>
                  </a:cubicBezTo>
                  <a:cubicBezTo>
                    <a:pt x="782" y="1562"/>
                    <a:pt x="805" y="1654"/>
                    <a:pt x="828" y="1743"/>
                  </a:cubicBezTo>
                  <a:cubicBezTo>
                    <a:pt x="835" y="1766"/>
                    <a:pt x="848" y="1785"/>
                    <a:pt x="858" y="1805"/>
                  </a:cubicBezTo>
                  <a:cubicBezTo>
                    <a:pt x="868" y="1802"/>
                    <a:pt x="874" y="1802"/>
                    <a:pt x="881" y="1798"/>
                  </a:cubicBezTo>
                  <a:cubicBezTo>
                    <a:pt x="881" y="1772"/>
                    <a:pt x="884" y="1746"/>
                    <a:pt x="881" y="1720"/>
                  </a:cubicBezTo>
                  <a:cubicBezTo>
                    <a:pt x="877" y="1638"/>
                    <a:pt x="874" y="1555"/>
                    <a:pt x="871" y="1473"/>
                  </a:cubicBezTo>
                  <a:cubicBezTo>
                    <a:pt x="871" y="1375"/>
                    <a:pt x="900" y="1279"/>
                    <a:pt x="950" y="1194"/>
                  </a:cubicBezTo>
                  <a:cubicBezTo>
                    <a:pt x="972" y="1152"/>
                    <a:pt x="1004" y="1132"/>
                    <a:pt x="1037" y="1132"/>
                  </a:cubicBezTo>
                  <a:cubicBezTo>
                    <a:pt x="1067" y="1132"/>
                    <a:pt x="1097" y="1148"/>
                    <a:pt x="1124" y="1181"/>
                  </a:cubicBezTo>
                  <a:cubicBezTo>
                    <a:pt x="1150" y="1217"/>
                    <a:pt x="1170" y="1260"/>
                    <a:pt x="1183" y="1306"/>
                  </a:cubicBezTo>
                  <a:cubicBezTo>
                    <a:pt x="1206" y="1381"/>
                    <a:pt x="1222" y="1460"/>
                    <a:pt x="1242" y="1536"/>
                  </a:cubicBezTo>
                  <a:cubicBezTo>
                    <a:pt x="1249" y="1565"/>
                    <a:pt x="1249" y="1601"/>
                    <a:pt x="1308" y="1611"/>
                  </a:cubicBezTo>
                  <a:cubicBezTo>
                    <a:pt x="1308" y="1552"/>
                    <a:pt x="1321" y="1496"/>
                    <a:pt x="1305" y="1450"/>
                  </a:cubicBezTo>
                  <a:cubicBezTo>
                    <a:pt x="1259" y="1299"/>
                    <a:pt x="1239" y="1148"/>
                    <a:pt x="1232" y="994"/>
                  </a:cubicBezTo>
                  <a:cubicBezTo>
                    <a:pt x="1219" y="790"/>
                    <a:pt x="1206" y="590"/>
                    <a:pt x="1196" y="389"/>
                  </a:cubicBezTo>
                  <a:cubicBezTo>
                    <a:pt x="1193" y="330"/>
                    <a:pt x="1196" y="268"/>
                    <a:pt x="1239" y="199"/>
                  </a:cubicBezTo>
                  <a:cubicBezTo>
                    <a:pt x="1245" y="248"/>
                    <a:pt x="1245" y="277"/>
                    <a:pt x="1252" y="310"/>
                  </a:cubicBezTo>
                  <a:cubicBezTo>
                    <a:pt x="1262" y="383"/>
                    <a:pt x="1295" y="415"/>
                    <a:pt x="1351" y="419"/>
                  </a:cubicBezTo>
                  <a:cubicBezTo>
                    <a:pt x="1357" y="419"/>
                    <a:pt x="1363" y="420"/>
                    <a:pt x="1369" y="420"/>
                  </a:cubicBezTo>
                  <a:cubicBezTo>
                    <a:pt x="1423" y="420"/>
                    <a:pt x="1454" y="392"/>
                    <a:pt x="1469" y="323"/>
                  </a:cubicBezTo>
                  <a:cubicBezTo>
                    <a:pt x="1479" y="281"/>
                    <a:pt x="1485" y="235"/>
                    <a:pt x="1492" y="192"/>
                  </a:cubicBezTo>
                  <a:close/>
                  <a:moveTo>
                    <a:pt x="1886" y="3287"/>
                  </a:moveTo>
                  <a:cubicBezTo>
                    <a:pt x="1919" y="3467"/>
                    <a:pt x="1948" y="3642"/>
                    <a:pt x="1978" y="3809"/>
                  </a:cubicBezTo>
                  <a:cubicBezTo>
                    <a:pt x="1406" y="3891"/>
                    <a:pt x="851" y="3970"/>
                    <a:pt x="270" y="4055"/>
                  </a:cubicBezTo>
                  <a:cubicBezTo>
                    <a:pt x="253" y="3898"/>
                    <a:pt x="234" y="3760"/>
                    <a:pt x="227" y="3622"/>
                  </a:cubicBezTo>
                  <a:cubicBezTo>
                    <a:pt x="220" y="3517"/>
                    <a:pt x="234" y="3517"/>
                    <a:pt x="335" y="3487"/>
                  </a:cubicBezTo>
                  <a:cubicBezTo>
                    <a:pt x="533" y="3428"/>
                    <a:pt x="736" y="3412"/>
                    <a:pt x="940" y="3405"/>
                  </a:cubicBezTo>
                  <a:cubicBezTo>
                    <a:pt x="969" y="3405"/>
                    <a:pt x="996" y="3398"/>
                    <a:pt x="1025" y="3392"/>
                  </a:cubicBezTo>
                  <a:cubicBezTo>
                    <a:pt x="1229" y="3333"/>
                    <a:pt x="1443" y="3323"/>
                    <a:pt x="1653" y="3320"/>
                  </a:cubicBezTo>
                  <a:cubicBezTo>
                    <a:pt x="1728" y="3316"/>
                    <a:pt x="1801" y="3300"/>
                    <a:pt x="1886" y="3287"/>
                  </a:cubicBezTo>
                  <a:close/>
                  <a:moveTo>
                    <a:pt x="1594" y="3909"/>
                  </a:moveTo>
                  <a:cubicBezTo>
                    <a:pt x="1641" y="3909"/>
                    <a:pt x="1664" y="3936"/>
                    <a:pt x="1669" y="3993"/>
                  </a:cubicBezTo>
                  <a:cubicBezTo>
                    <a:pt x="1679" y="4065"/>
                    <a:pt x="1682" y="4138"/>
                    <a:pt x="1692" y="4210"/>
                  </a:cubicBezTo>
                  <a:cubicBezTo>
                    <a:pt x="1725" y="4456"/>
                    <a:pt x="1758" y="4703"/>
                    <a:pt x="1787" y="4949"/>
                  </a:cubicBezTo>
                  <a:cubicBezTo>
                    <a:pt x="1794" y="4998"/>
                    <a:pt x="1801" y="5048"/>
                    <a:pt x="1801" y="5100"/>
                  </a:cubicBezTo>
                  <a:cubicBezTo>
                    <a:pt x="1804" y="5179"/>
                    <a:pt x="1807" y="5258"/>
                    <a:pt x="1801" y="5337"/>
                  </a:cubicBezTo>
                  <a:cubicBezTo>
                    <a:pt x="1787" y="5649"/>
                    <a:pt x="1824" y="5954"/>
                    <a:pt x="1856" y="6263"/>
                  </a:cubicBezTo>
                  <a:cubicBezTo>
                    <a:pt x="1876" y="6427"/>
                    <a:pt x="1876" y="6592"/>
                    <a:pt x="1876" y="6759"/>
                  </a:cubicBezTo>
                  <a:cubicBezTo>
                    <a:pt x="1873" y="7029"/>
                    <a:pt x="1893" y="7298"/>
                    <a:pt x="1919" y="7567"/>
                  </a:cubicBezTo>
                  <a:cubicBezTo>
                    <a:pt x="1932" y="7692"/>
                    <a:pt x="1939" y="7817"/>
                    <a:pt x="1948" y="7945"/>
                  </a:cubicBezTo>
                  <a:cubicBezTo>
                    <a:pt x="1968" y="8202"/>
                    <a:pt x="2011" y="8458"/>
                    <a:pt x="2080" y="8707"/>
                  </a:cubicBezTo>
                  <a:cubicBezTo>
                    <a:pt x="2086" y="8737"/>
                    <a:pt x="2086" y="8767"/>
                    <a:pt x="2096" y="8816"/>
                  </a:cubicBezTo>
                  <a:cubicBezTo>
                    <a:pt x="1935" y="8829"/>
                    <a:pt x="1791" y="8845"/>
                    <a:pt x="1643" y="8849"/>
                  </a:cubicBezTo>
                  <a:cubicBezTo>
                    <a:pt x="1560" y="8850"/>
                    <a:pt x="1477" y="8850"/>
                    <a:pt x="1394" y="8850"/>
                  </a:cubicBezTo>
                  <a:cubicBezTo>
                    <a:pt x="1229" y="8850"/>
                    <a:pt x="1064" y="8849"/>
                    <a:pt x="897" y="8849"/>
                  </a:cubicBezTo>
                  <a:cubicBezTo>
                    <a:pt x="795" y="8849"/>
                    <a:pt x="799" y="8842"/>
                    <a:pt x="772" y="8744"/>
                  </a:cubicBezTo>
                  <a:cubicBezTo>
                    <a:pt x="680" y="8405"/>
                    <a:pt x="680" y="8060"/>
                    <a:pt x="677" y="7715"/>
                  </a:cubicBezTo>
                  <a:cubicBezTo>
                    <a:pt x="674" y="7298"/>
                    <a:pt x="664" y="6878"/>
                    <a:pt x="654" y="6460"/>
                  </a:cubicBezTo>
                  <a:cubicBezTo>
                    <a:pt x="651" y="6165"/>
                    <a:pt x="644" y="5869"/>
                    <a:pt x="631" y="5577"/>
                  </a:cubicBezTo>
                  <a:cubicBezTo>
                    <a:pt x="618" y="5199"/>
                    <a:pt x="588" y="4821"/>
                    <a:pt x="506" y="4450"/>
                  </a:cubicBezTo>
                  <a:cubicBezTo>
                    <a:pt x="477" y="4331"/>
                    <a:pt x="457" y="4213"/>
                    <a:pt x="431" y="4085"/>
                  </a:cubicBezTo>
                  <a:cubicBezTo>
                    <a:pt x="546" y="4069"/>
                    <a:pt x="654" y="4052"/>
                    <a:pt x="762" y="4036"/>
                  </a:cubicBezTo>
                  <a:cubicBezTo>
                    <a:pt x="956" y="4006"/>
                    <a:pt x="1153" y="3977"/>
                    <a:pt x="1347" y="3944"/>
                  </a:cubicBezTo>
                  <a:cubicBezTo>
                    <a:pt x="1423" y="3934"/>
                    <a:pt x="1495" y="3918"/>
                    <a:pt x="1571" y="3911"/>
                  </a:cubicBezTo>
                  <a:cubicBezTo>
                    <a:pt x="1579" y="3910"/>
                    <a:pt x="1587" y="3909"/>
                    <a:pt x="1594" y="3909"/>
                  </a:cubicBezTo>
                  <a:close/>
                  <a:moveTo>
                    <a:pt x="1366" y="1"/>
                  </a:moveTo>
                  <a:cubicBezTo>
                    <a:pt x="1302" y="1"/>
                    <a:pt x="1237" y="35"/>
                    <a:pt x="1206" y="107"/>
                  </a:cubicBezTo>
                  <a:cubicBezTo>
                    <a:pt x="1176" y="179"/>
                    <a:pt x="1147" y="258"/>
                    <a:pt x="1147" y="333"/>
                  </a:cubicBezTo>
                  <a:cubicBezTo>
                    <a:pt x="1144" y="524"/>
                    <a:pt x="1160" y="714"/>
                    <a:pt x="1167" y="905"/>
                  </a:cubicBezTo>
                  <a:cubicBezTo>
                    <a:pt x="1170" y="974"/>
                    <a:pt x="1196" y="1040"/>
                    <a:pt x="1173" y="1109"/>
                  </a:cubicBezTo>
                  <a:cubicBezTo>
                    <a:pt x="1160" y="1109"/>
                    <a:pt x="1147" y="1109"/>
                    <a:pt x="1137" y="1105"/>
                  </a:cubicBezTo>
                  <a:cubicBezTo>
                    <a:pt x="1085" y="1089"/>
                    <a:pt x="1045" y="1081"/>
                    <a:pt x="1014" y="1081"/>
                  </a:cubicBezTo>
                  <a:cubicBezTo>
                    <a:pt x="931" y="1081"/>
                    <a:pt x="908" y="1136"/>
                    <a:pt x="868" y="1237"/>
                  </a:cubicBezTo>
                  <a:cubicBezTo>
                    <a:pt x="848" y="1286"/>
                    <a:pt x="831" y="1342"/>
                    <a:pt x="808" y="1404"/>
                  </a:cubicBezTo>
                  <a:cubicBezTo>
                    <a:pt x="779" y="1362"/>
                    <a:pt x="759" y="1329"/>
                    <a:pt x="736" y="1299"/>
                  </a:cubicBezTo>
                  <a:cubicBezTo>
                    <a:pt x="696" y="1245"/>
                    <a:pt x="644" y="1218"/>
                    <a:pt x="593" y="1218"/>
                  </a:cubicBezTo>
                  <a:cubicBezTo>
                    <a:pt x="536" y="1218"/>
                    <a:pt x="482" y="1254"/>
                    <a:pt x="454" y="1325"/>
                  </a:cubicBezTo>
                  <a:cubicBezTo>
                    <a:pt x="427" y="1388"/>
                    <a:pt x="404" y="1454"/>
                    <a:pt x="378" y="1523"/>
                  </a:cubicBezTo>
                  <a:cubicBezTo>
                    <a:pt x="368" y="1513"/>
                    <a:pt x="358" y="1506"/>
                    <a:pt x="352" y="1500"/>
                  </a:cubicBezTo>
                  <a:cubicBezTo>
                    <a:pt x="297" y="1439"/>
                    <a:pt x="245" y="1409"/>
                    <a:pt x="198" y="1409"/>
                  </a:cubicBezTo>
                  <a:cubicBezTo>
                    <a:pt x="138" y="1409"/>
                    <a:pt x="87" y="1459"/>
                    <a:pt x="50" y="1559"/>
                  </a:cubicBezTo>
                  <a:cubicBezTo>
                    <a:pt x="40" y="1588"/>
                    <a:pt x="33" y="1621"/>
                    <a:pt x="30" y="1654"/>
                  </a:cubicBezTo>
                  <a:cubicBezTo>
                    <a:pt x="0" y="2061"/>
                    <a:pt x="112" y="2446"/>
                    <a:pt x="266" y="2817"/>
                  </a:cubicBezTo>
                  <a:cubicBezTo>
                    <a:pt x="335" y="2984"/>
                    <a:pt x="441" y="3139"/>
                    <a:pt x="493" y="3316"/>
                  </a:cubicBezTo>
                  <a:cubicBezTo>
                    <a:pt x="496" y="3329"/>
                    <a:pt x="529" y="3372"/>
                    <a:pt x="552" y="3395"/>
                  </a:cubicBezTo>
                  <a:cubicBezTo>
                    <a:pt x="437" y="3408"/>
                    <a:pt x="319" y="3421"/>
                    <a:pt x="201" y="3438"/>
                  </a:cubicBezTo>
                  <a:cubicBezTo>
                    <a:pt x="188" y="3490"/>
                    <a:pt x="174" y="3543"/>
                    <a:pt x="171" y="3596"/>
                  </a:cubicBezTo>
                  <a:cubicBezTo>
                    <a:pt x="155" y="3766"/>
                    <a:pt x="204" y="3931"/>
                    <a:pt x="227" y="4098"/>
                  </a:cubicBezTo>
                  <a:cubicBezTo>
                    <a:pt x="227" y="4101"/>
                    <a:pt x="237" y="4108"/>
                    <a:pt x="243" y="4111"/>
                  </a:cubicBezTo>
                  <a:cubicBezTo>
                    <a:pt x="283" y="4108"/>
                    <a:pt x="319" y="4105"/>
                    <a:pt x="362" y="4101"/>
                  </a:cubicBezTo>
                  <a:cubicBezTo>
                    <a:pt x="372" y="4131"/>
                    <a:pt x="381" y="4154"/>
                    <a:pt x="388" y="4177"/>
                  </a:cubicBezTo>
                  <a:cubicBezTo>
                    <a:pt x="401" y="4230"/>
                    <a:pt x="418" y="4282"/>
                    <a:pt x="431" y="4335"/>
                  </a:cubicBezTo>
                  <a:cubicBezTo>
                    <a:pt x="513" y="4745"/>
                    <a:pt x="569" y="5163"/>
                    <a:pt x="579" y="5586"/>
                  </a:cubicBezTo>
                  <a:cubicBezTo>
                    <a:pt x="592" y="6000"/>
                    <a:pt x="605" y="6414"/>
                    <a:pt x="611" y="6828"/>
                  </a:cubicBezTo>
                  <a:cubicBezTo>
                    <a:pt x="618" y="7134"/>
                    <a:pt x="624" y="7439"/>
                    <a:pt x="621" y="7745"/>
                  </a:cubicBezTo>
                  <a:cubicBezTo>
                    <a:pt x="621" y="8096"/>
                    <a:pt x="634" y="8445"/>
                    <a:pt x="723" y="8786"/>
                  </a:cubicBezTo>
                  <a:cubicBezTo>
                    <a:pt x="746" y="8882"/>
                    <a:pt x="759" y="8898"/>
                    <a:pt x="858" y="8901"/>
                  </a:cubicBezTo>
                  <a:cubicBezTo>
                    <a:pt x="981" y="8901"/>
                    <a:pt x="1105" y="8906"/>
                    <a:pt x="1230" y="8906"/>
                  </a:cubicBezTo>
                  <a:cubicBezTo>
                    <a:pt x="1261" y="8906"/>
                    <a:pt x="1293" y="8905"/>
                    <a:pt x="1324" y="8905"/>
                  </a:cubicBezTo>
                  <a:cubicBezTo>
                    <a:pt x="1600" y="8898"/>
                    <a:pt x="1876" y="8918"/>
                    <a:pt x="2155" y="8845"/>
                  </a:cubicBezTo>
                  <a:cubicBezTo>
                    <a:pt x="2159" y="8836"/>
                    <a:pt x="2162" y="8829"/>
                    <a:pt x="2162" y="8822"/>
                  </a:cubicBezTo>
                  <a:cubicBezTo>
                    <a:pt x="2159" y="8799"/>
                    <a:pt x="2152" y="8780"/>
                    <a:pt x="2149" y="8757"/>
                  </a:cubicBezTo>
                  <a:cubicBezTo>
                    <a:pt x="2077" y="8484"/>
                    <a:pt x="2021" y="8205"/>
                    <a:pt x="2001" y="7919"/>
                  </a:cubicBezTo>
                  <a:cubicBezTo>
                    <a:pt x="1988" y="7765"/>
                    <a:pt x="1981" y="7610"/>
                    <a:pt x="1962" y="7456"/>
                  </a:cubicBezTo>
                  <a:cubicBezTo>
                    <a:pt x="1929" y="7177"/>
                    <a:pt x="1935" y="6897"/>
                    <a:pt x="1932" y="6615"/>
                  </a:cubicBezTo>
                  <a:cubicBezTo>
                    <a:pt x="1929" y="6457"/>
                    <a:pt x="1929" y="6296"/>
                    <a:pt x="1902" y="6142"/>
                  </a:cubicBezTo>
                  <a:cubicBezTo>
                    <a:pt x="1853" y="5856"/>
                    <a:pt x="1853" y="5570"/>
                    <a:pt x="1856" y="5281"/>
                  </a:cubicBezTo>
                  <a:cubicBezTo>
                    <a:pt x="1856" y="5248"/>
                    <a:pt x="1856" y="5215"/>
                    <a:pt x="1856" y="5182"/>
                  </a:cubicBezTo>
                  <a:cubicBezTo>
                    <a:pt x="1840" y="5031"/>
                    <a:pt x="1830" y="4877"/>
                    <a:pt x="1810" y="4722"/>
                  </a:cubicBezTo>
                  <a:cubicBezTo>
                    <a:pt x="1784" y="4483"/>
                    <a:pt x="1755" y="4243"/>
                    <a:pt x="1728" y="4003"/>
                  </a:cubicBezTo>
                  <a:cubicBezTo>
                    <a:pt x="1722" y="3970"/>
                    <a:pt x="1732" y="3934"/>
                    <a:pt x="1735" y="3895"/>
                  </a:cubicBezTo>
                  <a:lnTo>
                    <a:pt x="2044" y="3895"/>
                  </a:lnTo>
                  <a:cubicBezTo>
                    <a:pt x="2017" y="3671"/>
                    <a:pt x="1975" y="3454"/>
                    <a:pt x="1932" y="3228"/>
                  </a:cubicBezTo>
                  <a:cubicBezTo>
                    <a:pt x="1840" y="3241"/>
                    <a:pt x="1758" y="3251"/>
                    <a:pt x="1673" y="3260"/>
                  </a:cubicBezTo>
                  <a:cubicBezTo>
                    <a:pt x="1633" y="3113"/>
                    <a:pt x="1682" y="2984"/>
                    <a:pt x="1771" y="2870"/>
                  </a:cubicBezTo>
                  <a:cubicBezTo>
                    <a:pt x="1948" y="2626"/>
                    <a:pt x="2070" y="2360"/>
                    <a:pt x="2050" y="2051"/>
                  </a:cubicBezTo>
                  <a:cubicBezTo>
                    <a:pt x="2040" y="1913"/>
                    <a:pt x="2063" y="1785"/>
                    <a:pt x="2123" y="1664"/>
                  </a:cubicBezTo>
                  <a:cubicBezTo>
                    <a:pt x="2139" y="1628"/>
                    <a:pt x="2162" y="1595"/>
                    <a:pt x="2175" y="1559"/>
                  </a:cubicBezTo>
                  <a:cubicBezTo>
                    <a:pt x="2230" y="1396"/>
                    <a:pt x="2159" y="1279"/>
                    <a:pt x="2004" y="1279"/>
                  </a:cubicBezTo>
                  <a:cubicBezTo>
                    <a:pt x="2000" y="1279"/>
                    <a:pt x="1996" y="1279"/>
                    <a:pt x="1991" y="1279"/>
                  </a:cubicBezTo>
                  <a:cubicBezTo>
                    <a:pt x="1889" y="1283"/>
                    <a:pt x="1817" y="1339"/>
                    <a:pt x="1784" y="1463"/>
                  </a:cubicBezTo>
                  <a:cubicBezTo>
                    <a:pt x="1761" y="1552"/>
                    <a:pt x="1751" y="1647"/>
                    <a:pt x="1738" y="1739"/>
                  </a:cubicBezTo>
                  <a:cubicBezTo>
                    <a:pt x="1732" y="1762"/>
                    <a:pt x="1725" y="1785"/>
                    <a:pt x="1719" y="1812"/>
                  </a:cubicBezTo>
                  <a:cubicBezTo>
                    <a:pt x="1696" y="1772"/>
                    <a:pt x="1692" y="1736"/>
                    <a:pt x="1696" y="1700"/>
                  </a:cubicBezTo>
                  <a:cubicBezTo>
                    <a:pt x="1699" y="1513"/>
                    <a:pt x="1705" y="1325"/>
                    <a:pt x="1715" y="1138"/>
                  </a:cubicBezTo>
                  <a:cubicBezTo>
                    <a:pt x="1725" y="915"/>
                    <a:pt x="1689" y="695"/>
                    <a:pt x="1650" y="475"/>
                  </a:cubicBezTo>
                  <a:cubicBezTo>
                    <a:pt x="1627" y="337"/>
                    <a:pt x="1590" y="202"/>
                    <a:pt x="1512" y="80"/>
                  </a:cubicBezTo>
                  <a:cubicBezTo>
                    <a:pt x="1479" y="28"/>
                    <a:pt x="1423" y="1"/>
                    <a:pt x="13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6884862" y="3649458"/>
              <a:ext cx="61481" cy="86022"/>
            </a:xfrm>
            <a:custGeom>
              <a:avLst/>
              <a:gdLst/>
              <a:ahLst/>
              <a:cxnLst/>
              <a:rect l="l" t="t" r="r" b="b"/>
              <a:pathLst>
                <a:path w="238" h="333" extrusionOk="0">
                  <a:moveTo>
                    <a:pt x="195" y="0"/>
                  </a:moveTo>
                  <a:lnTo>
                    <a:pt x="195" y="0"/>
                  </a:lnTo>
                  <a:cubicBezTo>
                    <a:pt x="43" y="43"/>
                    <a:pt x="1" y="188"/>
                    <a:pt x="103" y="332"/>
                  </a:cubicBezTo>
                  <a:cubicBezTo>
                    <a:pt x="129" y="217"/>
                    <a:pt x="237" y="132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714368" y="3302273"/>
              <a:ext cx="44432" cy="80856"/>
            </a:xfrm>
            <a:custGeom>
              <a:avLst/>
              <a:gdLst/>
              <a:ahLst/>
              <a:cxnLst/>
              <a:rect l="l" t="t" r="r" b="b"/>
              <a:pathLst>
                <a:path w="172" h="313" extrusionOk="0">
                  <a:moveTo>
                    <a:pt x="46" y="1"/>
                  </a:moveTo>
                  <a:cubicBezTo>
                    <a:pt x="46" y="116"/>
                    <a:pt x="0" y="221"/>
                    <a:pt x="89" y="313"/>
                  </a:cubicBezTo>
                  <a:cubicBezTo>
                    <a:pt x="171" y="270"/>
                    <a:pt x="152" y="194"/>
                    <a:pt x="161" y="135"/>
                  </a:cubicBezTo>
                  <a:cubicBezTo>
                    <a:pt x="168" y="93"/>
                    <a:pt x="152" y="50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405412" y="3336113"/>
              <a:ext cx="512000" cy="826898"/>
            </a:xfrm>
            <a:custGeom>
              <a:avLst/>
              <a:gdLst/>
              <a:ahLst/>
              <a:cxnLst/>
              <a:rect l="l" t="t" r="r" b="b"/>
              <a:pathLst>
                <a:path w="1982" h="3201" extrusionOk="0">
                  <a:moveTo>
                    <a:pt x="1420" y="1"/>
                  </a:moveTo>
                  <a:cubicBezTo>
                    <a:pt x="1413" y="44"/>
                    <a:pt x="1407" y="90"/>
                    <a:pt x="1397" y="132"/>
                  </a:cubicBezTo>
                  <a:cubicBezTo>
                    <a:pt x="1382" y="201"/>
                    <a:pt x="1351" y="229"/>
                    <a:pt x="1297" y="229"/>
                  </a:cubicBezTo>
                  <a:cubicBezTo>
                    <a:pt x="1291" y="229"/>
                    <a:pt x="1285" y="228"/>
                    <a:pt x="1279" y="228"/>
                  </a:cubicBezTo>
                  <a:cubicBezTo>
                    <a:pt x="1223" y="224"/>
                    <a:pt x="1190" y="192"/>
                    <a:pt x="1180" y="119"/>
                  </a:cubicBezTo>
                  <a:cubicBezTo>
                    <a:pt x="1173" y="86"/>
                    <a:pt x="1173" y="57"/>
                    <a:pt x="1167" y="8"/>
                  </a:cubicBezTo>
                  <a:cubicBezTo>
                    <a:pt x="1124" y="77"/>
                    <a:pt x="1121" y="139"/>
                    <a:pt x="1124" y="198"/>
                  </a:cubicBezTo>
                  <a:cubicBezTo>
                    <a:pt x="1134" y="399"/>
                    <a:pt x="1147" y="599"/>
                    <a:pt x="1160" y="803"/>
                  </a:cubicBezTo>
                  <a:cubicBezTo>
                    <a:pt x="1167" y="957"/>
                    <a:pt x="1187" y="1108"/>
                    <a:pt x="1233" y="1259"/>
                  </a:cubicBezTo>
                  <a:cubicBezTo>
                    <a:pt x="1249" y="1305"/>
                    <a:pt x="1236" y="1361"/>
                    <a:pt x="1236" y="1420"/>
                  </a:cubicBezTo>
                  <a:cubicBezTo>
                    <a:pt x="1177" y="1410"/>
                    <a:pt x="1177" y="1374"/>
                    <a:pt x="1170" y="1345"/>
                  </a:cubicBezTo>
                  <a:cubicBezTo>
                    <a:pt x="1150" y="1269"/>
                    <a:pt x="1134" y="1190"/>
                    <a:pt x="1111" y="1115"/>
                  </a:cubicBezTo>
                  <a:cubicBezTo>
                    <a:pt x="1098" y="1069"/>
                    <a:pt x="1078" y="1026"/>
                    <a:pt x="1052" y="990"/>
                  </a:cubicBezTo>
                  <a:cubicBezTo>
                    <a:pt x="1025" y="957"/>
                    <a:pt x="994" y="941"/>
                    <a:pt x="964" y="941"/>
                  </a:cubicBezTo>
                  <a:cubicBezTo>
                    <a:pt x="930" y="941"/>
                    <a:pt x="897" y="961"/>
                    <a:pt x="874" y="1003"/>
                  </a:cubicBezTo>
                  <a:cubicBezTo>
                    <a:pt x="828" y="1088"/>
                    <a:pt x="799" y="1184"/>
                    <a:pt x="799" y="1282"/>
                  </a:cubicBezTo>
                  <a:cubicBezTo>
                    <a:pt x="802" y="1364"/>
                    <a:pt x="805" y="1447"/>
                    <a:pt x="809" y="1529"/>
                  </a:cubicBezTo>
                  <a:cubicBezTo>
                    <a:pt x="812" y="1555"/>
                    <a:pt x="809" y="1581"/>
                    <a:pt x="809" y="1607"/>
                  </a:cubicBezTo>
                  <a:cubicBezTo>
                    <a:pt x="802" y="1611"/>
                    <a:pt x="796" y="1611"/>
                    <a:pt x="786" y="1614"/>
                  </a:cubicBezTo>
                  <a:cubicBezTo>
                    <a:pt x="776" y="1594"/>
                    <a:pt x="763" y="1575"/>
                    <a:pt x="756" y="1552"/>
                  </a:cubicBezTo>
                  <a:cubicBezTo>
                    <a:pt x="733" y="1463"/>
                    <a:pt x="710" y="1371"/>
                    <a:pt x="687" y="1282"/>
                  </a:cubicBezTo>
                  <a:cubicBezTo>
                    <a:pt x="667" y="1210"/>
                    <a:pt x="631" y="1148"/>
                    <a:pt x="572" y="1102"/>
                  </a:cubicBezTo>
                  <a:cubicBezTo>
                    <a:pt x="552" y="1087"/>
                    <a:pt x="534" y="1079"/>
                    <a:pt x="518" y="1079"/>
                  </a:cubicBezTo>
                  <a:cubicBezTo>
                    <a:pt x="499" y="1079"/>
                    <a:pt x="481" y="1091"/>
                    <a:pt x="461" y="1115"/>
                  </a:cubicBezTo>
                  <a:cubicBezTo>
                    <a:pt x="408" y="1184"/>
                    <a:pt x="378" y="1259"/>
                    <a:pt x="378" y="1345"/>
                  </a:cubicBezTo>
                  <a:cubicBezTo>
                    <a:pt x="375" y="1420"/>
                    <a:pt x="382" y="1496"/>
                    <a:pt x="382" y="1571"/>
                  </a:cubicBezTo>
                  <a:cubicBezTo>
                    <a:pt x="382" y="1598"/>
                    <a:pt x="378" y="1624"/>
                    <a:pt x="375" y="1673"/>
                  </a:cubicBezTo>
                  <a:cubicBezTo>
                    <a:pt x="316" y="1607"/>
                    <a:pt x="326" y="1542"/>
                    <a:pt x="303" y="1489"/>
                  </a:cubicBezTo>
                  <a:cubicBezTo>
                    <a:pt x="273" y="1430"/>
                    <a:pt x="247" y="1364"/>
                    <a:pt x="204" y="1312"/>
                  </a:cubicBezTo>
                  <a:cubicBezTo>
                    <a:pt x="184" y="1286"/>
                    <a:pt x="161" y="1273"/>
                    <a:pt x="137" y="1273"/>
                  </a:cubicBezTo>
                  <a:cubicBezTo>
                    <a:pt x="111" y="1273"/>
                    <a:pt x="84" y="1290"/>
                    <a:pt x="63" y="1325"/>
                  </a:cubicBezTo>
                  <a:cubicBezTo>
                    <a:pt x="37" y="1371"/>
                    <a:pt x="14" y="1430"/>
                    <a:pt x="10" y="1486"/>
                  </a:cubicBezTo>
                  <a:cubicBezTo>
                    <a:pt x="1" y="1729"/>
                    <a:pt x="27" y="1972"/>
                    <a:pt x="106" y="2209"/>
                  </a:cubicBezTo>
                  <a:cubicBezTo>
                    <a:pt x="132" y="2284"/>
                    <a:pt x="152" y="2360"/>
                    <a:pt x="181" y="2432"/>
                  </a:cubicBezTo>
                  <a:cubicBezTo>
                    <a:pt x="234" y="2560"/>
                    <a:pt x="296" y="2682"/>
                    <a:pt x="352" y="2807"/>
                  </a:cubicBezTo>
                  <a:cubicBezTo>
                    <a:pt x="398" y="2908"/>
                    <a:pt x="418" y="3020"/>
                    <a:pt x="477" y="3115"/>
                  </a:cubicBezTo>
                  <a:cubicBezTo>
                    <a:pt x="523" y="3191"/>
                    <a:pt x="510" y="3194"/>
                    <a:pt x="500" y="3201"/>
                  </a:cubicBezTo>
                  <a:cubicBezTo>
                    <a:pt x="605" y="3191"/>
                    <a:pt x="710" y="3178"/>
                    <a:pt x="815" y="3165"/>
                  </a:cubicBezTo>
                  <a:cubicBezTo>
                    <a:pt x="1042" y="3132"/>
                    <a:pt x="1269" y="3096"/>
                    <a:pt x="1502" y="3060"/>
                  </a:cubicBezTo>
                  <a:cubicBezTo>
                    <a:pt x="1522" y="2974"/>
                    <a:pt x="1545" y="2872"/>
                    <a:pt x="1574" y="2774"/>
                  </a:cubicBezTo>
                  <a:cubicBezTo>
                    <a:pt x="1591" y="2728"/>
                    <a:pt x="1617" y="2682"/>
                    <a:pt x="1647" y="2646"/>
                  </a:cubicBezTo>
                  <a:cubicBezTo>
                    <a:pt x="1830" y="2409"/>
                    <a:pt x="1939" y="2150"/>
                    <a:pt x="1926" y="1847"/>
                  </a:cubicBezTo>
                  <a:cubicBezTo>
                    <a:pt x="1922" y="1808"/>
                    <a:pt x="1926" y="1768"/>
                    <a:pt x="1926" y="1726"/>
                  </a:cubicBezTo>
                  <a:cubicBezTo>
                    <a:pt x="1922" y="1676"/>
                    <a:pt x="1913" y="1634"/>
                    <a:pt x="1893" y="1584"/>
                  </a:cubicBezTo>
                  <a:cubicBezTo>
                    <a:pt x="1863" y="1506"/>
                    <a:pt x="1857" y="1417"/>
                    <a:pt x="1853" y="1332"/>
                  </a:cubicBezTo>
                  <a:cubicBezTo>
                    <a:pt x="1850" y="1256"/>
                    <a:pt x="1906" y="1203"/>
                    <a:pt x="1982" y="1157"/>
                  </a:cubicBezTo>
                  <a:cubicBezTo>
                    <a:pt x="1956" y="1145"/>
                    <a:pt x="1933" y="1139"/>
                    <a:pt x="1912" y="1139"/>
                  </a:cubicBezTo>
                  <a:cubicBezTo>
                    <a:pt x="1882" y="1139"/>
                    <a:pt x="1856" y="1152"/>
                    <a:pt x="1837" y="1177"/>
                  </a:cubicBezTo>
                  <a:cubicBezTo>
                    <a:pt x="1804" y="1220"/>
                    <a:pt x="1771" y="1272"/>
                    <a:pt x="1758" y="1325"/>
                  </a:cubicBezTo>
                  <a:cubicBezTo>
                    <a:pt x="1735" y="1430"/>
                    <a:pt x="1725" y="1539"/>
                    <a:pt x="1706" y="1644"/>
                  </a:cubicBezTo>
                  <a:cubicBezTo>
                    <a:pt x="1699" y="1683"/>
                    <a:pt x="1683" y="1722"/>
                    <a:pt x="1673" y="1762"/>
                  </a:cubicBezTo>
                  <a:cubicBezTo>
                    <a:pt x="1663" y="1762"/>
                    <a:pt x="1653" y="1765"/>
                    <a:pt x="1643" y="1765"/>
                  </a:cubicBezTo>
                  <a:cubicBezTo>
                    <a:pt x="1627" y="1739"/>
                    <a:pt x="1601" y="1713"/>
                    <a:pt x="1591" y="1683"/>
                  </a:cubicBezTo>
                  <a:cubicBezTo>
                    <a:pt x="1574" y="1637"/>
                    <a:pt x="1568" y="1584"/>
                    <a:pt x="1568" y="1535"/>
                  </a:cubicBezTo>
                  <a:cubicBezTo>
                    <a:pt x="1571" y="1351"/>
                    <a:pt x="1584" y="1167"/>
                    <a:pt x="1584" y="983"/>
                  </a:cubicBezTo>
                  <a:cubicBezTo>
                    <a:pt x="1584" y="842"/>
                    <a:pt x="1574" y="697"/>
                    <a:pt x="1561" y="553"/>
                  </a:cubicBezTo>
                  <a:cubicBezTo>
                    <a:pt x="1545" y="399"/>
                    <a:pt x="1525" y="241"/>
                    <a:pt x="1469" y="90"/>
                  </a:cubicBezTo>
                  <a:cubicBezTo>
                    <a:pt x="1456" y="60"/>
                    <a:pt x="1446" y="3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6443644" y="4135621"/>
              <a:ext cx="454394" cy="198910"/>
            </a:xfrm>
            <a:custGeom>
              <a:avLst/>
              <a:gdLst/>
              <a:ahLst/>
              <a:cxnLst/>
              <a:rect l="l" t="t" r="r" b="b"/>
              <a:pathLst>
                <a:path w="1759" h="770" extrusionOk="0">
                  <a:moveTo>
                    <a:pt x="1666" y="1"/>
                  </a:moveTo>
                  <a:cubicBezTo>
                    <a:pt x="1581" y="14"/>
                    <a:pt x="1508" y="30"/>
                    <a:pt x="1433" y="34"/>
                  </a:cubicBezTo>
                  <a:cubicBezTo>
                    <a:pt x="1219" y="37"/>
                    <a:pt x="1009" y="47"/>
                    <a:pt x="805" y="106"/>
                  </a:cubicBezTo>
                  <a:cubicBezTo>
                    <a:pt x="776" y="112"/>
                    <a:pt x="749" y="119"/>
                    <a:pt x="720" y="119"/>
                  </a:cubicBezTo>
                  <a:cubicBezTo>
                    <a:pt x="516" y="126"/>
                    <a:pt x="313" y="142"/>
                    <a:pt x="112" y="201"/>
                  </a:cubicBezTo>
                  <a:cubicBezTo>
                    <a:pt x="14" y="231"/>
                    <a:pt x="0" y="231"/>
                    <a:pt x="4" y="336"/>
                  </a:cubicBezTo>
                  <a:cubicBezTo>
                    <a:pt x="14" y="474"/>
                    <a:pt x="33" y="612"/>
                    <a:pt x="50" y="769"/>
                  </a:cubicBezTo>
                  <a:cubicBezTo>
                    <a:pt x="628" y="684"/>
                    <a:pt x="1186" y="605"/>
                    <a:pt x="1758" y="523"/>
                  </a:cubicBezTo>
                  <a:cubicBezTo>
                    <a:pt x="1728" y="356"/>
                    <a:pt x="1699" y="181"/>
                    <a:pt x="1666" y="1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6497892" y="4296297"/>
              <a:ext cx="430628" cy="1276900"/>
            </a:xfrm>
            <a:custGeom>
              <a:avLst/>
              <a:gdLst/>
              <a:ahLst/>
              <a:cxnLst/>
              <a:rect l="l" t="t" r="r" b="b"/>
              <a:pathLst>
                <a:path w="1667" h="4943" extrusionOk="0">
                  <a:moveTo>
                    <a:pt x="1164" y="1"/>
                  </a:moveTo>
                  <a:cubicBezTo>
                    <a:pt x="1157" y="1"/>
                    <a:pt x="1149" y="2"/>
                    <a:pt x="1141" y="3"/>
                  </a:cubicBezTo>
                  <a:cubicBezTo>
                    <a:pt x="1065" y="13"/>
                    <a:pt x="993" y="26"/>
                    <a:pt x="917" y="39"/>
                  </a:cubicBezTo>
                  <a:cubicBezTo>
                    <a:pt x="723" y="69"/>
                    <a:pt x="526" y="98"/>
                    <a:pt x="332" y="128"/>
                  </a:cubicBezTo>
                  <a:cubicBezTo>
                    <a:pt x="224" y="144"/>
                    <a:pt x="112" y="161"/>
                    <a:pt x="1" y="177"/>
                  </a:cubicBezTo>
                  <a:cubicBezTo>
                    <a:pt x="24" y="305"/>
                    <a:pt x="47" y="423"/>
                    <a:pt x="73" y="542"/>
                  </a:cubicBezTo>
                  <a:cubicBezTo>
                    <a:pt x="158" y="913"/>
                    <a:pt x="188" y="1291"/>
                    <a:pt x="201" y="1669"/>
                  </a:cubicBezTo>
                  <a:cubicBezTo>
                    <a:pt x="214" y="1964"/>
                    <a:pt x="217" y="2257"/>
                    <a:pt x="224" y="2552"/>
                  </a:cubicBezTo>
                  <a:cubicBezTo>
                    <a:pt x="234" y="2973"/>
                    <a:pt x="244" y="3390"/>
                    <a:pt x="247" y="3807"/>
                  </a:cubicBezTo>
                  <a:cubicBezTo>
                    <a:pt x="247" y="4152"/>
                    <a:pt x="250" y="4497"/>
                    <a:pt x="342" y="4836"/>
                  </a:cubicBezTo>
                  <a:cubicBezTo>
                    <a:pt x="369" y="4937"/>
                    <a:pt x="365" y="4941"/>
                    <a:pt x="467" y="4941"/>
                  </a:cubicBezTo>
                  <a:cubicBezTo>
                    <a:pt x="634" y="4941"/>
                    <a:pt x="799" y="4942"/>
                    <a:pt x="964" y="4942"/>
                  </a:cubicBezTo>
                  <a:cubicBezTo>
                    <a:pt x="1047" y="4942"/>
                    <a:pt x="1130" y="4942"/>
                    <a:pt x="1213" y="4941"/>
                  </a:cubicBezTo>
                  <a:cubicBezTo>
                    <a:pt x="1361" y="4937"/>
                    <a:pt x="1505" y="4921"/>
                    <a:pt x="1666" y="4908"/>
                  </a:cubicBezTo>
                  <a:cubicBezTo>
                    <a:pt x="1656" y="4859"/>
                    <a:pt x="1656" y="4829"/>
                    <a:pt x="1650" y="4799"/>
                  </a:cubicBezTo>
                  <a:cubicBezTo>
                    <a:pt x="1581" y="4550"/>
                    <a:pt x="1538" y="4294"/>
                    <a:pt x="1518" y="4034"/>
                  </a:cubicBezTo>
                  <a:cubicBezTo>
                    <a:pt x="1509" y="3909"/>
                    <a:pt x="1502" y="3784"/>
                    <a:pt x="1489" y="3659"/>
                  </a:cubicBezTo>
                  <a:cubicBezTo>
                    <a:pt x="1459" y="3390"/>
                    <a:pt x="1443" y="3121"/>
                    <a:pt x="1446" y="2848"/>
                  </a:cubicBezTo>
                  <a:cubicBezTo>
                    <a:pt x="1446" y="2684"/>
                    <a:pt x="1446" y="2516"/>
                    <a:pt x="1426" y="2352"/>
                  </a:cubicBezTo>
                  <a:cubicBezTo>
                    <a:pt x="1394" y="2046"/>
                    <a:pt x="1357" y="1738"/>
                    <a:pt x="1371" y="1429"/>
                  </a:cubicBezTo>
                  <a:cubicBezTo>
                    <a:pt x="1374" y="1350"/>
                    <a:pt x="1374" y="1268"/>
                    <a:pt x="1371" y="1189"/>
                  </a:cubicBezTo>
                  <a:cubicBezTo>
                    <a:pt x="1371" y="1140"/>
                    <a:pt x="1364" y="1090"/>
                    <a:pt x="1357" y="1041"/>
                  </a:cubicBezTo>
                  <a:cubicBezTo>
                    <a:pt x="1328" y="795"/>
                    <a:pt x="1292" y="548"/>
                    <a:pt x="1262" y="302"/>
                  </a:cubicBezTo>
                  <a:cubicBezTo>
                    <a:pt x="1252" y="230"/>
                    <a:pt x="1249" y="157"/>
                    <a:pt x="1239" y="85"/>
                  </a:cubicBezTo>
                  <a:cubicBezTo>
                    <a:pt x="1234" y="28"/>
                    <a:pt x="1211" y="1"/>
                    <a:pt x="1164" y="1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0"/>
          <p:cNvSpPr/>
          <p:nvPr/>
        </p:nvSpPr>
        <p:spPr>
          <a:xfrm>
            <a:off x="5295590" y="5322635"/>
            <a:ext cx="333514" cy="28542"/>
          </a:xfrm>
          <a:custGeom>
            <a:avLst/>
            <a:gdLst/>
            <a:ahLst/>
            <a:cxnLst/>
            <a:rect l="l" t="t" r="r" b="b"/>
            <a:pathLst>
              <a:path w="1706" h="146" extrusionOk="0">
                <a:moveTo>
                  <a:pt x="11" y="1"/>
                </a:moveTo>
                <a:lnTo>
                  <a:pt x="1" y="40"/>
                </a:lnTo>
                <a:cubicBezTo>
                  <a:pt x="11" y="44"/>
                  <a:pt x="21" y="47"/>
                  <a:pt x="34" y="50"/>
                </a:cubicBezTo>
                <a:lnTo>
                  <a:pt x="47" y="54"/>
                </a:lnTo>
                <a:cubicBezTo>
                  <a:pt x="244" y="100"/>
                  <a:pt x="451" y="106"/>
                  <a:pt x="648" y="113"/>
                </a:cubicBezTo>
                <a:lnTo>
                  <a:pt x="1640" y="142"/>
                </a:lnTo>
                <a:lnTo>
                  <a:pt x="1689" y="142"/>
                </a:lnTo>
                <a:lnTo>
                  <a:pt x="1706" y="146"/>
                </a:lnTo>
                <a:lnTo>
                  <a:pt x="1706" y="103"/>
                </a:lnTo>
                <a:lnTo>
                  <a:pt x="1693" y="103"/>
                </a:lnTo>
                <a:lnTo>
                  <a:pt x="1644" y="100"/>
                </a:lnTo>
                <a:lnTo>
                  <a:pt x="651" y="73"/>
                </a:lnTo>
                <a:cubicBezTo>
                  <a:pt x="458" y="67"/>
                  <a:pt x="254" y="60"/>
                  <a:pt x="63" y="14"/>
                </a:cubicBezTo>
                <a:cubicBezTo>
                  <a:pt x="47" y="11"/>
                  <a:pt x="34" y="8"/>
                  <a:pt x="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5150406" y="3081203"/>
            <a:ext cx="697736" cy="2799210"/>
            <a:chOff x="4271916" y="2938296"/>
            <a:chExt cx="697736" cy="2799210"/>
          </a:xfrm>
        </p:grpSpPr>
        <p:sp>
          <p:nvSpPr>
            <p:cNvPr id="201" name="Google Shape;201;p20"/>
            <p:cNvSpPr/>
            <p:nvPr/>
          </p:nvSpPr>
          <p:spPr>
            <a:xfrm>
              <a:off x="4313506" y="4122188"/>
              <a:ext cx="471185" cy="1602390"/>
            </a:xfrm>
            <a:custGeom>
              <a:avLst/>
              <a:gdLst/>
              <a:ahLst/>
              <a:cxnLst/>
              <a:rect l="l" t="t" r="r" b="b"/>
              <a:pathLst>
                <a:path w="1824" h="6203" extrusionOk="0">
                  <a:moveTo>
                    <a:pt x="1824" y="0"/>
                  </a:moveTo>
                  <a:cubicBezTo>
                    <a:pt x="1771" y="3"/>
                    <a:pt x="1725" y="7"/>
                    <a:pt x="1679" y="10"/>
                  </a:cubicBezTo>
                  <a:cubicBezTo>
                    <a:pt x="1600" y="13"/>
                    <a:pt x="1525" y="13"/>
                    <a:pt x="1446" y="17"/>
                  </a:cubicBezTo>
                  <a:cubicBezTo>
                    <a:pt x="1324" y="23"/>
                    <a:pt x="1199" y="36"/>
                    <a:pt x="1075" y="40"/>
                  </a:cubicBezTo>
                  <a:cubicBezTo>
                    <a:pt x="851" y="40"/>
                    <a:pt x="628" y="36"/>
                    <a:pt x="401" y="33"/>
                  </a:cubicBezTo>
                  <a:cubicBezTo>
                    <a:pt x="385" y="33"/>
                    <a:pt x="372" y="36"/>
                    <a:pt x="349" y="40"/>
                  </a:cubicBezTo>
                  <a:cubicBezTo>
                    <a:pt x="342" y="72"/>
                    <a:pt x="335" y="105"/>
                    <a:pt x="335" y="138"/>
                  </a:cubicBezTo>
                  <a:cubicBezTo>
                    <a:pt x="329" y="506"/>
                    <a:pt x="326" y="874"/>
                    <a:pt x="322" y="1242"/>
                  </a:cubicBezTo>
                  <a:cubicBezTo>
                    <a:pt x="322" y="1255"/>
                    <a:pt x="322" y="1265"/>
                    <a:pt x="322" y="1278"/>
                  </a:cubicBezTo>
                  <a:cubicBezTo>
                    <a:pt x="326" y="1459"/>
                    <a:pt x="339" y="1643"/>
                    <a:pt x="332" y="1824"/>
                  </a:cubicBezTo>
                  <a:cubicBezTo>
                    <a:pt x="303" y="2599"/>
                    <a:pt x="270" y="3371"/>
                    <a:pt x="237" y="4143"/>
                  </a:cubicBezTo>
                  <a:cubicBezTo>
                    <a:pt x="227" y="4324"/>
                    <a:pt x="211" y="4504"/>
                    <a:pt x="194" y="4682"/>
                  </a:cubicBezTo>
                  <a:cubicBezTo>
                    <a:pt x="178" y="4905"/>
                    <a:pt x="158" y="5129"/>
                    <a:pt x="145" y="5355"/>
                  </a:cubicBezTo>
                  <a:cubicBezTo>
                    <a:pt x="135" y="5533"/>
                    <a:pt x="122" y="5713"/>
                    <a:pt x="63" y="5884"/>
                  </a:cubicBezTo>
                  <a:cubicBezTo>
                    <a:pt x="43" y="5943"/>
                    <a:pt x="33" y="6006"/>
                    <a:pt x="17" y="6062"/>
                  </a:cubicBezTo>
                  <a:cubicBezTo>
                    <a:pt x="17" y="6065"/>
                    <a:pt x="17" y="6065"/>
                    <a:pt x="17" y="6065"/>
                  </a:cubicBezTo>
                  <a:cubicBezTo>
                    <a:pt x="13" y="6081"/>
                    <a:pt x="7" y="6094"/>
                    <a:pt x="0" y="6111"/>
                  </a:cubicBezTo>
                  <a:cubicBezTo>
                    <a:pt x="0" y="6111"/>
                    <a:pt x="0" y="6111"/>
                    <a:pt x="0" y="6114"/>
                  </a:cubicBezTo>
                  <a:cubicBezTo>
                    <a:pt x="191" y="6160"/>
                    <a:pt x="391" y="6167"/>
                    <a:pt x="588" y="6173"/>
                  </a:cubicBezTo>
                  <a:lnTo>
                    <a:pt x="1581" y="6203"/>
                  </a:lnTo>
                  <a:cubicBezTo>
                    <a:pt x="1581" y="6200"/>
                    <a:pt x="1581" y="6196"/>
                    <a:pt x="1581" y="6193"/>
                  </a:cubicBezTo>
                  <a:cubicBezTo>
                    <a:pt x="1597" y="5956"/>
                    <a:pt x="1617" y="5717"/>
                    <a:pt x="1633" y="5480"/>
                  </a:cubicBezTo>
                  <a:cubicBezTo>
                    <a:pt x="1636" y="5398"/>
                    <a:pt x="1630" y="5313"/>
                    <a:pt x="1633" y="5230"/>
                  </a:cubicBezTo>
                  <a:cubicBezTo>
                    <a:pt x="1646" y="4945"/>
                    <a:pt x="1669" y="4662"/>
                    <a:pt x="1676" y="4376"/>
                  </a:cubicBezTo>
                  <a:cubicBezTo>
                    <a:pt x="1709" y="3262"/>
                    <a:pt x="1774" y="2149"/>
                    <a:pt x="1764" y="1032"/>
                  </a:cubicBezTo>
                  <a:cubicBezTo>
                    <a:pt x="1761" y="749"/>
                    <a:pt x="1791" y="463"/>
                    <a:pt x="1807" y="178"/>
                  </a:cubicBezTo>
                  <a:cubicBezTo>
                    <a:pt x="1810" y="122"/>
                    <a:pt x="1817" y="69"/>
                    <a:pt x="1824" y="0"/>
                  </a:cubicBezTo>
                  <a:close/>
                </a:path>
              </a:pathLst>
            </a:custGeom>
            <a:solidFill>
              <a:srgbClr val="1D5F9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4271916" y="2938296"/>
              <a:ext cx="697736" cy="2799210"/>
            </a:xfrm>
            <a:custGeom>
              <a:avLst/>
              <a:gdLst/>
              <a:ahLst/>
              <a:cxnLst/>
              <a:rect l="l" t="t" r="r" b="b"/>
              <a:pathLst>
                <a:path w="2701" h="10836" extrusionOk="0">
                  <a:moveTo>
                    <a:pt x="2037" y="40"/>
                  </a:moveTo>
                  <a:cubicBezTo>
                    <a:pt x="2086" y="40"/>
                    <a:pt x="2136" y="86"/>
                    <a:pt x="2152" y="145"/>
                  </a:cubicBezTo>
                  <a:cubicBezTo>
                    <a:pt x="2152" y="148"/>
                    <a:pt x="2155" y="155"/>
                    <a:pt x="2155" y="158"/>
                  </a:cubicBezTo>
                  <a:cubicBezTo>
                    <a:pt x="2162" y="174"/>
                    <a:pt x="2165" y="187"/>
                    <a:pt x="2169" y="204"/>
                  </a:cubicBezTo>
                  <a:cubicBezTo>
                    <a:pt x="2175" y="227"/>
                    <a:pt x="2182" y="250"/>
                    <a:pt x="2185" y="273"/>
                  </a:cubicBezTo>
                  <a:cubicBezTo>
                    <a:pt x="2208" y="368"/>
                    <a:pt x="2224" y="463"/>
                    <a:pt x="2231" y="565"/>
                  </a:cubicBezTo>
                  <a:cubicBezTo>
                    <a:pt x="2234" y="575"/>
                    <a:pt x="2234" y="588"/>
                    <a:pt x="2234" y="601"/>
                  </a:cubicBezTo>
                  <a:cubicBezTo>
                    <a:pt x="2238" y="674"/>
                    <a:pt x="2234" y="749"/>
                    <a:pt x="2228" y="828"/>
                  </a:cubicBezTo>
                  <a:cubicBezTo>
                    <a:pt x="2146" y="753"/>
                    <a:pt x="2077" y="687"/>
                    <a:pt x="2008" y="621"/>
                  </a:cubicBezTo>
                  <a:cubicBezTo>
                    <a:pt x="2004" y="618"/>
                    <a:pt x="2001" y="615"/>
                    <a:pt x="2001" y="615"/>
                  </a:cubicBezTo>
                  <a:cubicBezTo>
                    <a:pt x="1988" y="605"/>
                    <a:pt x="1975" y="595"/>
                    <a:pt x="1962" y="585"/>
                  </a:cubicBezTo>
                  <a:cubicBezTo>
                    <a:pt x="1925" y="559"/>
                    <a:pt x="1889" y="532"/>
                    <a:pt x="1876" y="500"/>
                  </a:cubicBezTo>
                  <a:cubicBezTo>
                    <a:pt x="1856" y="447"/>
                    <a:pt x="1876" y="381"/>
                    <a:pt x="1883" y="319"/>
                  </a:cubicBezTo>
                  <a:cubicBezTo>
                    <a:pt x="1886" y="279"/>
                    <a:pt x="1889" y="240"/>
                    <a:pt x="1896" y="201"/>
                  </a:cubicBezTo>
                  <a:cubicBezTo>
                    <a:pt x="1899" y="184"/>
                    <a:pt x="1902" y="171"/>
                    <a:pt x="1906" y="158"/>
                  </a:cubicBezTo>
                  <a:lnTo>
                    <a:pt x="1909" y="141"/>
                  </a:lnTo>
                  <a:cubicBezTo>
                    <a:pt x="1925" y="86"/>
                    <a:pt x="1988" y="40"/>
                    <a:pt x="2037" y="40"/>
                  </a:cubicBezTo>
                  <a:close/>
                  <a:moveTo>
                    <a:pt x="761" y="393"/>
                  </a:moveTo>
                  <a:cubicBezTo>
                    <a:pt x="767" y="393"/>
                    <a:pt x="773" y="394"/>
                    <a:pt x="779" y="394"/>
                  </a:cubicBezTo>
                  <a:cubicBezTo>
                    <a:pt x="923" y="411"/>
                    <a:pt x="1022" y="496"/>
                    <a:pt x="1114" y="601"/>
                  </a:cubicBezTo>
                  <a:cubicBezTo>
                    <a:pt x="1124" y="615"/>
                    <a:pt x="1130" y="624"/>
                    <a:pt x="1140" y="638"/>
                  </a:cubicBezTo>
                  <a:cubicBezTo>
                    <a:pt x="1144" y="641"/>
                    <a:pt x="1147" y="644"/>
                    <a:pt x="1150" y="647"/>
                  </a:cubicBezTo>
                  <a:cubicBezTo>
                    <a:pt x="1149" y="648"/>
                    <a:pt x="1149" y="649"/>
                    <a:pt x="1148" y="650"/>
                  </a:cubicBezTo>
                  <a:lnTo>
                    <a:pt x="1148" y="650"/>
                  </a:lnTo>
                  <a:cubicBezTo>
                    <a:pt x="1110" y="698"/>
                    <a:pt x="1077" y="743"/>
                    <a:pt x="1038" y="789"/>
                  </a:cubicBezTo>
                  <a:cubicBezTo>
                    <a:pt x="1029" y="805"/>
                    <a:pt x="1015" y="818"/>
                    <a:pt x="1006" y="835"/>
                  </a:cubicBezTo>
                  <a:cubicBezTo>
                    <a:pt x="996" y="844"/>
                    <a:pt x="986" y="858"/>
                    <a:pt x="979" y="867"/>
                  </a:cubicBezTo>
                  <a:cubicBezTo>
                    <a:pt x="969" y="858"/>
                    <a:pt x="960" y="848"/>
                    <a:pt x="950" y="838"/>
                  </a:cubicBezTo>
                  <a:cubicBezTo>
                    <a:pt x="940" y="825"/>
                    <a:pt x="927" y="808"/>
                    <a:pt x="914" y="795"/>
                  </a:cubicBezTo>
                  <a:cubicBezTo>
                    <a:pt x="868" y="743"/>
                    <a:pt x="822" y="690"/>
                    <a:pt x="779" y="638"/>
                  </a:cubicBezTo>
                  <a:cubicBezTo>
                    <a:pt x="769" y="624"/>
                    <a:pt x="759" y="615"/>
                    <a:pt x="749" y="601"/>
                  </a:cubicBezTo>
                  <a:cubicBezTo>
                    <a:pt x="746" y="598"/>
                    <a:pt x="743" y="595"/>
                    <a:pt x="739" y="588"/>
                  </a:cubicBezTo>
                  <a:cubicBezTo>
                    <a:pt x="716" y="559"/>
                    <a:pt x="703" y="516"/>
                    <a:pt x="697" y="477"/>
                  </a:cubicBezTo>
                  <a:cubicBezTo>
                    <a:pt x="688" y="420"/>
                    <a:pt x="711" y="393"/>
                    <a:pt x="761" y="393"/>
                  </a:cubicBezTo>
                  <a:close/>
                  <a:moveTo>
                    <a:pt x="563" y="767"/>
                  </a:moveTo>
                  <a:cubicBezTo>
                    <a:pt x="569" y="767"/>
                    <a:pt x="575" y="768"/>
                    <a:pt x="582" y="769"/>
                  </a:cubicBezTo>
                  <a:cubicBezTo>
                    <a:pt x="644" y="782"/>
                    <a:pt x="710" y="792"/>
                    <a:pt x="769" y="808"/>
                  </a:cubicBezTo>
                  <a:cubicBezTo>
                    <a:pt x="789" y="812"/>
                    <a:pt x="805" y="815"/>
                    <a:pt x="825" y="821"/>
                  </a:cubicBezTo>
                  <a:cubicBezTo>
                    <a:pt x="841" y="828"/>
                    <a:pt x="854" y="835"/>
                    <a:pt x="871" y="844"/>
                  </a:cubicBezTo>
                  <a:cubicBezTo>
                    <a:pt x="897" y="861"/>
                    <a:pt x="923" y="881"/>
                    <a:pt x="950" y="897"/>
                  </a:cubicBezTo>
                  <a:cubicBezTo>
                    <a:pt x="937" y="936"/>
                    <a:pt x="920" y="973"/>
                    <a:pt x="900" y="1005"/>
                  </a:cubicBezTo>
                  <a:cubicBezTo>
                    <a:pt x="894" y="1022"/>
                    <a:pt x="884" y="1035"/>
                    <a:pt x="874" y="1051"/>
                  </a:cubicBezTo>
                  <a:cubicBezTo>
                    <a:pt x="831" y="1127"/>
                    <a:pt x="776" y="1193"/>
                    <a:pt x="707" y="1252"/>
                  </a:cubicBezTo>
                  <a:cubicBezTo>
                    <a:pt x="634" y="1196"/>
                    <a:pt x="582" y="1130"/>
                    <a:pt x="542" y="1065"/>
                  </a:cubicBezTo>
                  <a:cubicBezTo>
                    <a:pt x="536" y="1048"/>
                    <a:pt x="529" y="1035"/>
                    <a:pt x="519" y="1019"/>
                  </a:cubicBezTo>
                  <a:cubicBezTo>
                    <a:pt x="500" y="979"/>
                    <a:pt x="487" y="940"/>
                    <a:pt x="473" y="904"/>
                  </a:cubicBezTo>
                  <a:cubicBezTo>
                    <a:pt x="473" y="894"/>
                    <a:pt x="470" y="884"/>
                    <a:pt x="470" y="874"/>
                  </a:cubicBezTo>
                  <a:cubicBezTo>
                    <a:pt x="470" y="858"/>
                    <a:pt x="473" y="841"/>
                    <a:pt x="480" y="825"/>
                  </a:cubicBezTo>
                  <a:cubicBezTo>
                    <a:pt x="494" y="793"/>
                    <a:pt x="523" y="767"/>
                    <a:pt x="563" y="767"/>
                  </a:cubicBezTo>
                  <a:close/>
                  <a:moveTo>
                    <a:pt x="340" y="1145"/>
                  </a:moveTo>
                  <a:cubicBezTo>
                    <a:pt x="349" y="1145"/>
                    <a:pt x="358" y="1145"/>
                    <a:pt x="368" y="1147"/>
                  </a:cubicBezTo>
                  <a:cubicBezTo>
                    <a:pt x="483" y="1160"/>
                    <a:pt x="578" y="1216"/>
                    <a:pt x="677" y="1295"/>
                  </a:cubicBezTo>
                  <a:cubicBezTo>
                    <a:pt x="611" y="1370"/>
                    <a:pt x="549" y="1442"/>
                    <a:pt x="480" y="1521"/>
                  </a:cubicBezTo>
                  <a:cubicBezTo>
                    <a:pt x="395" y="1488"/>
                    <a:pt x="326" y="1442"/>
                    <a:pt x="263" y="1387"/>
                  </a:cubicBezTo>
                  <a:cubicBezTo>
                    <a:pt x="220" y="1344"/>
                    <a:pt x="211" y="1268"/>
                    <a:pt x="237" y="1206"/>
                  </a:cubicBezTo>
                  <a:cubicBezTo>
                    <a:pt x="254" y="1169"/>
                    <a:pt x="288" y="1145"/>
                    <a:pt x="340" y="1145"/>
                  </a:cubicBezTo>
                  <a:close/>
                  <a:moveTo>
                    <a:pt x="1906" y="592"/>
                  </a:moveTo>
                  <a:cubicBezTo>
                    <a:pt x="1919" y="605"/>
                    <a:pt x="1932" y="615"/>
                    <a:pt x="1945" y="624"/>
                  </a:cubicBezTo>
                  <a:cubicBezTo>
                    <a:pt x="1978" y="657"/>
                    <a:pt x="2014" y="690"/>
                    <a:pt x="2050" y="723"/>
                  </a:cubicBezTo>
                  <a:cubicBezTo>
                    <a:pt x="1985" y="815"/>
                    <a:pt x="1919" y="904"/>
                    <a:pt x="1853" y="996"/>
                  </a:cubicBezTo>
                  <a:cubicBezTo>
                    <a:pt x="1843" y="1012"/>
                    <a:pt x="1833" y="1025"/>
                    <a:pt x="1820" y="1042"/>
                  </a:cubicBezTo>
                  <a:cubicBezTo>
                    <a:pt x="1696" y="1216"/>
                    <a:pt x="1577" y="1390"/>
                    <a:pt x="1479" y="1587"/>
                  </a:cubicBezTo>
                  <a:cubicBezTo>
                    <a:pt x="1406" y="1548"/>
                    <a:pt x="1341" y="1515"/>
                    <a:pt x="1278" y="1482"/>
                  </a:cubicBezTo>
                  <a:cubicBezTo>
                    <a:pt x="1318" y="1403"/>
                    <a:pt x="1436" y="1219"/>
                    <a:pt x="1561" y="1042"/>
                  </a:cubicBezTo>
                  <a:cubicBezTo>
                    <a:pt x="1571" y="1025"/>
                    <a:pt x="1581" y="1012"/>
                    <a:pt x="1594" y="996"/>
                  </a:cubicBezTo>
                  <a:cubicBezTo>
                    <a:pt x="1627" y="946"/>
                    <a:pt x="1663" y="897"/>
                    <a:pt x="1699" y="851"/>
                  </a:cubicBezTo>
                  <a:cubicBezTo>
                    <a:pt x="1709" y="835"/>
                    <a:pt x="1722" y="818"/>
                    <a:pt x="1732" y="802"/>
                  </a:cubicBezTo>
                  <a:cubicBezTo>
                    <a:pt x="1787" y="730"/>
                    <a:pt x="1837" y="670"/>
                    <a:pt x="1870" y="631"/>
                  </a:cubicBezTo>
                  <a:cubicBezTo>
                    <a:pt x="1886" y="615"/>
                    <a:pt x="1899" y="601"/>
                    <a:pt x="1906" y="592"/>
                  </a:cubicBezTo>
                  <a:close/>
                  <a:moveTo>
                    <a:pt x="1003" y="1451"/>
                  </a:moveTo>
                  <a:cubicBezTo>
                    <a:pt x="1007" y="1451"/>
                    <a:pt x="1011" y="1452"/>
                    <a:pt x="1015" y="1452"/>
                  </a:cubicBezTo>
                  <a:cubicBezTo>
                    <a:pt x="1117" y="1472"/>
                    <a:pt x="1219" y="1502"/>
                    <a:pt x="1318" y="1561"/>
                  </a:cubicBezTo>
                  <a:cubicBezTo>
                    <a:pt x="1273" y="1610"/>
                    <a:pt x="1221" y="1634"/>
                    <a:pt x="1163" y="1634"/>
                  </a:cubicBezTo>
                  <a:cubicBezTo>
                    <a:pt x="1144" y="1634"/>
                    <a:pt x="1124" y="1631"/>
                    <a:pt x="1104" y="1626"/>
                  </a:cubicBezTo>
                  <a:cubicBezTo>
                    <a:pt x="1038" y="1610"/>
                    <a:pt x="992" y="1580"/>
                    <a:pt x="969" y="1515"/>
                  </a:cubicBezTo>
                  <a:cubicBezTo>
                    <a:pt x="958" y="1476"/>
                    <a:pt x="970" y="1451"/>
                    <a:pt x="1003" y="1451"/>
                  </a:cubicBezTo>
                  <a:close/>
                  <a:moveTo>
                    <a:pt x="2057" y="2224"/>
                  </a:moveTo>
                  <a:cubicBezTo>
                    <a:pt x="2060" y="2228"/>
                    <a:pt x="2063" y="2231"/>
                    <a:pt x="2067" y="2234"/>
                  </a:cubicBezTo>
                  <a:cubicBezTo>
                    <a:pt x="2060" y="2244"/>
                    <a:pt x="2057" y="2257"/>
                    <a:pt x="2050" y="2267"/>
                  </a:cubicBezTo>
                  <a:lnTo>
                    <a:pt x="2037" y="2264"/>
                  </a:lnTo>
                  <a:cubicBezTo>
                    <a:pt x="2044" y="2251"/>
                    <a:pt x="2050" y="2237"/>
                    <a:pt x="2057" y="2224"/>
                  </a:cubicBezTo>
                  <a:close/>
                  <a:moveTo>
                    <a:pt x="2096" y="776"/>
                  </a:moveTo>
                  <a:cubicBezTo>
                    <a:pt x="2159" y="825"/>
                    <a:pt x="2215" y="874"/>
                    <a:pt x="2270" y="923"/>
                  </a:cubicBezTo>
                  <a:cubicBezTo>
                    <a:pt x="2303" y="946"/>
                    <a:pt x="2333" y="973"/>
                    <a:pt x="2362" y="996"/>
                  </a:cubicBezTo>
                  <a:cubicBezTo>
                    <a:pt x="2379" y="1009"/>
                    <a:pt x="2399" y="1025"/>
                    <a:pt x="2415" y="1038"/>
                  </a:cubicBezTo>
                  <a:cubicBezTo>
                    <a:pt x="2477" y="1088"/>
                    <a:pt x="2540" y="1137"/>
                    <a:pt x="2602" y="1186"/>
                  </a:cubicBezTo>
                  <a:cubicBezTo>
                    <a:pt x="2638" y="1212"/>
                    <a:pt x="2638" y="1242"/>
                    <a:pt x="2615" y="1272"/>
                  </a:cubicBezTo>
                  <a:cubicBezTo>
                    <a:pt x="2586" y="1311"/>
                    <a:pt x="2553" y="1350"/>
                    <a:pt x="2520" y="1387"/>
                  </a:cubicBezTo>
                  <a:cubicBezTo>
                    <a:pt x="2425" y="1508"/>
                    <a:pt x="2323" y="1626"/>
                    <a:pt x="2231" y="1748"/>
                  </a:cubicBezTo>
                  <a:cubicBezTo>
                    <a:pt x="2152" y="1850"/>
                    <a:pt x="2109" y="1971"/>
                    <a:pt x="2060" y="2090"/>
                  </a:cubicBezTo>
                  <a:cubicBezTo>
                    <a:pt x="2024" y="2182"/>
                    <a:pt x="1975" y="2267"/>
                    <a:pt x="1919" y="2375"/>
                  </a:cubicBezTo>
                  <a:cubicBezTo>
                    <a:pt x="1853" y="2205"/>
                    <a:pt x="1787" y="2053"/>
                    <a:pt x="1735" y="1902"/>
                  </a:cubicBezTo>
                  <a:cubicBezTo>
                    <a:pt x="1696" y="1794"/>
                    <a:pt x="1643" y="1705"/>
                    <a:pt x="1551" y="1643"/>
                  </a:cubicBezTo>
                  <a:cubicBezTo>
                    <a:pt x="1541" y="1633"/>
                    <a:pt x="1535" y="1620"/>
                    <a:pt x="1525" y="1613"/>
                  </a:cubicBezTo>
                  <a:cubicBezTo>
                    <a:pt x="1581" y="1482"/>
                    <a:pt x="1735" y="1235"/>
                    <a:pt x="1873" y="1042"/>
                  </a:cubicBezTo>
                  <a:cubicBezTo>
                    <a:pt x="1886" y="1025"/>
                    <a:pt x="1896" y="1009"/>
                    <a:pt x="1906" y="996"/>
                  </a:cubicBezTo>
                  <a:cubicBezTo>
                    <a:pt x="1988" y="884"/>
                    <a:pt x="2060" y="799"/>
                    <a:pt x="2096" y="776"/>
                  </a:cubicBezTo>
                  <a:close/>
                  <a:moveTo>
                    <a:pt x="1527" y="350"/>
                  </a:moveTo>
                  <a:cubicBezTo>
                    <a:pt x="1552" y="350"/>
                    <a:pt x="1578" y="359"/>
                    <a:pt x="1607" y="378"/>
                  </a:cubicBezTo>
                  <a:cubicBezTo>
                    <a:pt x="1692" y="434"/>
                    <a:pt x="1771" y="500"/>
                    <a:pt x="1853" y="562"/>
                  </a:cubicBezTo>
                  <a:cubicBezTo>
                    <a:pt x="1847" y="572"/>
                    <a:pt x="1840" y="582"/>
                    <a:pt x="1830" y="592"/>
                  </a:cubicBezTo>
                  <a:cubicBezTo>
                    <a:pt x="1824" y="605"/>
                    <a:pt x="1814" y="618"/>
                    <a:pt x="1804" y="634"/>
                  </a:cubicBezTo>
                  <a:cubicBezTo>
                    <a:pt x="1761" y="690"/>
                    <a:pt x="1722" y="746"/>
                    <a:pt x="1679" y="802"/>
                  </a:cubicBezTo>
                  <a:cubicBezTo>
                    <a:pt x="1666" y="818"/>
                    <a:pt x="1656" y="835"/>
                    <a:pt x="1643" y="851"/>
                  </a:cubicBezTo>
                  <a:cubicBezTo>
                    <a:pt x="1607" y="900"/>
                    <a:pt x="1571" y="946"/>
                    <a:pt x="1538" y="996"/>
                  </a:cubicBezTo>
                  <a:cubicBezTo>
                    <a:pt x="1525" y="1012"/>
                    <a:pt x="1515" y="1025"/>
                    <a:pt x="1505" y="1042"/>
                  </a:cubicBezTo>
                  <a:cubicBezTo>
                    <a:pt x="1406" y="1176"/>
                    <a:pt x="1314" y="1314"/>
                    <a:pt x="1232" y="1462"/>
                  </a:cubicBezTo>
                  <a:cubicBezTo>
                    <a:pt x="1150" y="1442"/>
                    <a:pt x="1071" y="1419"/>
                    <a:pt x="992" y="1406"/>
                  </a:cubicBezTo>
                  <a:cubicBezTo>
                    <a:pt x="982" y="1404"/>
                    <a:pt x="970" y="1403"/>
                    <a:pt x="959" y="1403"/>
                  </a:cubicBezTo>
                  <a:cubicBezTo>
                    <a:pt x="894" y="1403"/>
                    <a:pt x="831" y="1443"/>
                    <a:pt x="812" y="1502"/>
                  </a:cubicBezTo>
                  <a:cubicBezTo>
                    <a:pt x="776" y="1607"/>
                    <a:pt x="776" y="1709"/>
                    <a:pt x="851" y="1801"/>
                  </a:cubicBezTo>
                  <a:cubicBezTo>
                    <a:pt x="858" y="1810"/>
                    <a:pt x="864" y="1824"/>
                    <a:pt x="868" y="1833"/>
                  </a:cubicBezTo>
                  <a:cubicBezTo>
                    <a:pt x="785" y="1948"/>
                    <a:pt x="707" y="2057"/>
                    <a:pt x="628" y="2168"/>
                  </a:cubicBezTo>
                  <a:cubicBezTo>
                    <a:pt x="569" y="2247"/>
                    <a:pt x="513" y="2329"/>
                    <a:pt x="473" y="2421"/>
                  </a:cubicBezTo>
                  <a:cubicBezTo>
                    <a:pt x="460" y="2464"/>
                    <a:pt x="437" y="2500"/>
                    <a:pt x="398" y="2517"/>
                  </a:cubicBezTo>
                  <a:cubicBezTo>
                    <a:pt x="280" y="2444"/>
                    <a:pt x="168" y="2375"/>
                    <a:pt x="50" y="2300"/>
                  </a:cubicBezTo>
                  <a:cubicBezTo>
                    <a:pt x="89" y="2205"/>
                    <a:pt x="122" y="2113"/>
                    <a:pt x="171" y="2030"/>
                  </a:cubicBezTo>
                  <a:cubicBezTo>
                    <a:pt x="270" y="1879"/>
                    <a:pt x="375" y="1728"/>
                    <a:pt x="487" y="1584"/>
                  </a:cubicBezTo>
                  <a:cubicBezTo>
                    <a:pt x="582" y="1462"/>
                    <a:pt x="693" y="1347"/>
                    <a:pt x="795" y="1229"/>
                  </a:cubicBezTo>
                  <a:cubicBezTo>
                    <a:pt x="845" y="1170"/>
                    <a:pt x="884" y="1111"/>
                    <a:pt x="927" y="1048"/>
                  </a:cubicBezTo>
                  <a:cubicBezTo>
                    <a:pt x="930" y="1045"/>
                    <a:pt x="930" y="1045"/>
                    <a:pt x="933" y="1042"/>
                  </a:cubicBezTo>
                  <a:cubicBezTo>
                    <a:pt x="940" y="1028"/>
                    <a:pt x="950" y="1015"/>
                    <a:pt x="956" y="1002"/>
                  </a:cubicBezTo>
                  <a:cubicBezTo>
                    <a:pt x="996" y="946"/>
                    <a:pt x="1029" y="887"/>
                    <a:pt x="1068" y="831"/>
                  </a:cubicBezTo>
                  <a:cubicBezTo>
                    <a:pt x="1078" y="815"/>
                    <a:pt x="1088" y="802"/>
                    <a:pt x="1098" y="789"/>
                  </a:cubicBezTo>
                  <a:cubicBezTo>
                    <a:pt x="1098" y="789"/>
                    <a:pt x="1101" y="785"/>
                    <a:pt x="1101" y="785"/>
                  </a:cubicBezTo>
                  <a:cubicBezTo>
                    <a:pt x="1140" y="736"/>
                    <a:pt x="1183" y="687"/>
                    <a:pt x="1226" y="638"/>
                  </a:cubicBezTo>
                  <a:cubicBezTo>
                    <a:pt x="1236" y="624"/>
                    <a:pt x="1245" y="615"/>
                    <a:pt x="1255" y="601"/>
                  </a:cubicBezTo>
                  <a:cubicBezTo>
                    <a:pt x="1311" y="536"/>
                    <a:pt x="1370" y="470"/>
                    <a:pt x="1429" y="401"/>
                  </a:cubicBezTo>
                  <a:cubicBezTo>
                    <a:pt x="1460" y="368"/>
                    <a:pt x="1492" y="350"/>
                    <a:pt x="1527" y="350"/>
                  </a:cubicBezTo>
                  <a:close/>
                  <a:moveTo>
                    <a:pt x="894" y="1876"/>
                  </a:moveTo>
                  <a:cubicBezTo>
                    <a:pt x="976" y="1912"/>
                    <a:pt x="1048" y="1942"/>
                    <a:pt x="1117" y="1971"/>
                  </a:cubicBezTo>
                  <a:cubicBezTo>
                    <a:pt x="966" y="2198"/>
                    <a:pt x="812" y="2435"/>
                    <a:pt x="654" y="2671"/>
                  </a:cubicBezTo>
                  <a:cubicBezTo>
                    <a:pt x="582" y="2651"/>
                    <a:pt x="519" y="2609"/>
                    <a:pt x="464" y="2556"/>
                  </a:cubicBezTo>
                  <a:cubicBezTo>
                    <a:pt x="559" y="2287"/>
                    <a:pt x="753" y="2093"/>
                    <a:pt x="894" y="1876"/>
                  </a:cubicBezTo>
                  <a:close/>
                  <a:moveTo>
                    <a:pt x="1209" y="1961"/>
                  </a:moveTo>
                  <a:cubicBezTo>
                    <a:pt x="1252" y="2067"/>
                    <a:pt x="1285" y="2149"/>
                    <a:pt x="1324" y="2231"/>
                  </a:cubicBezTo>
                  <a:cubicBezTo>
                    <a:pt x="1360" y="2313"/>
                    <a:pt x="1374" y="2395"/>
                    <a:pt x="1380" y="2481"/>
                  </a:cubicBezTo>
                  <a:cubicBezTo>
                    <a:pt x="1390" y="2622"/>
                    <a:pt x="1337" y="2727"/>
                    <a:pt x="1229" y="2812"/>
                  </a:cubicBezTo>
                  <a:cubicBezTo>
                    <a:pt x="1186" y="2849"/>
                    <a:pt x="1150" y="2895"/>
                    <a:pt x="1114" y="2941"/>
                  </a:cubicBezTo>
                  <a:cubicBezTo>
                    <a:pt x="1094" y="2966"/>
                    <a:pt x="1081" y="2979"/>
                    <a:pt x="1063" y="2979"/>
                  </a:cubicBezTo>
                  <a:cubicBezTo>
                    <a:pt x="1052" y="2979"/>
                    <a:pt x="1038" y="2974"/>
                    <a:pt x="1019" y="2964"/>
                  </a:cubicBezTo>
                  <a:cubicBezTo>
                    <a:pt x="1002" y="2954"/>
                    <a:pt x="986" y="2941"/>
                    <a:pt x="973" y="2927"/>
                  </a:cubicBezTo>
                  <a:cubicBezTo>
                    <a:pt x="900" y="2868"/>
                    <a:pt x="825" y="2812"/>
                    <a:pt x="753" y="2753"/>
                  </a:cubicBezTo>
                  <a:cubicBezTo>
                    <a:pt x="736" y="2740"/>
                    <a:pt x="720" y="2724"/>
                    <a:pt x="700" y="2707"/>
                  </a:cubicBezTo>
                  <a:cubicBezTo>
                    <a:pt x="848" y="2448"/>
                    <a:pt x="996" y="2195"/>
                    <a:pt x="1209" y="1961"/>
                  </a:cubicBezTo>
                  <a:close/>
                  <a:moveTo>
                    <a:pt x="907" y="1459"/>
                  </a:moveTo>
                  <a:cubicBezTo>
                    <a:pt x="923" y="1580"/>
                    <a:pt x="989" y="1649"/>
                    <a:pt x="1098" y="1669"/>
                  </a:cubicBezTo>
                  <a:cubicBezTo>
                    <a:pt x="1121" y="1673"/>
                    <a:pt x="1143" y="1675"/>
                    <a:pt x="1165" y="1675"/>
                  </a:cubicBezTo>
                  <a:cubicBezTo>
                    <a:pt x="1246" y="1675"/>
                    <a:pt x="1319" y="1646"/>
                    <a:pt x="1383" y="1587"/>
                  </a:cubicBezTo>
                  <a:cubicBezTo>
                    <a:pt x="1521" y="1666"/>
                    <a:pt x="1636" y="1755"/>
                    <a:pt x="1689" y="1912"/>
                  </a:cubicBezTo>
                  <a:cubicBezTo>
                    <a:pt x="1738" y="2067"/>
                    <a:pt x="1807" y="2211"/>
                    <a:pt x="1866" y="2359"/>
                  </a:cubicBezTo>
                  <a:cubicBezTo>
                    <a:pt x="1885" y="2400"/>
                    <a:pt x="1918" y="2423"/>
                    <a:pt x="1952" y="2423"/>
                  </a:cubicBezTo>
                  <a:cubicBezTo>
                    <a:pt x="1974" y="2423"/>
                    <a:pt x="1995" y="2414"/>
                    <a:pt x="2014" y="2395"/>
                  </a:cubicBezTo>
                  <a:cubicBezTo>
                    <a:pt x="2096" y="2313"/>
                    <a:pt x="2155" y="2214"/>
                    <a:pt x="2139" y="2093"/>
                  </a:cubicBezTo>
                  <a:cubicBezTo>
                    <a:pt x="2126" y="2004"/>
                    <a:pt x="2172" y="1945"/>
                    <a:pt x="2211" y="1863"/>
                  </a:cubicBezTo>
                  <a:cubicBezTo>
                    <a:pt x="2221" y="1889"/>
                    <a:pt x="2228" y="1899"/>
                    <a:pt x="2228" y="1909"/>
                  </a:cubicBezTo>
                  <a:cubicBezTo>
                    <a:pt x="2280" y="2129"/>
                    <a:pt x="2290" y="2349"/>
                    <a:pt x="2257" y="2576"/>
                  </a:cubicBezTo>
                  <a:cubicBezTo>
                    <a:pt x="2221" y="2806"/>
                    <a:pt x="2113" y="3010"/>
                    <a:pt x="2034" y="3226"/>
                  </a:cubicBezTo>
                  <a:cubicBezTo>
                    <a:pt x="1955" y="3446"/>
                    <a:pt x="1879" y="3667"/>
                    <a:pt x="1883" y="3903"/>
                  </a:cubicBezTo>
                  <a:cubicBezTo>
                    <a:pt x="1883" y="3952"/>
                    <a:pt x="1886" y="4002"/>
                    <a:pt x="1889" y="4054"/>
                  </a:cubicBezTo>
                  <a:cubicBezTo>
                    <a:pt x="1860" y="4058"/>
                    <a:pt x="1833" y="4058"/>
                    <a:pt x="1804" y="4058"/>
                  </a:cubicBezTo>
                  <a:cubicBezTo>
                    <a:pt x="1676" y="4048"/>
                    <a:pt x="1544" y="4035"/>
                    <a:pt x="1416" y="4025"/>
                  </a:cubicBezTo>
                  <a:cubicBezTo>
                    <a:pt x="1364" y="4018"/>
                    <a:pt x="1311" y="4018"/>
                    <a:pt x="1259" y="4008"/>
                  </a:cubicBezTo>
                  <a:cubicBezTo>
                    <a:pt x="1121" y="3983"/>
                    <a:pt x="983" y="3968"/>
                    <a:pt x="844" y="3968"/>
                  </a:cubicBezTo>
                  <a:cubicBezTo>
                    <a:pt x="768" y="3968"/>
                    <a:pt x="691" y="3973"/>
                    <a:pt x="615" y="3982"/>
                  </a:cubicBezTo>
                  <a:cubicBezTo>
                    <a:pt x="585" y="3989"/>
                    <a:pt x="559" y="3989"/>
                    <a:pt x="523" y="3992"/>
                  </a:cubicBezTo>
                  <a:cubicBezTo>
                    <a:pt x="529" y="3952"/>
                    <a:pt x="536" y="3926"/>
                    <a:pt x="539" y="3900"/>
                  </a:cubicBezTo>
                  <a:cubicBezTo>
                    <a:pt x="575" y="3739"/>
                    <a:pt x="605" y="3581"/>
                    <a:pt x="608" y="3417"/>
                  </a:cubicBezTo>
                  <a:cubicBezTo>
                    <a:pt x="611" y="3335"/>
                    <a:pt x="598" y="3256"/>
                    <a:pt x="562" y="3180"/>
                  </a:cubicBezTo>
                  <a:cubicBezTo>
                    <a:pt x="506" y="3052"/>
                    <a:pt x="493" y="2921"/>
                    <a:pt x="506" y="2783"/>
                  </a:cubicBezTo>
                  <a:cubicBezTo>
                    <a:pt x="510" y="2747"/>
                    <a:pt x="526" y="2714"/>
                    <a:pt x="539" y="2671"/>
                  </a:cubicBezTo>
                  <a:cubicBezTo>
                    <a:pt x="743" y="2773"/>
                    <a:pt x="897" y="2924"/>
                    <a:pt x="1065" y="3052"/>
                  </a:cubicBezTo>
                  <a:cubicBezTo>
                    <a:pt x="1078" y="3256"/>
                    <a:pt x="1127" y="3371"/>
                    <a:pt x="1245" y="3427"/>
                  </a:cubicBezTo>
                  <a:cubicBezTo>
                    <a:pt x="1242" y="3410"/>
                    <a:pt x="1239" y="3394"/>
                    <a:pt x="1229" y="3377"/>
                  </a:cubicBezTo>
                  <a:cubicBezTo>
                    <a:pt x="1209" y="3345"/>
                    <a:pt x="1183" y="3315"/>
                    <a:pt x="1163" y="3282"/>
                  </a:cubicBezTo>
                  <a:cubicBezTo>
                    <a:pt x="1088" y="3151"/>
                    <a:pt x="1084" y="3046"/>
                    <a:pt x="1173" y="2927"/>
                  </a:cubicBezTo>
                  <a:cubicBezTo>
                    <a:pt x="1199" y="2895"/>
                    <a:pt x="1232" y="2865"/>
                    <a:pt x="1262" y="2842"/>
                  </a:cubicBezTo>
                  <a:cubicBezTo>
                    <a:pt x="1370" y="2757"/>
                    <a:pt x="1423" y="2651"/>
                    <a:pt x="1423" y="2510"/>
                  </a:cubicBezTo>
                  <a:cubicBezTo>
                    <a:pt x="1423" y="2306"/>
                    <a:pt x="1331" y="2132"/>
                    <a:pt x="1252" y="1952"/>
                  </a:cubicBezTo>
                  <a:cubicBezTo>
                    <a:pt x="1245" y="1939"/>
                    <a:pt x="1222" y="1929"/>
                    <a:pt x="1206" y="1922"/>
                  </a:cubicBezTo>
                  <a:cubicBezTo>
                    <a:pt x="1186" y="1919"/>
                    <a:pt x="1163" y="1919"/>
                    <a:pt x="1140" y="1919"/>
                  </a:cubicBezTo>
                  <a:cubicBezTo>
                    <a:pt x="1038" y="1912"/>
                    <a:pt x="881" y="1797"/>
                    <a:pt x="845" y="1702"/>
                  </a:cubicBezTo>
                  <a:cubicBezTo>
                    <a:pt x="841" y="1686"/>
                    <a:pt x="835" y="1669"/>
                    <a:pt x="835" y="1653"/>
                  </a:cubicBezTo>
                  <a:cubicBezTo>
                    <a:pt x="835" y="1587"/>
                    <a:pt x="835" y="1518"/>
                    <a:pt x="907" y="1459"/>
                  </a:cubicBezTo>
                  <a:close/>
                  <a:moveTo>
                    <a:pt x="868" y="4007"/>
                  </a:moveTo>
                  <a:cubicBezTo>
                    <a:pt x="951" y="4007"/>
                    <a:pt x="1034" y="4013"/>
                    <a:pt x="1114" y="4025"/>
                  </a:cubicBezTo>
                  <a:cubicBezTo>
                    <a:pt x="1334" y="4061"/>
                    <a:pt x="1554" y="4077"/>
                    <a:pt x="1774" y="4097"/>
                  </a:cubicBezTo>
                  <a:cubicBezTo>
                    <a:pt x="1866" y="4104"/>
                    <a:pt x="1962" y="4117"/>
                    <a:pt x="2054" y="4130"/>
                  </a:cubicBezTo>
                  <a:cubicBezTo>
                    <a:pt x="2093" y="4133"/>
                    <a:pt x="2136" y="4140"/>
                    <a:pt x="2182" y="4146"/>
                  </a:cubicBezTo>
                  <a:cubicBezTo>
                    <a:pt x="2165" y="4284"/>
                    <a:pt x="2126" y="4409"/>
                    <a:pt x="2096" y="4544"/>
                  </a:cubicBezTo>
                  <a:cubicBezTo>
                    <a:pt x="2067" y="4547"/>
                    <a:pt x="2047" y="4547"/>
                    <a:pt x="2027" y="4547"/>
                  </a:cubicBezTo>
                  <a:cubicBezTo>
                    <a:pt x="1879" y="4554"/>
                    <a:pt x="1728" y="4554"/>
                    <a:pt x="1581" y="4560"/>
                  </a:cubicBezTo>
                  <a:cubicBezTo>
                    <a:pt x="1492" y="4567"/>
                    <a:pt x="1403" y="4583"/>
                    <a:pt x="1318" y="4583"/>
                  </a:cubicBezTo>
                  <a:cubicBezTo>
                    <a:pt x="1271" y="4584"/>
                    <a:pt x="1224" y="4584"/>
                    <a:pt x="1178" y="4584"/>
                  </a:cubicBezTo>
                  <a:cubicBezTo>
                    <a:pt x="991" y="4584"/>
                    <a:pt x="805" y="4580"/>
                    <a:pt x="621" y="4580"/>
                  </a:cubicBezTo>
                  <a:cubicBezTo>
                    <a:pt x="546" y="4580"/>
                    <a:pt x="470" y="4583"/>
                    <a:pt x="398" y="4586"/>
                  </a:cubicBezTo>
                  <a:cubicBezTo>
                    <a:pt x="378" y="4586"/>
                    <a:pt x="358" y="4580"/>
                    <a:pt x="339" y="4580"/>
                  </a:cubicBezTo>
                  <a:cubicBezTo>
                    <a:pt x="368" y="4396"/>
                    <a:pt x="368" y="4212"/>
                    <a:pt x="414" y="4035"/>
                  </a:cubicBezTo>
                  <a:cubicBezTo>
                    <a:pt x="487" y="4031"/>
                    <a:pt x="552" y="4031"/>
                    <a:pt x="618" y="4025"/>
                  </a:cubicBezTo>
                  <a:cubicBezTo>
                    <a:pt x="702" y="4013"/>
                    <a:pt x="785" y="4007"/>
                    <a:pt x="868" y="4007"/>
                  </a:cubicBezTo>
                  <a:close/>
                  <a:moveTo>
                    <a:pt x="2037" y="0"/>
                  </a:moveTo>
                  <a:cubicBezTo>
                    <a:pt x="1955" y="0"/>
                    <a:pt x="1889" y="43"/>
                    <a:pt x="1870" y="122"/>
                  </a:cubicBezTo>
                  <a:cubicBezTo>
                    <a:pt x="1866" y="135"/>
                    <a:pt x="1863" y="148"/>
                    <a:pt x="1860" y="161"/>
                  </a:cubicBezTo>
                  <a:cubicBezTo>
                    <a:pt x="1860" y="174"/>
                    <a:pt x="1856" y="187"/>
                    <a:pt x="1853" y="201"/>
                  </a:cubicBezTo>
                  <a:cubicBezTo>
                    <a:pt x="1847" y="247"/>
                    <a:pt x="1843" y="293"/>
                    <a:pt x="1840" y="335"/>
                  </a:cubicBezTo>
                  <a:cubicBezTo>
                    <a:pt x="1833" y="378"/>
                    <a:pt x="1830" y="417"/>
                    <a:pt x="1827" y="463"/>
                  </a:cubicBezTo>
                  <a:cubicBezTo>
                    <a:pt x="1825" y="464"/>
                    <a:pt x="1823" y="464"/>
                    <a:pt x="1821" y="464"/>
                  </a:cubicBezTo>
                  <a:cubicBezTo>
                    <a:pt x="1776" y="464"/>
                    <a:pt x="1753" y="430"/>
                    <a:pt x="1725" y="408"/>
                  </a:cubicBezTo>
                  <a:cubicBezTo>
                    <a:pt x="1663" y="355"/>
                    <a:pt x="1600" y="309"/>
                    <a:pt x="1512" y="309"/>
                  </a:cubicBezTo>
                  <a:cubicBezTo>
                    <a:pt x="1475" y="312"/>
                    <a:pt x="1446" y="319"/>
                    <a:pt x="1423" y="348"/>
                  </a:cubicBezTo>
                  <a:cubicBezTo>
                    <a:pt x="1367" y="411"/>
                    <a:pt x="1308" y="477"/>
                    <a:pt x="1252" y="539"/>
                  </a:cubicBezTo>
                  <a:cubicBezTo>
                    <a:pt x="1232" y="559"/>
                    <a:pt x="1213" y="578"/>
                    <a:pt x="1193" y="598"/>
                  </a:cubicBezTo>
                  <a:cubicBezTo>
                    <a:pt x="1117" y="536"/>
                    <a:pt x="1045" y="477"/>
                    <a:pt x="969" y="421"/>
                  </a:cubicBezTo>
                  <a:cubicBezTo>
                    <a:pt x="907" y="371"/>
                    <a:pt x="831" y="352"/>
                    <a:pt x="753" y="352"/>
                  </a:cubicBezTo>
                  <a:cubicBezTo>
                    <a:pt x="690" y="352"/>
                    <a:pt x="661" y="375"/>
                    <a:pt x="654" y="437"/>
                  </a:cubicBezTo>
                  <a:cubicBezTo>
                    <a:pt x="647" y="500"/>
                    <a:pt x="664" y="552"/>
                    <a:pt x="693" y="601"/>
                  </a:cubicBezTo>
                  <a:cubicBezTo>
                    <a:pt x="700" y="611"/>
                    <a:pt x="707" y="621"/>
                    <a:pt x="716" y="631"/>
                  </a:cubicBezTo>
                  <a:cubicBezTo>
                    <a:pt x="716" y="631"/>
                    <a:pt x="720" y="634"/>
                    <a:pt x="720" y="638"/>
                  </a:cubicBezTo>
                  <a:cubicBezTo>
                    <a:pt x="753" y="677"/>
                    <a:pt x="785" y="720"/>
                    <a:pt x="822" y="766"/>
                  </a:cubicBezTo>
                  <a:cubicBezTo>
                    <a:pt x="739" y="753"/>
                    <a:pt x="667" y="736"/>
                    <a:pt x="595" y="730"/>
                  </a:cubicBezTo>
                  <a:cubicBezTo>
                    <a:pt x="591" y="729"/>
                    <a:pt x="587" y="729"/>
                    <a:pt x="584" y="729"/>
                  </a:cubicBezTo>
                  <a:cubicBezTo>
                    <a:pt x="498" y="729"/>
                    <a:pt x="446" y="765"/>
                    <a:pt x="431" y="825"/>
                  </a:cubicBezTo>
                  <a:cubicBezTo>
                    <a:pt x="427" y="838"/>
                    <a:pt x="427" y="854"/>
                    <a:pt x="427" y="867"/>
                  </a:cubicBezTo>
                  <a:cubicBezTo>
                    <a:pt x="427" y="890"/>
                    <a:pt x="434" y="913"/>
                    <a:pt x="441" y="940"/>
                  </a:cubicBezTo>
                  <a:cubicBezTo>
                    <a:pt x="450" y="966"/>
                    <a:pt x="464" y="992"/>
                    <a:pt x="477" y="1022"/>
                  </a:cubicBezTo>
                  <a:lnTo>
                    <a:pt x="496" y="1065"/>
                  </a:lnTo>
                  <a:cubicBezTo>
                    <a:pt x="503" y="1078"/>
                    <a:pt x="510" y="1091"/>
                    <a:pt x="516" y="1104"/>
                  </a:cubicBezTo>
                  <a:cubicBezTo>
                    <a:pt x="519" y="1114"/>
                    <a:pt x="523" y="1124"/>
                    <a:pt x="526" y="1130"/>
                  </a:cubicBezTo>
                  <a:cubicBezTo>
                    <a:pt x="460" y="1124"/>
                    <a:pt x="401" y="1107"/>
                    <a:pt x="339" y="1104"/>
                  </a:cubicBezTo>
                  <a:cubicBezTo>
                    <a:pt x="335" y="1104"/>
                    <a:pt x="332" y="1104"/>
                    <a:pt x="329" y="1104"/>
                  </a:cubicBezTo>
                  <a:cubicBezTo>
                    <a:pt x="237" y="1104"/>
                    <a:pt x="197" y="1150"/>
                    <a:pt x="184" y="1242"/>
                  </a:cubicBezTo>
                  <a:cubicBezTo>
                    <a:pt x="171" y="1334"/>
                    <a:pt x="201" y="1403"/>
                    <a:pt x="280" y="1456"/>
                  </a:cubicBezTo>
                  <a:cubicBezTo>
                    <a:pt x="332" y="1488"/>
                    <a:pt x="385" y="1525"/>
                    <a:pt x="441" y="1564"/>
                  </a:cubicBezTo>
                  <a:cubicBezTo>
                    <a:pt x="424" y="1630"/>
                    <a:pt x="381" y="1679"/>
                    <a:pt x="339" y="1722"/>
                  </a:cubicBezTo>
                  <a:cubicBezTo>
                    <a:pt x="188" y="1876"/>
                    <a:pt x="92" y="2063"/>
                    <a:pt x="20" y="2260"/>
                  </a:cubicBezTo>
                  <a:cubicBezTo>
                    <a:pt x="0" y="2316"/>
                    <a:pt x="4" y="2323"/>
                    <a:pt x="53" y="2356"/>
                  </a:cubicBezTo>
                  <a:cubicBezTo>
                    <a:pt x="184" y="2438"/>
                    <a:pt x="316" y="2523"/>
                    <a:pt x="444" y="2605"/>
                  </a:cubicBezTo>
                  <a:cubicBezTo>
                    <a:pt x="480" y="2625"/>
                    <a:pt x="493" y="2655"/>
                    <a:pt x="483" y="2694"/>
                  </a:cubicBezTo>
                  <a:cubicBezTo>
                    <a:pt x="441" y="2868"/>
                    <a:pt x="457" y="3036"/>
                    <a:pt x="523" y="3200"/>
                  </a:cubicBezTo>
                  <a:cubicBezTo>
                    <a:pt x="556" y="3276"/>
                    <a:pt x="569" y="3358"/>
                    <a:pt x="565" y="3443"/>
                  </a:cubicBezTo>
                  <a:cubicBezTo>
                    <a:pt x="559" y="3607"/>
                    <a:pt x="529" y="3768"/>
                    <a:pt x="490" y="3926"/>
                  </a:cubicBezTo>
                  <a:cubicBezTo>
                    <a:pt x="483" y="3946"/>
                    <a:pt x="473" y="3966"/>
                    <a:pt x="464" y="3989"/>
                  </a:cubicBezTo>
                  <a:cubicBezTo>
                    <a:pt x="431" y="3982"/>
                    <a:pt x="401" y="3979"/>
                    <a:pt x="368" y="3972"/>
                  </a:cubicBezTo>
                  <a:cubicBezTo>
                    <a:pt x="342" y="4186"/>
                    <a:pt x="316" y="4396"/>
                    <a:pt x="289" y="4616"/>
                  </a:cubicBezTo>
                  <a:cubicBezTo>
                    <a:pt x="342" y="4619"/>
                    <a:pt x="391" y="4626"/>
                    <a:pt x="450" y="4632"/>
                  </a:cubicBezTo>
                  <a:cubicBezTo>
                    <a:pt x="450" y="4655"/>
                    <a:pt x="454" y="4678"/>
                    <a:pt x="454" y="4701"/>
                  </a:cubicBezTo>
                  <a:cubicBezTo>
                    <a:pt x="450" y="5079"/>
                    <a:pt x="431" y="5457"/>
                    <a:pt x="444" y="5832"/>
                  </a:cubicBezTo>
                  <a:cubicBezTo>
                    <a:pt x="470" y="6505"/>
                    <a:pt x="421" y="7175"/>
                    <a:pt x="404" y="7845"/>
                  </a:cubicBezTo>
                  <a:cubicBezTo>
                    <a:pt x="395" y="8200"/>
                    <a:pt x="375" y="8555"/>
                    <a:pt x="349" y="8907"/>
                  </a:cubicBezTo>
                  <a:cubicBezTo>
                    <a:pt x="332" y="9166"/>
                    <a:pt x="299" y="9422"/>
                    <a:pt x="276" y="9679"/>
                  </a:cubicBezTo>
                  <a:cubicBezTo>
                    <a:pt x="270" y="9751"/>
                    <a:pt x="270" y="9827"/>
                    <a:pt x="266" y="9902"/>
                  </a:cubicBezTo>
                  <a:cubicBezTo>
                    <a:pt x="263" y="10125"/>
                    <a:pt x="224" y="10342"/>
                    <a:pt x="155" y="10556"/>
                  </a:cubicBezTo>
                  <a:cubicBezTo>
                    <a:pt x="148" y="10572"/>
                    <a:pt x="142" y="10592"/>
                    <a:pt x="132" y="10608"/>
                  </a:cubicBezTo>
                  <a:cubicBezTo>
                    <a:pt x="115" y="10641"/>
                    <a:pt x="109" y="10654"/>
                    <a:pt x="115" y="10684"/>
                  </a:cubicBezTo>
                  <a:cubicBezTo>
                    <a:pt x="119" y="10697"/>
                    <a:pt x="122" y="10710"/>
                    <a:pt x="132" y="10733"/>
                  </a:cubicBezTo>
                  <a:cubicBezTo>
                    <a:pt x="132" y="10737"/>
                    <a:pt x="135" y="10743"/>
                    <a:pt x="138" y="10753"/>
                  </a:cubicBezTo>
                  <a:cubicBezTo>
                    <a:pt x="142" y="10746"/>
                    <a:pt x="145" y="10740"/>
                    <a:pt x="145" y="10737"/>
                  </a:cubicBezTo>
                  <a:cubicBezTo>
                    <a:pt x="151" y="10720"/>
                    <a:pt x="155" y="10710"/>
                    <a:pt x="161" y="10697"/>
                  </a:cubicBezTo>
                  <a:cubicBezTo>
                    <a:pt x="161" y="10694"/>
                    <a:pt x="161" y="10694"/>
                    <a:pt x="165" y="10694"/>
                  </a:cubicBezTo>
                  <a:cubicBezTo>
                    <a:pt x="168" y="10677"/>
                    <a:pt x="174" y="10664"/>
                    <a:pt x="178" y="10648"/>
                  </a:cubicBezTo>
                  <a:cubicBezTo>
                    <a:pt x="178" y="10648"/>
                    <a:pt x="178" y="10645"/>
                    <a:pt x="178" y="10645"/>
                  </a:cubicBezTo>
                  <a:cubicBezTo>
                    <a:pt x="194" y="10585"/>
                    <a:pt x="204" y="10526"/>
                    <a:pt x="224" y="10467"/>
                  </a:cubicBezTo>
                  <a:cubicBezTo>
                    <a:pt x="283" y="10296"/>
                    <a:pt x="296" y="10116"/>
                    <a:pt x="306" y="9938"/>
                  </a:cubicBezTo>
                  <a:cubicBezTo>
                    <a:pt x="319" y="9712"/>
                    <a:pt x="339" y="9488"/>
                    <a:pt x="358" y="9265"/>
                  </a:cubicBezTo>
                  <a:cubicBezTo>
                    <a:pt x="372" y="9084"/>
                    <a:pt x="388" y="8907"/>
                    <a:pt x="398" y="8726"/>
                  </a:cubicBezTo>
                  <a:cubicBezTo>
                    <a:pt x="431" y="7954"/>
                    <a:pt x="464" y="7182"/>
                    <a:pt x="493" y="6407"/>
                  </a:cubicBezTo>
                  <a:cubicBezTo>
                    <a:pt x="500" y="6226"/>
                    <a:pt x="487" y="6042"/>
                    <a:pt x="483" y="5858"/>
                  </a:cubicBezTo>
                  <a:cubicBezTo>
                    <a:pt x="483" y="5848"/>
                    <a:pt x="483" y="5838"/>
                    <a:pt x="483" y="5825"/>
                  </a:cubicBezTo>
                  <a:cubicBezTo>
                    <a:pt x="487" y="5457"/>
                    <a:pt x="493" y="5089"/>
                    <a:pt x="496" y="4721"/>
                  </a:cubicBezTo>
                  <a:cubicBezTo>
                    <a:pt x="496" y="4688"/>
                    <a:pt x="503" y="4655"/>
                    <a:pt x="510" y="4623"/>
                  </a:cubicBezTo>
                  <a:cubicBezTo>
                    <a:pt x="533" y="4619"/>
                    <a:pt x="546" y="4616"/>
                    <a:pt x="562" y="4616"/>
                  </a:cubicBezTo>
                  <a:cubicBezTo>
                    <a:pt x="789" y="4619"/>
                    <a:pt x="1012" y="4623"/>
                    <a:pt x="1236" y="4623"/>
                  </a:cubicBezTo>
                  <a:cubicBezTo>
                    <a:pt x="1360" y="4619"/>
                    <a:pt x="1485" y="4606"/>
                    <a:pt x="1607" y="4600"/>
                  </a:cubicBezTo>
                  <a:cubicBezTo>
                    <a:pt x="1686" y="4596"/>
                    <a:pt x="1761" y="4596"/>
                    <a:pt x="1840" y="4593"/>
                  </a:cubicBezTo>
                  <a:cubicBezTo>
                    <a:pt x="1886" y="4590"/>
                    <a:pt x="1932" y="4586"/>
                    <a:pt x="1985" y="4583"/>
                  </a:cubicBezTo>
                  <a:lnTo>
                    <a:pt x="1985" y="4583"/>
                  </a:lnTo>
                  <a:cubicBezTo>
                    <a:pt x="1978" y="4652"/>
                    <a:pt x="1971" y="4705"/>
                    <a:pt x="1968" y="4761"/>
                  </a:cubicBezTo>
                  <a:cubicBezTo>
                    <a:pt x="1952" y="5046"/>
                    <a:pt x="1922" y="5332"/>
                    <a:pt x="1925" y="5615"/>
                  </a:cubicBezTo>
                  <a:cubicBezTo>
                    <a:pt x="1935" y="6732"/>
                    <a:pt x="1870" y="7845"/>
                    <a:pt x="1837" y="8959"/>
                  </a:cubicBezTo>
                  <a:cubicBezTo>
                    <a:pt x="1830" y="9245"/>
                    <a:pt x="1807" y="9528"/>
                    <a:pt x="1794" y="9813"/>
                  </a:cubicBezTo>
                  <a:cubicBezTo>
                    <a:pt x="1791" y="9896"/>
                    <a:pt x="1797" y="9981"/>
                    <a:pt x="1794" y="10063"/>
                  </a:cubicBezTo>
                  <a:cubicBezTo>
                    <a:pt x="1778" y="10300"/>
                    <a:pt x="1758" y="10539"/>
                    <a:pt x="1742" y="10776"/>
                  </a:cubicBezTo>
                  <a:cubicBezTo>
                    <a:pt x="1742" y="10779"/>
                    <a:pt x="1742" y="10783"/>
                    <a:pt x="1742" y="10783"/>
                  </a:cubicBezTo>
                  <a:cubicBezTo>
                    <a:pt x="1738" y="10799"/>
                    <a:pt x="1738" y="10812"/>
                    <a:pt x="1738" y="10825"/>
                  </a:cubicBezTo>
                  <a:cubicBezTo>
                    <a:pt x="1738" y="10829"/>
                    <a:pt x="1738" y="10832"/>
                    <a:pt x="1738" y="10835"/>
                  </a:cubicBezTo>
                  <a:lnTo>
                    <a:pt x="1787" y="10835"/>
                  </a:lnTo>
                  <a:cubicBezTo>
                    <a:pt x="1787" y="10832"/>
                    <a:pt x="1787" y="10829"/>
                    <a:pt x="1787" y="10825"/>
                  </a:cubicBezTo>
                  <a:cubicBezTo>
                    <a:pt x="1787" y="10812"/>
                    <a:pt x="1791" y="10799"/>
                    <a:pt x="1791" y="10786"/>
                  </a:cubicBezTo>
                  <a:cubicBezTo>
                    <a:pt x="1801" y="10651"/>
                    <a:pt x="1810" y="10516"/>
                    <a:pt x="1820" y="10382"/>
                  </a:cubicBezTo>
                  <a:cubicBezTo>
                    <a:pt x="1827" y="10240"/>
                    <a:pt x="1830" y="10099"/>
                    <a:pt x="1833" y="9958"/>
                  </a:cubicBezTo>
                  <a:cubicBezTo>
                    <a:pt x="1843" y="9725"/>
                    <a:pt x="1850" y="9491"/>
                    <a:pt x="1860" y="9258"/>
                  </a:cubicBezTo>
                  <a:cubicBezTo>
                    <a:pt x="1863" y="9143"/>
                    <a:pt x="1879" y="9031"/>
                    <a:pt x="1883" y="8920"/>
                  </a:cubicBezTo>
                  <a:cubicBezTo>
                    <a:pt x="1909" y="8194"/>
                    <a:pt x="1935" y="7471"/>
                    <a:pt x="1958" y="6748"/>
                  </a:cubicBezTo>
                  <a:cubicBezTo>
                    <a:pt x="1965" y="6462"/>
                    <a:pt x="1958" y="6177"/>
                    <a:pt x="1965" y="5891"/>
                  </a:cubicBezTo>
                  <a:cubicBezTo>
                    <a:pt x="1968" y="5615"/>
                    <a:pt x="1981" y="5339"/>
                    <a:pt x="1991" y="5060"/>
                  </a:cubicBezTo>
                  <a:cubicBezTo>
                    <a:pt x="1994" y="4951"/>
                    <a:pt x="2004" y="4846"/>
                    <a:pt x="2011" y="4738"/>
                  </a:cubicBezTo>
                  <a:cubicBezTo>
                    <a:pt x="2017" y="4692"/>
                    <a:pt x="2027" y="4646"/>
                    <a:pt x="2034" y="4596"/>
                  </a:cubicBezTo>
                  <a:cubicBezTo>
                    <a:pt x="2070" y="4590"/>
                    <a:pt x="2100" y="4586"/>
                    <a:pt x="2132" y="4580"/>
                  </a:cubicBezTo>
                  <a:cubicBezTo>
                    <a:pt x="2162" y="4448"/>
                    <a:pt x="2195" y="4317"/>
                    <a:pt x="2221" y="4186"/>
                  </a:cubicBezTo>
                  <a:cubicBezTo>
                    <a:pt x="2238" y="4113"/>
                    <a:pt x="2228" y="4107"/>
                    <a:pt x="2152" y="4097"/>
                  </a:cubicBezTo>
                  <a:cubicBezTo>
                    <a:pt x="2103" y="4094"/>
                    <a:pt x="2054" y="4084"/>
                    <a:pt x="2004" y="4081"/>
                  </a:cubicBezTo>
                  <a:cubicBezTo>
                    <a:pt x="1971" y="4077"/>
                    <a:pt x="1952" y="4058"/>
                    <a:pt x="1945" y="4028"/>
                  </a:cubicBezTo>
                  <a:cubicBezTo>
                    <a:pt x="1935" y="3985"/>
                    <a:pt x="1925" y="3943"/>
                    <a:pt x="1925" y="3900"/>
                  </a:cubicBezTo>
                  <a:cubicBezTo>
                    <a:pt x="1916" y="3742"/>
                    <a:pt x="1958" y="3591"/>
                    <a:pt x="2004" y="3443"/>
                  </a:cubicBezTo>
                  <a:cubicBezTo>
                    <a:pt x="2054" y="3292"/>
                    <a:pt x="2109" y="3141"/>
                    <a:pt x="2172" y="2993"/>
                  </a:cubicBezTo>
                  <a:cubicBezTo>
                    <a:pt x="2221" y="2878"/>
                    <a:pt x="2257" y="2766"/>
                    <a:pt x="2284" y="2645"/>
                  </a:cubicBezTo>
                  <a:cubicBezTo>
                    <a:pt x="2339" y="2392"/>
                    <a:pt x="2330" y="2139"/>
                    <a:pt x="2267" y="1889"/>
                  </a:cubicBezTo>
                  <a:cubicBezTo>
                    <a:pt x="2254" y="1824"/>
                    <a:pt x="2257" y="1774"/>
                    <a:pt x="2303" y="1722"/>
                  </a:cubicBezTo>
                  <a:cubicBezTo>
                    <a:pt x="2412" y="1600"/>
                    <a:pt x="2514" y="1472"/>
                    <a:pt x="2615" y="1344"/>
                  </a:cubicBezTo>
                  <a:cubicBezTo>
                    <a:pt x="2625" y="1334"/>
                    <a:pt x="2635" y="1324"/>
                    <a:pt x="2642" y="1311"/>
                  </a:cubicBezTo>
                  <a:cubicBezTo>
                    <a:pt x="2701" y="1229"/>
                    <a:pt x="2701" y="1209"/>
                    <a:pt x="2622" y="1147"/>
                  </a:cubicBezTo>
                  <a:cubicBezTo>
                    <a:pt x="2579" y="1111"/>
                    <a:pt x="2533" y="1074"/>
                    <a:pt x="2487" y="1035"/>
                  </a:cubicBezTo>
                  <a:cubicBezTo>
                    <a:pt x="2471" y="1022"/>
                    <a:pt x="2454" y="1009"/>
                    <a:pt x="2438" y="996"/>
                  </a:cubicBezTo>
                  <a:cubicBezTo>
                    <a:pt x="2395" y="963"/>
                    <a:pt x="2349" y="927"/>
                    <a:pt x="2307" y="894"/>
                  </a:cubicBezTo>
                  <a:cubicBezTo>
                    <a:pt x="2280" y="874"/>
                    <a:pt x="2277" y="854"/>
                    <a:pt x="2277" y="825"/>
                  </a:cubicBezTo>
                  <a:cubicBezTo>
                    <a:pt x="2277" y="749"/>
                    <a:pt x="2277" y="674"/>
                    <a:pt x="2277" y="598"/>
                  </a:cubicBezTo>
                  <a:cubicBezTo>
                    <a:pt x="2277" y="585"/>
                    <a:pt x="2274" y="572"/>
                    <a:pt x="2274" y="562"/>
                  </a:cubicBezTo>
                  <a:cubicBezTo>
                    <a:pt x="2270" y="506"/>
                    <a:pt x="2267" y="450"/>
                    <a:pt x="2254" y="391"/>
                  </a:cubicBezTo>
                  <a:cubicBezTo>
                    <a:pt x="2241" y="329"/>
                    <a:pt x="2228" y="266"/>
                    <a:pt x="2211" y="204"/>
                  </a:cubicBezTo>
                  <a:cubicBezTo>
                    <a:pt x="2208" y="191"/>
                    <a:pt x="2205" y="174"/>
                    <a:pt x="2201" y="161"/>
                  </a:cubicBezTo>
                  <a:cubicBezTo>
                    <a:pt x="2198" y="148"/>
                    <a:pt x="2195" y="138"/>
                    <a:pt x="2192" y="125"/>
                  </a:cubicBezTo>
                  <a:cubicBezTo>
                    <a:pt x="2172" y="46"/>
                    <a:pt x="2113" y="3"/>
                    <a:pt x="20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452743" y="3444867"/>
              <a:ext cx="178244" cy="263233"/>
            </a:xfrm>
            <a:custGeom>
              <a:avLst/>
              <a:gdLst/>
              <a:ahLst/>
              <a:cxnLst/>
              <a:rect l="l" t="t" r="r" b="b"/>
              <a:pathLst>
                <a:path w="690" h="1019" extrusionOk="0">
                  <a:moveTo>
                    <a:pt x="509" y="0"/>
                  </a:moveTo>
                  <a:cubicBezTo>
                    <a:pt x="296" y="234"/>
                    <a:pt x="148" y="487"/>
                    <a:pt x="0" y="746"/>
                  </a:cubicBezTo>
                  <a:cubicBezTo>
                    <a:pt x="20" y="763"/>
                    <a:pt x="36" y="779"/>
                    <a:pt x="53" y="792"/>
                  </a:cubicBezTo>
                  <a:cubicBezTo>
                    <a:pt x="125" y="851"/>
                    <a:pt x="200" y="907"/>
                    <a:pt x="273" y="966"/>
                  </a:cubicBezTo>
                  <a:cubicBezTo>
                    <a:pt x="286" y="980"/>
                    <a:pt x="302" y="993"/>
                    <a:pt x="319" y="1003"/>
                  </a:cubicBezTo>
                  <a:cubicBezTo>
                    <a:pt x="338" y="1013"/>
                    <a:pt x="352" y="1018"/>
                    <a:pt x="363" y="1018"/>
                  </a:cubicBezTo>
                  <a:cubicBezTo>
                    <a:pt x="381" y="1018"/>
                    <a:pt x="394" y="1005"/>
                    <a:pt x="414" y="980"/>
                  </a:cubicBezTo>
                  <a:cubicBezTo>
                    <a:pt x="450" y="934"/>
                    <a:pt x="486" y="888"/>
                    <a:pt x="529" y="851"/>
                  </a:cubicBezTo>
                  <a:cubicBezTo>
                    <a:pt x="637" y="766"/>
                    <a:pt x="690" y="661"/>
                    <a:pt x="680" y="520"/>
                  </a:cubicBezTo>
                  <a:cubicBezTo>
                    <a:pt x="674" y="434"/>
                    <a:pt x="660" y="352"/>
                    <a:pt x="624" y="270"/>
                  </a:cubicBezTo>
                  <a:cubicBezTo>
                    <a:pt x="585" y="188"/>
                    <a:pt x="552" y="106"/>
                    <a:pt x="509" y="0"/>
                  </a:cubicBez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4391520" y="3422909"/>
              <a:ext cx="169203" cy="205627"/>
            </a:xfrm>
            <a:custGeom>
              <a:avLst/>
              <a:gdLst/>
              <a:ahLst/>
              <a:cxnLst/>
              <a:rect l="l" t="t" r="r" b="b"/>
              <a:pathLst>
                <a:path w="655" h="796" extrusionOk="0">
                  <a:moveTo>
                    <a:pt x="431" y="0"/>
                  </a:moveTo>
                  <a:cubicBezTo>
                    <a:pt x="290" y="217"/>
                    <a:pt x="93" y="411"/>
                    <a:pt x="1" y="680"/>
                  </a:cubicBezTo>
                  <a:cubicBezTo>
                    <a:pt x="56" y="733"/>
                    <a:pt x="119" y="775"/>
                    <a:pt x="191" y="795"/>
                  </a:cubicBezTo>
                  <a:cubicBezTo>
                    <a:pt x="349" y="559"/>
                    <a:pt x="503" y="325"/>
                    <a:pt x="654" y="99"/>
                  </a:cubicBezTo>
                  <a:cubicBezTo>
                    <a:pt x="585" y="66"/>
                    <a:pt x="513" y="36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665601" y="3138496"/>
              <a:ext cx="288032" cy="413578"/>
            </a:xfrm>
            <a:custGeom>
              <a:avLst/>
              <a:gdLst/>
              <a:ahLst/>
              <a:cxnLst/>
              <a:rect l="l" t="t" r="r" b="b"/>
              <a:pathLst>
                <a:path w="1115" h="1601" extrusionOk="0">
                  <a:moveTo>
                    <a:pt x="668" y="319"/>
                  </a:moveTo>
                  <a:cubicBezTo>
                    <a:pt x="730" y="391"/>
                    <a:pt x="783" y="447"/>
                    <a:pt x="832" y="503"/>
                  </a:cubicBezTo>
                  <a:cubicBezTo>
                    <a:pt x="769" y="566"/>
                    <a:pt x="720" y="625"/>
                    <a:pt x="664" y="677"/>
                  </a:cubicBezTo>
                  <a:cubicBezTo>
                    <a:pt x="608" y="733"/>
                    <a:pt x="585" y="819"/>
                    <a:pt x="513" y="851"/>
                  </a:cubicBezTo>
                  <a:cubicBezTo>
                    <a:pt x="467" y="805"/>
                    <a:pt x="428" y="766"/>
                    <a:pt x="388" y="723"/>
                  </a:cubicBezTo>
                  <a:cubicBezTo>
                    <a:pt x="359" y="694"/>
                    <a:pt x="362" y="664"/>
                    <a:pt x="401" y="641"/>
                  </a:cubicBezTo>
                  <a:cubicBezTo>
                    <a:pt x="507" y="585"/>
                    <a:pt x="566" y="490"/>
                    <a:pt x="618" y="388"/>
                  </a:cubicBezTo>
                  <a:cubicBezTo>
                    <a:pt x="628" y="368"/>
                    <a:pt x="645" y="352"/>
                    <a:pt x="668" y="319"/>
                  </a:cubicBezTo>
                  <a:close/>
                  <a:moveTo>
                    <a:pt x="572" y="1"/>
                  </a:moveTo>
                  <a:cubicBezTo>
                    <a:pt x="536" y="24"/>
                    <a:pt x="464" y="109"/>
                    <a:pt x="382" y="221"/>
                  </a:cubicBezTo>
                  <a:cubicBezTo>
                    <a:pt x="372" y="234"/>
                    <a:pt x="362" y="250"/>
                    <a:pt x="349" y="267"/>
                  </a:cubicBezTo>
                  <a:cubicBezTo>
                    <a:pt x="211" y="460"/>
                    <a:pt x="57" y="707"/>
                    <a:pt x="1" y="838"/>
                  </a:cubicBezTo>
                  <a:cubicBezTo>
                    <a:pt x="11" y="845"/>
                    <a:pt x="17" y="858"/>
                    <a:pt x="27" y="865"/>
                  </a:cubicBezTo>
                  <a:cubicBezTo>
                    <a:pt x="119" y="930"/>
                    <a:pt x="172" y="1019"/>
                    <a:pt x="211" y="1127"/>
                  </a:cubicBezTo>
                  <a:cubicBezTo>
                    <a:pt x="263" y="1278"/>
                    <a:pt x="329" y="1430"/>
                    <a:pt x="395" y="1600"/>
                  </a:cubicBezTo>
                  <a:cubicBezTo>
                    <a:pt x="451" y="1492"/>
                    <a:pt x="500" y="1407"/>
                    <a:pt x="536" y="1315"/>
                  </a:cubicBezTo>
                  <a:cubicBezTo>
                    <a:pt x="585" y="1196"/>
                    <a:pt x="628" y="1075"/>
                    <a:pt x="707" y="973"/>
                  </a:cubicBezTo>
                  <a:cubicBezTo>
                    <a:pt x="799" y="851"/>
                    <a:pt x="901" y="733"/>
                    <a:pt x="996" y="612"/>
                  </a:cubicBezTo>
                  <a:cubicBezTo>
                    <a:pt x="1029" y="575"/>
                    <a:pt x="1062" y="536"/>
                    <a:pt x="1091" y="497"/>
                  </a:cubicBezTo>
                  <a:cubicBezTo>
                    <a:pt x="1114" y="467"/>
                    <a:pt x="1114" y="437"/>
                    <a:pt x="1078" y="411"/>
                  </a:cubicBezTo>
                  <a:cubicBezTo>
                    <a:pt x="1016" y="362"/>
                    <a:pt x="953" y="313"/>
                    <a:pt x="891" y="263"/>
                  </a:cubicBezTo>
                  <a:cubicBezTo>
                    <a:pt x="875" y="250"/>
                    <a:pt x="858" y="234"/>
                    <a:pt x="838" y="221"/>
                  </a:cubicBezTo>
                  <a:cubicBezTo>
                    <a:pt x="809" y="198"/>
                    <a:pt x="779" y="171"/>
                    <a:pt x="746" y="148"/>
                  </a:cubicBezTo>
                  <a:cubicBezTo>
                    <a:pt x="691" y="99"/>
                    <a:pt x="635" y="50"/>
                    <a:pt x="572" y="1"/>
                  </a:cubicBez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4602054" y="3090965"/>
              <a:ext cx="199685" cy="257292"/>
            </a:xfrm>
            <a:custGeom>
              <a:avLst/>
              <a:gdLst/>
              <a:ahLst/>
              <a:cxnLst/>
              <a:rect l="l" t="t" r="r" b="b"/>
              <a:pathLst>
                <a:path w="773" h="996" extrusionOk="0">
                  <a:moveTo>
                    <a:pt x="628" y="1"/>
                  </a:moveTo>
                  <a:cubicBezTo>
                    <a:pt x="618" y="10"/>
                    <a:pt x="608" y="24"/>
                    <a:pt x="592" y="40"/>
                  </a:cubicBezTo>
                  <a:cubicBezTo>
                    <a:pt x="559" y="79"/>
                    <a:pt x="509" y="139"/>
                    <a:pt x="454" y="211"/>
                  </a:cubicBezTo>
                  <a:cubicBezTo>
                    <a:pt x="444" y="227"/>
                    <a:pt x="431" y="244"/>
                    <a:pt x="421" y="260"/>
                  </a:cubicBezTo>
                  <a:cubicBezTo>
                    <a:pt x="385" y="306"/>
                    <a:pt x="349" y="355"/>
                    <a:pt x="312" y="405"/>
                  </a:cubicBezTo>
                  <a:cubicBezTo>
                    <a:pt x="303" y="421"/>
                    <a:pt x="293" y="434"/>
                    <a:pt x="283" y="451"/>
                  </a:cubicBezTo>
                  <a:cubicBezTo>
                    <a:pt x="158" y="628"/>
                    <a:pt x="40" y="812"/>
                    <a:pt x="0" y="891"/>
                  </a:cubicBezTo>
                  <a:cubicBezTo>
                    <a:pt x="63" y="924"/>
                    <a:pt x="128" y="957"/>
                    <a:pt x="201" y="996"/>
                  </a:cubicBezTo>
                  <a:cubicBezTo>
                    <a:pt x="299" y="799"/>
                    <a:pt x="418" y="625"/>
                    <a:pt x="542" y="451"/>
                  </a:cubicBezTo>
                  <a:cubicBezTo>
                    <a:pt x="552" y="434"/>
                    <a:pt x="565" y="418"/>
                    <a:pt x="575" y="405"/>
                  </a:cubicBezTo>
                  <a:cubicBezTo>
                    <a:pt x="641" y="313"/>
                    <a:pt x="707" y="224"/>
                    <a:pt x="772" y="132"/>
                  </a:cubicBezTo>
                  <a:cubicBezTo>
                    <a:pt x="736" y="99"/>
                    <a:pt x="700" y="66"/>
                    <a:pt x="667" y="33"/>
                  </a:cubicBezTo>
                  <a:cubicBezTo>
                    <a:pt x="654" y="24"/>
                    <a:pt x="641" y="14"/>
                    <a:pt x="62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284574" y="3028709"/>
              <a:ext cx="466277" cy="559790"/>
            </a:xfrm>
            <a:custGeom>
              <a:avLst/>
              <a:gdLst/>
              <a:ahLst/>
              <a:cxnLst/>
              <a:rect l="l" t="t" r="r" b="b"/>
              <a:pathLst>
                <a:path w="1805" h="2167" extrusionOk="0">
                  <a:moveTo>
                    <a:pt x="1478" y="0"/>
                  </a:moveTo>
                  <a:cubicBezTo>
                    <a:pt x="1443" y="0"/>
                    <a:pt x="1411" y="18"/>
                    <a:pt x="1380" y="51"/>
                  </a:cubicBezTo>
                  <a:cubicBezTo>
                    <a:pt x="1321" y="120"/>
                    <a:pt x="1262" y="186"/>
                    <a:pt x="1206" y="251"/>
                  </a:cubicBezTo>
                  <a:cubicBezTo>
                    <a:pt x="1196" y="265"/>
                    <a:pt x="1187" y="274"/>
                    <a:pt x="1177" y="288"/>
                  </a:cubicBezTo>
                  <a:cubicBezTo>
                    <a:pt x="1134" y="337"/>
                    <a:pt x="1091" y="386"/>
                    <a:pt x="1052" y="435"/>
                  </a:cubicBezTo>
                  <a:cubicBezTo>
                    <a:pt x="1052" y="435"/>
                    <a:pt x="1049" y="439"/>
                    <a:pt x="1049" y="439"/>
                  </a:cubicBezTo>
                  <a:cubicBezTo>
                    <a:pt x="1039" y="452"/>
                    <a:pt x="1029" y="465"/>
                    <a:pt x="1019" y="481"/>
                  </a:cubicBezTo>
                  <a:cubicBezTo>
                    <a:pt x="980" y="537"/>
                    <a:pt x="947" y="596"/>
                    <a:pt x="907" y="652"/>
                  </a:cubicBezTo>
                  <a:cubicBezTo>
                    <a:pt x="901" y="665"/>
                    <a:pt x="891" y="678"/>
                    <a:pt x="884" y="692"/>
                  </a:cubicBezTo>
                  <a:cubicBezTo>
                    <a:pt x="881" y="695"/>
                    <a:pt x="881" y="695"/>
                    <a:pt x="878" y="698"/>
                  </a:cubicBezTo>
                  <a:cubicBezTo>
                    <a:pt x="835" y="761"/>
                    <a:pt x="796" y="820"/>
                    <a:pt x="746" y="879"/>
                  </a:cubicBezTo>
                  <a:cubicBezTo>
                    <a:pt x="644" y="997"/>
                    <a:pt x="533" y="1112"/>
                    <a:pt x="438" y="1237"/>
                  </a:cubicBezTo>
                  <a:cubicBezTo>
                    <a:pt x="326" y="1378"/>
                    <a:pt x="221" y="1529"/>
                    <a:pt x="122" y="1680"/>
                  </a:cubicBezTo>
                  <a:cubicBezTo>
                    <a:pt x="73" y="1763"/>
                    <a:pt x="40" y="1855"/>
                    <a:pt x="1" y="1950"/>
                  </a:cubicBezTo>
                  <a:cubicBezTo>
                    <a:pt x="119" y="2025"/>
                    <a:pt x="231" y="2094"/>
                    <a:pt x="349" y="2167"/>
                  </a:cubicBezTo>
                  <a:cubicBezTo>
                    <a:pt x="388" y="2150"/>
                    <a:pt x="411" y="2114"/>
                    <a:pt x="424" y="2071"/>
                  </a:cubicBezTo>
                  <a:cubicBezTo>
                    <a:pt x="464" y="1979"/>
                    <a:pt x="520" y="1897"/>
                    <a:pt x="579" y="1818"/>
                  </a:cubicBezTo>
                  <a:cubicBezTo>
                    <a:pt x="658" y="1707"/>
                    <a:pt x="736" y="1598"/>
                    <a:pt x="819" y="1483"/>
                  </a:cubicBezTo>
                  <a:cubicBezTo>
                    <a:pt x="815" y="1474"/>
                    <a:pt x="809" y="1460"/>
                    <a:pt x="802" y="1451"/>
                  </a:cubicBezTo>
                  <a:cubicBezTo>
                    <a:pt x="727" y="1359"/>
                    <a:pt x="727" y="1257"/>
                    <a:pt x="763" y="1152"/>
                  </a:cubicBezTo>
                  <a:cubicBezTo>
                    <a:pt x="782" y="1093"/>
                    <a:pt x="845" y="1053"/>
                    <a:pt x="910" y="1053"/>
                  </a:cubicBezTo>
                  <a:cubicBezTo>
                    <a:pt x="921" y="1053"/>
                    <a:pt x="933" y="1054"/>
                    <a:pt x="943" y="1056"/>
                  </a:cubicBezTo>
                  <a:cubicBezTo>
                    <a:pt x="1022" y="1069"/>
                    <a:pt x="1101" y="1092"/>
                    <a:pt x="1183" y="1112"/>
                  </a:cubicBezTo>
                  <a:cubicBezTo>
                    <a:pt x="1265" y="964"/>
                    <a:pt x="1357" y="826"/>
                    <a:pt x="1456" y="692"/>
                  </a:cubicBezTo>
                  <a:cubicBezTo>
                    <a:pt x="1466" y="675"/>
                    <a:pt x="1476" y="662"/>
                    <a:pt x="1489" y="646"/>
                  </a:cubicBezTo>
                  <a:cubicBezTo>
                    <a:pt x="1522" y="596"/>
                    <a:pt x="1558" y="550"/>
                    <a:pt x="1594" y="501"/>
                  </a:cubicBezTo>
                  <a:cubicBezTo>
                    <a:pt x="1607" y="485"/>
                    <a:pt x="1617" y="468"/>
                    <a:pt x="1630" y="452"/>
                  </a:cubicBezTo>
                  <a:cubicBezTo>
                    <a:pt x="1673" y="396"/>
                    <a:pt x="1712" y="340"/>
                    <a:pt x="1755" y="284"/>
                  </a:cubicBezTo>
                  <a:cubicBezTo>
                    <a:pt x="1765" y="268"/>
                    <a:pt x="1775" y="255"/>
                    <a:pt x="1784" y="242"/>
                  </a:cubicBezTo>
                  <a:cubicBezTo>
                    <a:pt x="1791" y="232"/>
                    <a:pt x="1798" y="222"/>
                    <a:pt x="1804" y="212"/>
                  </a:cubicBezTo>
                  <a:cubicBezTo>
                    <a:pt x="1722" y="150"/>
                    <a:pt x="1643" y="84"/>
                    <a:pt x="1558" y="28"/>
                  </a:cubicBezTo>
                  <a:cubicBezTo>
                    <a:pt x="1529" y="9"/>
                    <a:pt x="1503" y="0"/>
                    <a:pt x="1478" y="0"/>
                  </a:cubicBez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399270" y="3314930"/>
              <a:ext cx="464468" cy="671645"/>
            </a:xfrm>
            <a:custGeom>
              <a:avLst/>
              <a:gdLst/>
              <a:ahLst/>
              <a:cxnLst/>
              <a:rect l="l" t="t" r="r" b="b"/>
              <a:pathLst>
                <a:path w="1798" h="2600" extrusionOk="0">
                  <a:moveTo>
                    <a:pt x="1065" y="323"/>
                  </a:moveTo>
                  <a:lnTo>
                    <a:pt x="1065" y="323"/>
                  </a:lnTo>
                  <a:cubicBezTo>
                    <a:pt x="1088" y="369"/>
                    <a:pt x="1068" y="405"/>
                    <a:pt x="1042" y="428"/>
                  </a:cubicBezTo>
                  <a:cubicBezTo>
                    <a:pt x="992" y="477"/>
                    <a:pt x="930" y="500"/>
                    <a:pt x="864" y="503"/>
                  </a:cubicBezTo>
                  <a:cubicBezTo>
                    <a:pt x="861" y="497"/>
                    <a:pt x="858" y="487"/>
                    <a:pt x="854" y="477"/>
                  </a:cubicBezTo>
                  <a:cubicBezTo>
                    <a:pt x="894" y="461"/>
                    <a:pt x="936" y="448"/>
                    <a:pt x="969" y="425"/>
                  </a:cubicBezTo>
                  <a:cubicBezTo>
                    <a:pt x="1005" y="398"/>
                    <a:pt x="1032" y="362"/>
                    <a:pt x="1065" y="323"/>
                  </a:cubicBezTo>
                  <a:close/>
                  <a:moveTo>
                    <a:pt x="1101" y="484"/>
                  </a:moveTo>
                  <a:cubicBezTo>
                    <a:pt x="1111" y="533"/>
                    <a:pt x="1081" y="595"/>
                    <a:pt x="1032" y="618"/>
                  </a:cubicBezTo>
                  <a:cubicBezTo>
                    <a:pt x="1015" y="625"/>
                    <a:pt x="994" y="639"/>
                    <a:pt x="975" y="639"/>
                  </a:cubicBezTo>
                  <a:cubicBezTo>
                    <a:pt x="964" y="639"/>
                    <a:pt x="954" y="635"/>
                    <a:pt x="946" y="622"/>
                  </a:cubicBezTo>
                  <a:cubicBezTo>
                    <a:pt x="999" y="572"/>
                    <a:pt x="1048" y="530"/>
                    <a:pt x="1101" y="484"/>
                  </a:cubicBezTo>
                  <a:close/>
                  <a:moveTo>
                    <a:pt x="414" y="1"/>
                  </a:moveTo>
                  <a:cubicBezTo>
                    <a:pt x="342" y="60"/>
                    <a:pt x="342" y="129"/>
                    <a:pt x="342" y="195"/>
                  </a:cubicBezTo>
                  <a:cubicBezTo>
                    <a:pt x="342" y="211"/>
                    <a:pt x="348" y="228"/>
                    <a:pt x="355" y="244"/>
                  </a:cubicBezTo>
                  <a:cubicBezTo>
                    <a:pt x="391" y="339"/>
                    <a:pt x="545" y="454"/>
                    <a:pt x="647" y="461"/>
                  </a:cubicBezTo>
                  <a:cubicBezTo>
                    <a:pt x="670" y="461"/>
                    <a:pt x="693" y="461"/>
                    <a:pt x="713" y="464"/>
                  </a:cubicBezTo>
                  <a:cubicBezTo>
                    <a:pt x="729" y="471"/>
                    <a:pt x="752" y="481"/>
                    <a:pt x="759" y="494"/>
                  </a:cubicBezTo>
                  <a:cubicBezTo>
                    <a:pt x="838" y="674"/>
                    <a:pt x="930" y="848"/>
                    <a:pt x="930" y="1052"/>
                  </a:cubicBezTo>
                  <a:cubicBezTo>
                    <a:pt x="930" y="1193"/>
                    <a:pt x="877" y="1299"/>
                    <a:pt x="772" y="1384"/>
                  </a:cubicBezTo>
                  <a:cubicBezTo>
                    <a:pt x="739" y="1407"/>
                    <a:pt x="706" y="1437"/>
                    <a:pt x="680" y="1469"/>
                  </a:cubicBezTo>
                  <a:cubicBezTo>
                    <a:pt x="591" y="1588"/>
                    <a:pt x="595" y="1693"/>
                    <a:pt x="670" y="1824"/>
                  </a:cubicBezTo>
                  <a:cubicBezTo>
                    <a:pt x="690" y="1857"/>
                    <a:pt x="716" y="1887"/>
                    <a:pt x="736" y="1919"/>
                  </a:cubicBezTo>
                  <a:cubicBezTo>
                    <a:pt x="746" y="1936"/>
                    <a:pt x="749" y="1952"/>
                    <a:pt x="752" y="1969"/>
                  </a:cubicBezTo>
                  <a:cubicBezTo>
                    <a:pt x="634" y="1913"/>
                    <a:pt x="585" y="1798"/>
                    <a:pt x="572" y="1594"/>
                  </a:cubicBezTo>
                  <a:cubicBezTo>
                    <a:pt x="404" y="1466"/>
                    <a:pt x="250" y="1315"/>
                    <a:pt x="46" y="1213"/>
                  </a:cubicBezTo>
                  <a:cubicBezTo>
                    <a:pt x="33" y="1256"/>
                    <a:pt x="17" y="1289"/>
                    <a:pt x="13" y="1325"/>
                  </a:cubicBezTo>
                  <a:cubicBezTo>
                    <a:pt x="0" y="1463"/>
                    <a:pt x="13" y="1594"/>
                    <a:pt x="72" y="1722"/>
                  </a:cubicBezTo>
                  <a:cubicBezTo>
                    <a:pt x="105" y="1798"/>
                    <a:pt x="118" y="1877"/>
                    <a:pt x="115" y="1959"/>
                  </a:cubicBezTo>
                  <a:cubicBezTo>
                    <a:pt x="112" y="2123"/>
                    <a:pt x="82" y="2281"/>
                    <a:pt x="46" y="2442"/>
                  </a:cubicBezTo>
                  <a:cubicBezTo>
                    <a:pt x="43" y="2468"/>
                    <a:pt x="36" y="2494"/>
                    <a:pt x="30" y="2534"/>
                  </a:cubicBezTo>
                  <a:cubicBezTo>
                    <a:pt x="66" y="2531"/>
                    <a:pt x="92" y="2527"/>
                    <a:pt x="122" y="2524"/>
                  </a:cubicBezTo>
                  <a:cubicBezTo>
                    <a:pt x="198" y="2515"/>
                    <a:pt x="275" y="2510"/>
                    <a:pt x="351" y="2510"/>
                  </a:cubicBezTo>
                  <a:cubicBezTo>
                    <a:pt x="490" y="2510"/>
                    <a:pt x="628" y="2525"/>
                    <a:pt x="766" y="2550"/>
                  </a:cubicBezTo>
                  <a:cubicBezTo>
                    <a:pt x="818" y="2560"/>
                    <a:pt x="871" y="2560"/>
                    <a:pt x="923" y="2567"/>
                  </a:cubicBezTo>
                  <a:cubicBezTo>
                    <a:pt x="1051" y="2577"/>
                    <a:pt x="1183" y="2586"/>
                    <a:pt x="1311" y="2600"/>
                  </a:cubicBezTo>
                  <a:cubicBezTo>
                    <a:pt x="1340" y="2600"/>
                    <a:pt x="1367" y="2600"/>
                    <a:pt x="1396" y="2596"/>
                  </a:cubicBezTo>
                  <a:cubicBezTo>
                    <a:pt x="1393" y="2544"/>
                    <a:pt x="1390" y="2491"/>
                    <a:pt x="1390" y="2445"/>
                  </a:cubicBezTo>
                  <a:cubicBezTo>
                    <a:pt x="1386" y="2209"/>
                    <a:pt x="1462" y="1988"/>
                    <a:pt x="1541" y="1768"/>
                  </a:cubicBezTo>
                  <a:cubicBezTo>
                    <a:pt x="1620" y="1552"/>
                    <a:pt x="1728" y="1348"/>
                    <a:pt x="1764" y="1118"/>
                  </a:cubicBezTo>
                  <a:cubicBezTo>
                    <a:pt x="1797" y="891"/>
                    <a:pt x="1787" y="671"/>
                    <a:pt x="1738" y="451"/>
                  </a:cubicBezTo>
                  <a:cubicBezTo>
                    <a:pt x="1735" y="441"/>
                    <a:pt x="1728" y="431"/>
                    <a:pt x="1718" y="405"/>
                  </a:cubicBezTo>
                  <a:cubicBezTo>
                    <a:pt x="1679" y="487"/>
                    <a:pt x="1633" y="546"/>
                    <a:pt x="1646" y="635"/>
                  </a:cubicBezTo>
                  <a:cubicBezTo>
                    <a:pt x="1662" y="756"/>
                    <a:pt x="1603" y="855"/>
                    <a:pt x="1521" y="937"/>
                  </a:cubicBezTo>
                  <a:cubicBezTo>
                    <a:pt x="1502" y="956"/>
                    <a:pt x="1481" y="965"/>
                    <a:pt x="1460" y="965"/>
                  </a:cubicBezTo>
                  <a:cubicBezTo>
                    <a:pt x="1425" y="965"/>
                    <a:pt x="1393" y="942"/>
                    <a:pt x="1377" y="901"/>
                  </a:cubicBezTo>
                  <a:cubicBezTo>
                    <a:pt x="1314" y="753"/>
                    <a:pt x="1245" y="609"/>
                    <a:pt x="1196" y="454"/>
                  </a:cubicBezTo>
                  <a:cubicBezTo>
                    <a:pt x="1143" y="293"/>
                    <a:pt x="1028" y="208"/>
                    <a:pt x="890" y="129"/>
                  </a:cubicBezTo>
                  <a:cubicBezTo>
                    <a:pt x="826" y="188"/>
                    <a:pt x="753" y="217"/>
                    <a:pt x="672" y="217"/>
                  </a:cubicBezTo>
                  <a:cubicBezTo>
                    <a:pt x="650" y="217"/>
                    <a:pt x="628" y="215"/>
                    <a:pt x="605" y="211"/>
                  </a:cubicBezTo>
                  <a:cubicBezTo>
                    <a:pt x="496" y="191"/>
                    <a:pt x="430" y="122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751365" y="2948371"/>
              <a:ext cx="98680" cy="204077"/>
            </a:xfrm>
            <a:custGeom>
              <a:avLst/>
              <a:gdLst/>
              <a:ahLst/>
              <a:cxnLst/>
              <a:rect l="l" t="t" r="r" b="b"/>
              <a:pathLst>
                <a:path w="382" h="790" extrusionOk="0">
                  <a:moveTo>
                    <a:pt x="181" y="1"/>
                  </a:moveTo>
                  <a:cubicBezTo>
                    <a:pt x="132" y="1"/>
                    <a:pt x="69" y="43"/>
                    <a:pt x="53" y="102"/>
                  </a:cubicBezTo>
                  <a:lnTo>
                    <a:pt x="50" y="119"/>
                  </a:lnTo>
                  <a:cubicBezTo>
                    <a:pt x="46" y="132"/>
                    <a:pt x="43" y="145"/>
                    <a:pt x="40" y="162"/>
                  </a:cubicBezTo>
                  <a:cubicBezTo>
                    <a:pt x="33" y="201"/>
                    <a:pt x="30" y="240"/>
                    <a:pt x="27" y="280"/>
                  </a:cubicBezTo>
                  <a:cubicBezTo>
                    <a:pt x="20" y="342"/>
                    <a:pt x="0" y="408"/>
                    <a:pt x="20" y="461"/>
                  </a:cubicBezTo>
                  <a:cubicBezTo>
                    <a:pt x="33" y="493"/>
                    <a:pt x="69" y="520"/>
                    <a:pt x="106" y="546"/>
                  </a:cubicBezTo>
                  <a:cubicBezTo>
                    <a:pt x="119" y="556"/>
                    <a:pt x="132" y="562"/>
                    <a:pt x="145" y="576"/>
                  </a:cubicBezTo>
                  <a:cubicBezTo>
                    <a:pt x="145" y="576"/>
                    <a:pt x="148" y="579"/>
                    <a:pt x="152" y="582"/>
                  </a:cubicBezTo>
                  <a:cubicBezTo>
                    <a:pt x="221" y="648"/>
                    <a:pt x="290" y="714"/>
                    <a:pt x="372" y="789"/>
                  </a:cubicBezTo>
                  <a:cubicBezTo>
                    <a:pt x="378" y="710"/>
                    <a:pt x="382" y="635"/>
                    <a:pt x="378" y="562"/>
                  </a:cubicBezTo>
                  <a:cubicBezTo>
                    <a:pt x="378" y="549"/>
                    <a:pt x="378" y="536"/>
                    <a:pt x="375" y="526"/>
                  </a:cubicBezTo>
                  <a:cubicBezTo>
                    <a:pt x="368" y="424"/>
                    <a:pt x="352" y="329"/>
                    <a:pt x="329" y="234"/>
                  </a:cubicBezTo>
                  <a:cubicBezTo>
                    <a:pt x="326" y="211"/>
                    <a:pt x="319" y="188"/>
                    <a:pt x="313" y="165"/>
                  </a:cubicBezTo>
                  <a:cubicBezTo>
                    <a:pt x="309" y="148"/>
                    <a:pt x="306" y="135"/>
                    <a:pt x="299" y="119"/>
                  </a:cubicBezTo>
                  <a:cubicBezTo>
                    <a:pt x="299" y="116"/>
                    <a:pt x="296" y="109"/>
                    <a:pt x="296" y="106"/>
                  </a:cubicBezTo>
                  <a:cubicBezTo>
                    <a:pt x="280" y="47"/>
                    <a:pt x="230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4326164" y="3233817"/>
              <a:ext cx="120896" cy="97647"/>
            </a:xfrm>
            <a:custGeom>
              <a:avLst/>
              <a:gdLst/>
              <a:ahLst/>
              <a:cxnLst/>
              <a:rect l="l" t="t" r="r" b="b"/>
              <a:pathLst>
                <a:path w="468" h="378" extrusionOk="0">
                  <a:moveTo>
                    <a:pt x="130" y="1"/>
                  </a:moveTo>
                  <a:cubicBezTo>
                    <a:pt x="78" y="1"/>
                    <a:pt x="44" y="25"/>
                    <a:pt x="27" y="62"/>
                  </a:cubicBezTo>
                  <a:cubicBezTo>
                    <a:pt x="1" y="124"/>
                    <a:pt x="10" y="200"/>
                    <a:pt x="53" y="243"/>
                  </a:cubicBezTo>
                  <a:cubicBezTo>
                    <a:pt x="116" y="298"/>
                    <a:pt x="185" y="344"/>
                    <a:pt x="270" y="377"/>
                  </a:cubicBezTo>
                  <a:cubicBezTo>
                    <a:pt x="339" y="298"/>
                    <a:pt x="401" y="226"/>
                    <a:pt x="467" y="151"/>
                  </a:cubicBezTo>
                  <a:cubicBezTo>
                    <a:pt x="372" y="72"/>
                    <a:pt x="273" y="16"/>
                    <a:pt x="158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4393328" y="3136430"/>
              <a:ext cx="123996" cy="125288"/>
            </a:xfrm>
            <a:custGeom>
              <a:avLst/>
              <a:gdLst/>
              <a:ahLst/>
              <a:cxnLst/>
              <a:rect l="l" t="t" r="r" b="b"/>
              <a:pathLst>
                <a:path w="480" h="485" extrusionOk="0">
                  <a:moveTo>
                    <a:pt x="93" y="0"/>
                  </a:moveTo>
                  <a:cubicBezTo>
                    <a:pt x="53" y="0"/>
                    <a:pt x="24" y="26"/>
                    <a:pt x="10" y="58"/>
                  </a:cubicBezTo>
                  <a:cubicBezTo>
                    <a:pt x="3" y="74"/>
                    <a:pt x="0" y="91"/>
                    <a:pt x="0" y="107"/>
                  </a:cubicBezTo>
                  <a:cubicBezTo>
                    <a:pt x="0" y="117"/>
                    <a:pt x="3" y="127"/>
                    <a:pt x="3" y="137"/>
                  </a:cubicBezTo>
                  <a:cubicBezTo>
                    <a:pt x="17" y="173"/>
                    <a:pt x="30" y="212"/>
                    <a:pt x="49" y="252"/>
                  </a:cubicBezTo>
                  <a:cubicBezTo>
                    <a:pt x="59" y="268"/>
                    <a:pt x="66" y="281"/>
                    <a:pt x="72" y="298"/>
                  </a:cubicBezTo>
                  <a:cubicBezTo>
                    <a:pt x="112" y="363"/>
                    <a:pt x="164" y="429"/>
                    <a:pt x="237" y="485"/>
                  </a:cubicBezTo>
                  <a:cubicBezTo>
                    <a:pt x="306" y="426"/>
                    <a:pt x="361" y="360"/>
                    <a:pt x="404" y="284"/>
                  </a:cubicBezTo>
                  <a:cubicBezTo>
                    <a:pt x="414" y="268"/>
                    <a:pt x="424" y="255"/>
                    <a:pt x="430" y="238"/>
                  </a:cubicBezTo>
                  <a:cubicBezTo>
                    <a:pt x="450" y="206"/>
                    <a:pt x="467" y="169"/>
                    <a:pt x="480" y="130"/>
                  </a:cubicBezTo>
                  <a:cubicBezTo>
                    <a:pt x="453" y="114"/>
                    <a:pt x="427" y="94"/>
                    <a:pt x="401" y="77"/>
                  </a:cubicBezTo>
                  <a:cubicBezTo>
                    <a:pt x="384" y="68"/>
                    <a:pt x="371" y="61"/>
                    <a:pt x="355" y="54"/>
                  </a:cubicBezTo>
                  <a:cubicBezTo>
                    <a:pt x="335" y="48"/>
                    <a:pt x="319" y="45"/>
                    <a:pt x="299" y="41"/>
                  </a:cubicBezTo>
                  <a:cubicBezTo>
                    <a:pt x="240" y="25"/>
                    <a:pt x="174" y="15"/>
                    <a:pt x="112" y="2"/>
                  </a:cubicBezTo>
                  <a:cubicBezTo>
                    <a:pt x="105" y="1"/>
                    <a:pt x="99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4449384" y="3039817"/>
              <a:ext cx="119863" cy="122704"/>
            </a:xfrm>
            <a:custGeom>
              <a:avLst/>
              <a:gdLst/>
              <a:ahLst/>
              <a:cxnLst/>
              <a:rect l="l" t="t" r="r" b="b"/>
              <a:pathLst>
                <a:path w="464" h="475" extrusionOk="0">
                  <a:moveTo>
                    <a:pt x="74" y="0"/>
                  </a:moveTo>
                  <a:cubicBezTo>
                    <a:pt x="24" y="0"/>
                    <a:pt x="1" y="27"/>
                    <a:pt x="10" y="84"/>
                  </a:cubicBezTo>
                  <a:cubicBezTo>
                    <a:pt x="16" y="123"/>
                    <a:pt x="29" y="166"/>
                    <a:pt x="52" y="195"/>
                  </a:cubicBezTo>
                  <a:cubicBezTo>
                    <a:pt x="56" y="202"/>
                    <a:pt x="59" y="205"/>
                    <a:pt x="62" y="208"/>
                  </a:cubicBezTo>
                  <a:cubicBezTo>
                    <a:pt x="72" y="222"/>
                    <a:pt x="82" y="231"/>
                    <a:pt x="92" y="245"/>
                  </a:cubicBezTo>
                  <a:cubicBezTo>
                    <a:pt x="135" y="297"/>
                    <a:pt x="181" y="350"/>
                    <a:pt x="227" y="402"/>
                  </a:cubicBezTo>
                  <a:cubicBezTo>
                    <a:pt x="240" y="419"/>
                    <a:pt x="253" y="432"/>
                    <a:pt x="266" y="445"/>
                  </a:cubicBezTo>
                  <a:cubicBezTo>
                    <a:pt x="273" y="455"/>
                    <a:pt x="282" y="465"/>
                    <a:pt x="292" y="474"/>
                  </a:cubicBezTo>
                  <a:cubicBezTo>
                    <a:pt x="299" y="465"/>
                    <a:pt x="309" y="451"/>
                    <a:pt x="319" y="442"/>
                  </a:cubicBezTo>
                  <a:cubicBezTo>
                    <a:pt x="328" y="425"/>
                    <a:pt x="342" y="412"/>
                    <a:pt x="351" y="399"/>
                  </a:cubicBezTo>
                  <a:cubicBezTo>
                    <a:pt x="391" y="350"/>
                    <a:pt x="427" y="304"/>
                    <a:pt x="463" y="254"/>
                  </a:cubicBezTo>
                  <a:cubicBezTo>
                    <a:pt x="460" y="251"/>
                    <a:pt x="457" y="248"/>
                    <a:pt x="453" y="245"/>
                  </a:cubicBezTo>
                  <a:cubicBezTo>
                    <a:pt x="443" y="231"/>
                    <a:pt x="437" y="222"/>
                    <a:pt x="427" y="208"/>
                  </a:cubicBezTo>
                  <a:cubicBezTo>
                    <a:pt x="335" y="107"/>
                    <a:pt x="236" y="18"/>
                    <a:pt x="92" y="1"/>
                  </a:cubicBezTo>
                  <a:cubicBezTo>
                    <a:pt x="86" y="1"/>
                    <a:pt x="80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4359229" y="3973394"/>
              <a:ext cx="476351" cy="149829"/>
            </a:xfrm>
            <a:custGeom>
              <a:avLst/>
              <a:gdLst/>
              <a:ahLst/>
              <a:cxnLst/>
              <a:rect l="l" t="t" r="r" b="b"/>
              <a:pathLst>
                <a:path w="1844" h="580" extrusionOk="0">
                  <a:moveTo>
                    <a:pt x="530" y="0"/>
                  </a:moveTo>
                  <a:cubicBezTo>
                    <a:pt x="447" y="0"/>
                    <a:pt x="364" y="6"/>
                    <a:pt x="280" y="18"/>
                  </a:cubicBezTo>
                  <a:cubicBezTo>
                    <a:pt x="214" y="24"/>
                    <a:pt x="149" y="24"/>
                    <a:pt x="76" y="28"/>
                  </a:cubicBezTo>
                  <a:cubicBezTo>
                    <a:pt x="30" y="205"/>
                    <a:pt x="30" y="389"/>
                    <a:pt x="1" y="573"/>
                  </a:cubicBezTo>
                  <a:cubicBezTo>
                    <a:pt x="20" y="573"/>
                    <a:pt x="40" y="579"/>
                    <a:pt x="60" y="579"/>
                  </a:cubicBezTo>
                  <a:cubicBezTo>
                    <a:pt x="132" y="576"/>
                    <a:pt x="208" y="573"/>
                    <a:pt x="283" y="573"/>
                  </a:cubicBezTo>
                  <a:cubicBezTo>
                    <a:pt x="467" y="573"/>
                    <a:pt x="653" y="577"/>
                    <a:pt x="840" y="577"/>
                  </a:cubicBezTo>
                  <a:cubicBezTo>
                    <a:pt x="886" y="577"/>
                    <a:pt x="933" y="577"/>
                    <a:pt x="980" y="576"/>
                  </a:cubicBezTo>
                  <a:cubicBezTo>
                    <a:pt x="1065" y="576"/>
                    <a:pt x="1154" y="560"/>
                    <a:pt x="1243" y="553"/>
                  </a:cubicBezTo>
                  <a:cubicBezTo>
                    <a:pt x="1390" y="547"/>
                    <a:pt x="1541" y="547"/>
                    <a:pt x="1689" y="540"/>
                  </a:cubicBezTo>
                  <a:cubicBezTo>
                    <a:pt x="1709" y="540"/>
                    <a:pt x="1729" y="540"/>
                    <a:pt x="1758" y="537"/>
                  </a:cubicBezTo>
                  <a:cubicBezTo>
                    <a:pt x="1788" y="402"/>
                    <a:pt x="1827" y="277"/>
                    <a:pt x="1844" y="139"/>
                  </a:cubicBezTo>
                  <a:cubicBezTo>
                    <a:pt x="1798" y="133"/>
                    <a:pt x="1755" y="126"/>
                    <a:pt x="1716" y="123"/>
                  </a:cubicBezTo>
                  <a:cubicBezTo>
                    <a:pt x="1624" y="110"/>
                    <a:pt x="1528" y="97"/>
                    <a:pt x="1436" y="90"/>
                  </a:cubicBezTo>
                  <a:cubicBezTo>
                    <a:pt x="1216" y="70"/>
                    <a:pt x="996" y="54"/>
                    <a:pt x="776" y="18"/>
                  </a:cubicBezTo>
                  <a:cubicBezTo>
                    <a:pt x="696" y="6"/>
                    <a:pt x="613" y="0"/>
                    <a:pt x="530" y="0"/>
                  </a:cubicBezTo>
                  <a:close/>
                </a:path>
              </a:pathLst>
            </a:custGeom>
            <a:solidFill>
              <a:srgbClr val="1D5F9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4619878" y="3398110"/>
              <a:ext cx="60448" cy="47015"/>
            </a:xfrm>
            <a:custGeom>
              <a:avLst/>
              <a:gdLst/>
              <a:ahLst/>
              <a:cxnLst/>
              <a:rect l="l" t="t" r="r" b="b"/>
              <a:pathLst>
                <a:path w="234" h="182" extrusionOk="0">
                  <a:moveTo>
                    <a:pt x="211" y="1"/>
                  </a:moveTo>
                  <a:lnTo>
                    <a:pt x="211" y="1"/>
                  </a:lnTo>
                  <a:cubicBezTo>
                    <a:pt x="178" y="40"/>
                    <a:pt x="151" y="76"/>
                    <a:pt x="115" y="103"/>
                  </a:cubicBezTo>
                  <a:cubicBezTo>
                    <a:pt x="82" y="126"/>
                    <a:pt x="40" y="139"/>
                    <a:pt x="0" y="155"/>
                  </a:cubicBezTo>
                  <a:cubicBezTo>
                    <a:pt x="4" y="165"/>
                    <a:pt x="7" y="175"/>
                    <a:pt x="10" y="181"/>
                  </a:cubicBezTo>
                  <a:cubicBezTo>
                    <a:pt x="76" y="178"/>
                    <a:pt x="138" y="155"/>
                    <a:pt x="188" y="106"/>
                  </a:cubicBezTo>
                  <a:cubicBezTo>
                    <a:pt x="214" y="83"/>
                    <a:pt x="234" y="47"/>
                    <a:pt x="2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643644" y="3439700"/>
              <a:ext cx="42624" cy="40557"/>
            </a:xfrm>
            <a:custGeom>
              <a:avLst/>
              <a:gdLst/>
              <a:ahLst/>
              <a:cxnLst/>
              <a:rect l="l" t="t" r="r" b="b"/>
              <a:pathLst>
                <a:path w="165" h="157" extrusionOk="0">
                  <a:moveTo>
                    <a:pt x="155" y="1"/>
                  </a:moveTo>
                  <a:cubicBezTo>
                    <a:pt x="102" y="47"/>
                    <a:pt x="53" y="89"/>
                    <a:pt x="0" y="139"/>
                  </a:cubicBezTo>
                  <a:cubicBezTo>
                    <a:pt x="8" y="152"/>
                    <a:pt x="18" y="156"/>
                    <a:pt x="29" y="156"/>
                  </a:cubicBezTo>
                  <a:cubicBezTo>
                    <a:pt x="48" y="156"/>
                    <a:pt x="69" y="142"/>
                    <a:pt x="86" y="135"/>
                  </a:cubicBezTo>
                  <a:cubicBezTo>
                    <a:pt x="135" y="112"/>
                    <a:pt x="165" y="50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758081" y="3220901"/>
              <a:ext cx="122446" cy="137687"/>
            </a:xfrm>
            <a:custGeom>
              <a:avLst/>
              <a:gdLst/>
              <a:ahLst/>
              <a:cxnLst/>
              <a:rect l="l" t="t" r="r" b="b"/>
              <a:pathLst>
                <a:path w="474" h="533" extrusionOk="0">
                  <a:moveTo>
                    <a:pt x="313" y="66"/>
                  </a:moveTo>
                  <a:cubicBezTo>
                    <a:pt x="349" y="112"/>
                    <a:pt x="375" y="145"/>
                    <a:pt x="405" y="181"/>
                  </a:cubicBezTo>
                  <a:cubicBezTo>
                    <a:pt x="323" y="276"/>
                    <a:pt x="244" y="368"/>
                    <a:pt x="158" y="467"/>
                  </a:cubicBezTo>
                  <a:cubicBezTo>
                    <a:pt x="132" y="431"/>
                    <a:pt x="106" y="394"/>
                    <a:pt x="80" y="355"/>
                  </a:cubicBezTo>
                  <a:cubicBezTo>
                    <a:pt x="185" y="296"/>
                    <a:pt x="250" y="191"/>
                    <a:pt x="313" y="66"/>
                  </a:cubicBezTo>
                  <a:close/>
                  <a:moveTo>
                    <a:pt x="310" y="0"/>
                  </a:moveTo>
                  <a:cubicBezTo>
                    <a:pt x="287" y="33"/>
                    <a:pt x="270" y="49"/>
                    <a:pt x="260" y="69"/>
                  </a:cubicBezTo>
                  <a:cubicBezTo>
                    <a:pt x="208" y="171"/>
                    <a:pt x="149" y="266"/>
                    <a:pt x="43" y="322"/>
                  </a:cubicBezTo>
                  <a:cubicBezTo>
                    <a:pt x="4" y="345"/>
                    <a:pt x="1" y="375"/>
                    <a:pt x="30" y="404"/>
                  </a:cubicBezTo>
                  <a:cubicBezTo>
                    <a:pt x="70" y="447"/>
                    <a:pt x="109" y="486"/>
                    <a:pt x="155" y="532"/>
                  </a:cubicBezTo>
                  <a:cubicBezTo>
                    <a:pt x="227" y="500"/>
                    <a:pt x="250" y="414"/>
                    <a:pt x="306" y="358"/>
                  </a:cubicBezTo>
                  <a:cubicBezTo>
                    <a:pt x="362" y="306"/>
                    <a:pt x="411" y="247"/>
                    <a:pt x="474" y="184"/>
                  </a:cubicBezTo>
                  <a:cubicBezTo>
                    <a:pt x="425" y="128"/>
                    <a:pt x="372" y="72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778489" y="3237692"/>
              <a:ext cx="84214" cy="103847"/>
            </a:xfrm>
            <a:custGeom>
              <a:avLst/>
              <a:gdLst/>
              <a:ahLst/>
              <a:cxnLst/>
              <a:rect l="l" t="t" r="r" b="b"/>
              <a:pathLst>
                <a:path w="326" h="402" extrusionOk="0">
                  <a:moveTo>
                    <a:pt x="234" y="1"/>
                  </a:moveTo>
                  <a:cubicBezTo>
                    <a:pt x="171" y="126"/>
                    <a:pt x="106" y="231"/>
                    <a:pt x="1" y="290"/>
                  </a:cubicBezTo>
                  <a:cubicBezTo>
                    <a:pt x="27" y="329"/>
                    <a:pt x="53" y="366"/>
                    <a:pt x="79" y="402"/>
                  </a:cubicBezTo>
                  <a:cubicBezTo>
                    <a:pt x="165" y="303"/>
                    <a:pt x="244" y="211"/>
                    <a:pt x="326" y="116"/>
                  </a:cubicBezTo>
                  <a:cubicBezTo>
                    <a:pt x="296" y="80"/>
                    <a:pt x="270" y="47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0"/>
          <p:cNvGrpSpPr/>
          <p:nvPr/>
        </p:nvGrpSpPr>
        <p:grpSpPr>
          <a:xfrm flipH="1">
            <a:off x="6777390" y="2451007"/>
            <a:ext cx="1219811" cy="3628175"/>
            <a:chOff x="2177426" y="2225327"/>
            <a:chExt cx="1219811" cy="3628175"/>
          </a:xfrm>
        </p:grpSpPr>
        <p:sp>
          <p:nvSpPr>
            <p:cNvPr id="219" name="Google Shape;219;p20"/>
            <p:cNvSpPr/>
            <p:nvPr/>
          </p:nvSpPr>
          <p:spPr>
            <a:xfrm>
              <a:off x="2177426" y="2225327"/>
              <a:ext cx="1219811" cy="3628175"/>
            </a:xfrm>
            <a:custGeom>
              <a:avLst/>
              <a:gdLst/>
              <a:ahLst/>
              <a:cxnLst/>
              <a:rect l="l" t="t" r="r" b="b"/>
              <a:pathLst>
                <a:path w="4722" h="14045" extrusionOk="0">
                  <a:moveTo>
                    <a:pt x="1610" y="3289"/>
                  </a:moveTo>
                  <a:cubicBezTo>
                    <a:pt x="1612" y="3289"/>
                    <a:pt x="1614" y="3289"/>
                    <a:pt x="1617" y="3289"/>
                  </a:cubicBezTo>
                  <a:cubicBezTo>
                    <a:pt x="1603" y="3411"/>
                    <a:pt x="1623" y="3536"/>
                    <a:pt x="1561" y="3660"/>
                  </a:cubicBezTo>
                  <a:cubicBezTo>
                    <a:pt x="1485" y="3585"/>
                    <a:pt x="1446" y="3506"/>
                    <a:pt x="1479" y="3407"/>
                  </a:cubicBezTo>
                  <a:cubicBezTo>
                    <a:pt x="1498" y="3347"/>
                    <a:pt x="1526" y="3289"/>
                    <a:pt x="1610" y="3289"/>
                  </a:cubicBezTo>
                  <a:close/>
                  <a:moveTo>
                    <a:pt x="3890" y="2967"/>
                  </a:moveTo>
                  <a:cubicBezTo>
                    <a:pt x="3887" y="3200"/>
                    <a:pt x="3906" y="3427"/>
                    <a:pt x="3860" y="3660"/>
                  </a:cubicBezTo>
                  <a:lnTo>
                    <a:pt x="3085" y="3660"/>
                  </a:lnTo>
                  <a:cubicBezTo>
                    <a:pt x="3138" y="3591"/>
                    <a:pt x="3170" y="3519"/>
                    <a:pt x="3154" y="3437"/>
                  </a:cubicBezTo>
                  <a:cubicBezTo>
                    <a:pt x="3147" y="3391"/>
                    <a:pt x="3134" y="3342"/>
                    <a:pt x="3115" y="3299"/>
                  </a:cubicBezTo>
                  <a:cubicBezTo>
                    <a:pt x="3082" y="3227"/>
                    <a:pt x="3019" y="3194"/>
                    <a:pt x="2937" y="3191"/>
                  </a:cubicBezTo>
                  <a:cubicBezTo>
                    <a:pt x="2930" y="3190"/>
                    <a:pt x="2923" y="3190"/>
                    <a:pt x="2915" y="3190"/>
                  </a:cubicBezTo>
                  <a:cubicBezTo>
                    <a:pt x="2788" y="3190"/>
                    <a:pt x="2686" y="3245"/>
                    <a:pt x="2596" y="3332"/>
                  </a:cubicBezTo>
                  <a:cubicBezTo>
                    <a:pt x="2520" y="3401"/>
                    <a:pt x="2441" y="3467"/>
                    <a:pt x="2352" y="3545"/>
                  </a:cubicBezTo>
                  <a:lnTo>
                    <a:pt x="2352" y="3030"/>
                  </a:lnTo>
                  <a:cubicBezTo>
                    <a:pt x="2389" y="3026"/>
                    <a:pt x="2418" y="3023"/>
                    <a:pt x="2448" y="3023"/>
                  </a:cubicBezTo>
                  <a:cubicBezTo>
                    <a:pt x="2478" y="3023"/>
                    <a:pt x="2509" y="3024"/>
                    <a:pt x="2540" y="3024"/>
                  </a:cubicBezTo>
                  <a:cubicBezTo>
                    <a:pt x="2716" y="3024"/>
                    <a:pt x="2892" y="3015"/>
                    <a:pt x="3069" y="2987"/>
                  </a:cubicBezTo>
                  <a:cubicBezTo>
                    <a:pt x="3115" y="2980"/>
                    <a:pt x="3161" y="2984"/>
                    <a:pt x="3207" y="2980"/>
                  </a:cubicBezTo>
                  <a:cubicBezTo>
                    <a:pt x="3420" y="2977"/>
                    <a:pt x="3634" y="2970"/>
                    <a:pt x="3847" y="2967"/>
                  </a:cubicBezTo>
                  <a:close/>
                  <a:moveTo>
                    <a:pt x="2931" y="3255"/>
                  </a:moveTo>
                  <a:cubicBezTo>
                    <a:pt x="2967" y="3255"/>
                    <a:pt x="3004" y="3266"/>
                    <a:pt x="3026" y="3286"/>
                  </a:cubicBezTo>
                  <a:cubicBezTo>
                    <a:pt x="3085" y="3338"/>
                    <a:pt x="3111" y="3473"/>
                    <a:pt x="3078" y="3549"/>
                  </a:cubicBezTo>
                  <a:cubicBezTo>
                    <a:pt x="3063" y="3579"/>
                    <a:pt x="3054" y="3612"/>
                    <a:pt x="3011" y="3612"/>
                  </a:cubicBezTo>
                  <a:cubicBezTo>
                    <a:pt x="3008" y="3612"/>
                    <a:pt x="3004" y="3612"/>
                    <a:pt x="3000" y="3611"/>
                  </a:cubicBezTo>
                  <a:cubicBezTo>
                    <a:pt x="2986" y="3611"/>
                    <a:pt x="2967" y="3634"/>
                    <a:pt x="2954" y="3647"/>
                  </a:cubicBezTo>
                  <a:cubicBezTo>
                    <a:pt x="2894" y="3710"/>
                    <a:pt x="2875" y="3716"/>
                    <a:pt x="2793" y="3716"/>
                  </a:cubicBezTo>
                  <a:cubicBezTo>
                    <a:pt x="2782" y="3717"/>
                    <a:pt x="2772" y="3718"/>
                    <a:pt x="2763" y="3718"/>
                  </a:cubicBezTo>
                  <a:cubicBezTo>
                    <a:pt x="2671" y="3718"/>
                    <a:pt x="2643" y="3661"/>
                    <a:pt x="2655" y="3568"/>
                  </a:cubicBezTo>
                  <a:cubicBezTo>
                    <a:pt x="2661" y="3522"/>
                    <a:pt x="2681" y="3473"/>
                    <a:pt x="2707" y="3434"/>
                  </a:cubicBezTo>
                  <a:cubicBezTo>
                    <a:pt x="2747" y="3381"/>
                    <a:pt x="2793" y="3332"/>
                    <a:pt x="2842" y="3286"/>
                  </a:cubicBezTo>
                  <a:cubicBezTo>
                    <a:pt x="2861" y="3265"/>
                    <a:pt x="2896" y="3255"/>
                    <a:pt x="2931" y="3255"/>
                  </a:cubicBezTo>
                  <a:close/>
                  <a:moveTo>
                    <a:pt x="3863" y="441"/>
                  </a:moveTo>
                  <a:cubicBezTo>
                    <a:pt x="3918" y="441"/>
                    <a:pt x="3973" y="441"/>
                    <a:pt x="4028" y="441"/>
                  </a:cubicBezTo>
                  <a:cubicBezTo>
                    <a:pt x="4120" y="444"/>
                    <a:pt x="4192" y="526"/>
                    <a:pt x="4195" y="644"/>
                  </a:cubicBezTo>
                  <a:cubicBezTo>
                    <a:pt x="4199" y="773"/>
                    <a:pt x="4195" y="901"/>
                    <a:pt x="4199" y="1029"/>
                  </a:cubicBezTo>
                  <a:cubicBezTo>
                    <a:pt x="4199" y="1104"/>
                    <a:pt x="4192" y="1183"/>
                    <a:pt x="4202" y="1259"/>
                  </a:cubicBezTo>
                  <a:cubicBezTo>
                    <a:pt x="4218" y="1403"/>
                    <a:pt x="4235" y="1551"/>
                    <a:pt x="4264" y="1692"/>
                  </a:cubicBezTo>
                  <a:cubicBezTo>
                    <a:pt x="4310" y="1919"/>
                    <a:pt x="4324" y="2146"/>
                    <a:pt x="4353" y="2373"/>
                  </a:cubicBezTo>
                  <a:cubicBezTo>
                    <a:pt x="4386" y="2639"/>
                    <a:pt x="4383" y="2905"/>
                    <a:pt x="4379" y="3171"/>
                  </a:cubicBezTo>
                  <a:cubicBezTo>
                    <a:pt x="4379" y="3319"/>
                    <a:pt x="4373" y="3463"/>
                    <a:pt x="4360" y="3611"/>
                  </a:cubicBezTo>
                  <a:cubicBezTo>
                    <a:pt x="4353" y="3680"/>
                    <a:pt x="4324" y="3752"/>
                    <a:pt x="4297" y="3821"/>
                  </a:cubicBezTo>
                  <a:cubicBezTo>
                    <a:pt x="4271" y="3887"/>
                    <a:pt x="4222" y="3926"/>
                    <a:pt x="4149" y="3943"/>
                  </a:cubicBezTo>
                  <a:cubicBezTo>
                    <a:pt x="3972" y="3982"/>
                    <a:pt x="3795" y="4041"/>
                    <a:pt x="3611" y="4048"/>
                  </a:cubicBezTo>
                  <a:cubicBezTo>
                    <a:pt x="3600" y="4048"/>
                    <a:pt x="3588" y="4048"/>
                    <a:pt x="3577" y="4048"/>
                  </a:cubicBezTo>
                  <a:cubicBezTo>
                    <a:pt x="3462" y="4048"/>
                    <a:pt x="3343" y="4034"/>
                    <a:pt x="3230" y="4028"/>
                  </a:cubicBezTo>
                  <a:cubicBezTo>
                    <a:pt x="3154" y="4022"/>
                    <a:pt x="3082" y="4018"/>
                    <a:pt x="3009" y="4012"/>
                  </a:cubicBezTo>
                  <a:cubicBezTo>
                    <a:pt x="2921" y="4002"/>
                    <a:pt x="2835" y="3992"/>
                    <a:pt x="2734" y="3982"/>
                  </a:cubicBezTo>
                  <a:cubicBezTo>
                    <a:pt x="2750" y="3956"/>
                    <a:pt x="2760" y="3943"/>
                    <a:pt x="2770" y="3930"/>
                  </a:cubicBezTo>
                  <a:cubicBezTo>
                    <a:pt x="2839" y="3874"/>
                    <a:pt x="2904" y="3815"/>
                    <a:pt x="2973" y="3759"/>
                  </a:cubicBezTo>
                  <a:cubicBezTo>
                    <a:pt x="2986" y="3746"/>
                    <a:pt x="3009" y="3736"/>
                    <a:pt x="3029" y="3736"/>
                  </a:cubicBezTo>
                  <a:cubicBezTo>
                    <a:pt x="3243" y="3726"/>
                    <a:pt x="3456" y="3723"/>
                    <a:pt x="3670" y="3716"/>
                  </a:cubicBezTo>
                  <a:cubicBezTo>
                    <a:pt x="3716" y="3716"/>
                    <a:pt x="3762" y="3723"/>
                    <a:pt x="3808" y="3723"/>
                  </a:cubicBezTo>
                  <a:cubicBezTo>
                    <a:pt x="3920" y="3723"/>
                    <a:pt x="3926" y="3719"/>
                    <a:pt x="3939" y="3608"/>
                  </a:cubicBezTo>
                  <a:cubicBezTo>
                    <a:pt x="3949" y="3496"/>
                    <a:pt x="3956" y="3381"/>
                    <a:pt x="3959" y="3269"/>
                  </a:cubicBezTo>
                  <a:cubicBezTo>
                    <a:pt x="3962" y="3171"/>
                    <a:pt x="3959" y="3072"/>
                    <a:pt x="3959" y="2974"/>
                  </a:cubicBezTo>
                  <a:cubicBezTo>
                    <a:pt x="3956" y="2911"/>
                    <a:pt x="3933" y="2895"/>
                    <a:pt x="3874" y="2895"/>
                  </a:cubicBezTo>
                  <a:cubicBezTo>
                    <a:pt x="3683" y="2901"/>
                    <a:pt x="3492" y="2908"/>
                    <a:pt x="3305" y="2915"/>
                  </a:cubicBezTo>
                  <a:cubicBezTo>
                    <a:pt x="3193" y="2918"/>
                    <a:pt x="3085" y="2921"/>
                    <a:pt x="2977" y="2934"/>
                  </a:cubicBezTo>
                  <a:cubicBezTo>
                    <a:pt x="2776" y="2957"/>
                    <a:pt x="2579" y="2964"/>
                    <a:pt x="2382" y="2964"/>
                  </a:cubicBezTo>
                  <a:cubicBezTo>
                    <a:pt x="2356" y="2964"/>
                    <a:pt x="2333" y="2967"/>
                    <a:pt x="2297" y="2967"/>
                  </a:cubicBezTo>
                  <a:cubicBezTo>
                    <a:pt x="2293" y="3013"/>
                    <a:pt x="2287" y="3053"/>
                    <a:pt x="2287" y="3095"/>
                  </a:cubicBezTo>
                  <a:cubicBezTo>
                    <a:pt x="2283" y="3237"/>
                    <a:pt x="2283" y="3378"/>
                    <a:pt x="2287" y="3519"/>
                  </a:cubicBezTo>
                  <a:cubicBezTo>
                    <a:pt x="2287" y="3572"/>
                    <a:pt x="2277" y="3611"/>
                    <a:pt x="2228" y="3641"/>
                  </a:cubicBezTo>
                  <a:cubicBezTo>
                    <a:pt x="2185" y="3667"/>
                    <a:pt x="2142" y="3700"/>
                    <a:pt x="2103" y="3726"/>
                  </a:cubicBezTo>
                  <a:cubicBezTo>
                    <a:pt x="2021" y="3683"/>
                    <a:pt x="2021" y="3604"/>
                    <a:pt x="2011" y="3539"/>
                  </a:cubicBezTo>
                  <a:cubicBezTo>
                    <a:pt x="1981" y="3276"/>
                    <a:pt x="1955" y="3016"/>
                    <a:pt x="1938" y="2754"/>
                  </a:cubicBezTo>
                  <a:cubicBezTo>
                    <a:pt x="1932" y="2596"/>
                    <a:pt x="1948" y="2438"/>
                    <a:pt x="1955" y="2277"/>
                  </a:cubicBezTo>
                  <a:cubicBezTo>
                    <a:pt x="1961" y="2070"/>
                    <a:pt x="1971" y="1863"/>
                    <a:pt x="1971" y="1653"/>
                  </a:cubicBezTo>
                  <a:cubicBezTo>
                    <a:pt x="1975" y="1315"/>
                    <a:pt x="1971" y="973"/>
                    <a:pt x="1971" y="635"/>
                  </a:cubicBezTo>
                  <a:lnTo>
                    <a:pt x="1971" y="526"/>
                  </a:lnTo>
                  <a:cubicBezTo>
                    <a:pt x="2083" y="513"/>
                    <a:pt x="2188" y="497"/>
                    <a:pt x="2293" y="480"/>
                  </a:cubicBezTo>
                  <a:cubicBezTo>
                    <a:pt x="2364" y="470"/>
                    <a:pt x="2434" y="466"/>
                    <a:pt x="2504" y="466"/>
                  </a:cubicBezTo>
                  <a:cubicBezTo>
                    <a:pt x="2613" y="466"/>
                    <a:pt x="2722" y="476"/>
                    <a:pt x="2832" y="490"/>
                  </a:cubicBezTo>
                  <a:cubicBezTo>
                    <a:pt x="2889" y="499"/>
                    <a:pt x="2948" y="504"/>
                    <a:pt x="3008" y="504"/>
                  </a:cubicBezTo>
                  <a:cubicBezTo>
                    <a:pt x="3062" y="504"/>
                    <a:pt x="3117" y="499"/>
                    <a:pt x="3170" y="490"/>
                  </a:cubicBezTo>
                  <a:cubicBezTo>
                    <a:pt x="3399" y="445"/>
                    <a:pt x="3630" y="441"/>
                    <a:pt x="3863" y="441"/>
                  </a:cubicBezTo>
                  <a:close/>
                  <a:moveTo>
                    <a:pt x="4147" y="63"/>
                  </a:moveTo>
                  <a:cubicBezTo>
                    <a:pt x="4270" y="63"/>
                    <a:pt x="4349" y="145"/>
                    <a:pt x="4402" y="237"/>
                  </a:cubicBezTo>
                  <a:cubicBezTo>
                    <a:pt x="4448" y="319"/>
                    <a:pt x="4478" y="418"/>
                    <a:pt x="4448" y="520"/>
                  </a:cubicBezTo>
                  <a:cubicBezTo>
                    <a:pt x="4442" y="543"/>
                    <a:pt x="4445" y="569"/>
                    <a:pt x="4445" y="592"/>
                  </a:cubicBezTo>
                  <a:cubicBezTo>
                    <a:pt x="4445" y="750"/>
                    <a:pt x="4442" y="907"/>
                    <a:pt x="4445" y="1062"/>
                  </a:cubicBezTo>
                  <a:cubicBezTo>
                    <a:pt x="4448" y="1157"/>
                    <a:pt x="4462" y="1249"/>
                    <a:pt x="4468" y="1344"/>
                  </a:cubicBezTo>
                  <a:cubicBezTo>
                    <a:pt x="4471" y="1380"/>
                    <a:pt x="4475" y="1416"/>
                    <a:pt x="4475" y="1453"/>
                  </a:cubicBezTo>
                  <a:cubicBezTo>
                    <a:pt x="4468" y="1610"/>
                    <a:pt x="4485" y="1765"/>
                    <a:pt x="4524" y="1916"/>
                  </a:cubicBezTo>
                  <a:cubicBezTo>
                    <a:pt x="4557" y="2044"/>
                    <a:pt x="4570" y="2175"/>
                    <a:pt x="4567" y="2307"/>
                  </a:cubicBezTo>
                  <a:cubicBezTo>
                    <a:pt x="4557" y="2589"/>
                    <a:pt x="4583" y="2869"/>
                    <a:pt x="4623" y="3148"/>
                  </a:cubicBezTo>
                  <a:cubicBezTo>
                    <a:pt x="4646" y="3335"/>
                    <a:pt x="4665" y="3526"/>
                    <a:pt x="4659" y="3716"/>
                  </a:cubicBezTo>
                  <a:cubicBezTo>
                    <a:pt x="4655" y="3861"/>
                    <a:pt x="4659" y="4009"/>
                    <a:pt x="4659" y="4156"/>
                  </a:cubicBezTo>
                  <a:cubicBezTo>
                    <a:pt x="4659" y="4285"/>
                    <a:pt x="4583" y="4360"/>
                    <a:pt x="4452" y="4360"/>
                  </a:cubicBezTo>
                  <a:cubicBezTo>
                    <a:pt x="4353" y="4360"/>
                    <a:pt x="4258" y="4350"/>
                    <a:pt x="4159" y="4347"/>
                  </a:cubicBezTo>
                  <a:cubicBezTo>
                    <a:pt x="4025" y="4340"/>
                    <a:pt x="3890" y="4337"/>
                    <a:pt x="3755" y="4331"/>
                  </a:cubicBezTo>
                  <a:cubicBezTo>
                    <a:pt x="3734" y="4330"/>
                    <a:pt x="3712" y="4329"/>
                    <a:pt x="3691" y="4329"/>
                  </a:cubicBezTo>
                  <a:cubicBezTo>
                    <a:pt x="3467" y="4329"/>
                    <a:pt x="3251" y="4373"/>
                    <a:pt x="3029" y="4409"/>
                  </a:cubicBezTo>
                  <a:cubicBezTo>
                    <a:pt x="2963" y="4421"/>
                    <a:pt x="2896" y="4426"/>
                    <a:pt x="2829" y="4426"/>
                  </a:cubicBezTo>
                  <a:cubicBezTo>
                    <a:pt x="2743" y="4426"/>
                    <a:pt x="2657" y="4418"/>
                    <a:pt x="2573" y="4403"/>
                  </a:cubicBezTo>
                  <a:cubicBezTo>
                    <a:pt x="2533" y="4396"/>
                    <a:pt x="2494" y="4377"/>
                    <a:pt x="2451" y="4363"/>
                  </a:cubicBezTo>
                  <a:cubicBezTo>
                    <a:pt x="2474" y="4275"/>
                    <a:pt x="2520" y="4209"/>
                    <a:pt x="2566" y="4140"/>
                  </a:cubicBezTo>
                  <a:cubicBezTo>
                    <a:pt x="2616" y="4068"/>
                    <a:pt x="2676" y="4048"/>
                    <a:pt x="2743" y="4048"/>
                  </a:cubicBezTo>
                  <a:cubicBezTo>
                    <a:pt x="2767" y="4048"/>
                    <a:pt x="2793" y="4051"/>
                    <a:pt x="2819" y="4055"/>
                  </a:cubicBezTo>
                  <a:cubicBezTo>
                    <a:pt x="3046" y="4078"/>
                    <a:pt x="3272" y="4107"/>
                    <a:pt x="3502" y="4117"/>
                  </a:cubicBezTo>
                  <a:cubicBezTo>
                    <a:pt x="3517" y="4118"/>
                    <a:pt x="3532" y="4118"/>
                    <a:pt x="3547" y="4118"/>
                  </a:cubicBezTo>
                  <a:cubicBezTo>
                    <a:pt x="3644" y="4118"/>
                    <a:pt x="3741" y="4101"/>
                    <a:pt x="3837" y="4084"/>
                  </a:cubicBezTo>
                  <a:cubicBezTo>
                    <a:pt x="3946" y="4064"/>
                    <a:pt x="4051" y="4035"/>
                    <a:pt x="4159" y="4009"/>
                  </a:cubicBezTo>
                  <a:cubicBezTo>
                    <a:pt x="4264" y="3986"/>
                    <a:pt x="4333" y="3920"/>
                    <a:pt x="4373" y="3818"/>
                  </a:cubicBezTo>
                  <a:cubicBezTo>
                    <a:pt x="4402" y="3733"/>
                    <a:pt x="4425" y="3650"/>
                    <a:pt x="4429" y="3559"/>
                  </a:cubicBezTo>
                  <a:cubicBezTo>
                    <a:pt x="4429" y="3279"/>
                    <a:pt x="4445" y="3003"/>
                    <a:pt x="4442" y="2724"/>
                  </a:cubicBezTo>
                  <a:cubicBezTo>
                    <a:pt x="4439" y="2533"/>
                    <a:pt x="4412" y="2340"/>
                    <a:pt x="4393" y="2149"/>
                  </a:cubicBezTo>
                  <a:cubicBezTo>
                    <a:pt x="4389" y="2090"/>
                    <a:pt x="4383" y="2028"/>
                    <a:pt x="4373" y="1968"/>
                  </a:cubicBezTo>
                  <a:cubicBezTo>
                    <a:pt x="4340" y="1729"/>
                    <a:pt x="4304" y="1492"/>
                    <a:pt x="4268" y="1252"/>
                  </a:cubicBezTo>
                  <a:cubicBezTo>
                    <a:pt x="4261" y="1223"/>
                    <a:pt x="4261" y="1193"/>
                    <a:pt x="4261" y="1164"/>
                  </a:cubicBezTo>
                  <a:cubicBezTo>
                    <a:pt x="4261" y="993"/>
                    <a:pt x="4258" y="825"/>
                    <a:pt x="4261" y="658"/>
                  </a:cubicBezTo>
                  <a:cubicBezTo>
                    <a:pt x="4264" y="556"/>
                    <a:pt x="4215" y="480"/>
                    <a:pt x="4149" y="414"/>
                  </a:cubicBezTo>
                  <a:cubicBezTo>
                    <a:pt x="4126" y="388"/>
                    <a:pt x="4077" y="378"/>
                    <a:pt x="4041" y="378"/>
                  </a:cubicBezTo>
                  <a:cubicBezTo>
                    <a:pt x="3946" y="377"/>
                    <a:pt x="3851" y="376"/>
                    <a:pt x="3755" y="376"/>
                  </a:cubicBezTo>
                  <a:cubicBezTo>
                    <a:pt x="3660" y="376"/>
                    <a:pt x="3565" y="377"/>
                    <a:pt x="3469" y="378"/>
                  </a:cubicBezTo>
                  <a:cubicBezTo>
                    <a:pt x="3456" y="378"/>
                    <a:pt x="3440" y="378"/>
                    <a:pt x="3427" y="385"/>
                  </a:cubicBezTo>
                  <a:cubicBezTo>
                    <a:pt x="3304" y="420"/>
                    <a:pt x="3181" y="431"/>
                    <a:pt x="3058" y="431"/>
                  </a:cubicBezTo>
                  <a:cubicBezTo>
                    <a:pt x="2963" y="431"/>
                    <a:pt x="2868" y="425"/>
                    <a:pt x="2773" y="418"/>
                  </a:cubicBezTo>
                  <a:cubicBezTo>
                    <a:pt x="2716" y="413"/>
                    <a:pt x="2659" y="411"/>
                    <a:pt x="2602" y="411"/>
                  </a:cubicBezTo>
                  <a:cubicBezTo>
                    <a:pt x="2493" y="411"/>
                    <a:pt x="2384" y="418"/>
                    <a:pt x="2277" y="424"/>
                  </a:cubicBezTo>
                  <a:cubicBezTo>
                    <a:pt x="2155" y="431"/>
                    <a:pt x="2037" y="454"/>
                    <a:pt x="1912" y="467"/>
                  </a:cubicBezTo>
                  <a:cubicBezTo>
                    <a:pt x="1909" y="490"/>
                    <a:pt x="1906" y="506"/>
                    <a:pt x="1906" y="523"/>
                  </a:cubicBezTo>
                  <a:cubicBezTo>
                    <a:pt x="1906" y="989"/>
                    <a:pt x="1909" y="1456"/>
                    <a:pt x="1906" y="1922"/>
                  </a:cubicBezTo>
                  <a:cubicBezTo>
                    <a:pt x="1902" y="2152"/>
                    <a:pt x="1879" y="2386"/>
                    <a:pt x="1873" y="2616"/>
                  </a:cubicBezTo>
                  <a:cubicBezTo>
                    <a:pt x="1869" y="2734"/>
                    <a:pt x="1879" y="2855"/>
                    <a:pt x="1889" y="2974"/>
                  </a:cubicBezTo>
                  <a:cubicBezTo>
                    <a:pt x="1902" y="3138"/>
                    <a:pt x="1922" y="3302"/>
                    <a:pt x="1935" y="3467"/>
                  </a:cubicBezTo>
                  <a:cubicBezTo>
                    <a:pt x="1945" y="3572"/>
                    <a:pt x="1965" y="3677"/>
                    <a:pt x="2027" y="3769"/>
                  </a:cubicBezTo>
                  <a:cubicBezTo>
                    <a:pt x="1962" y="3797"/>
                    <a:pt x="1898" y="3823"/>
                    <a:pt x="1833" y="3823"/>
                  </a:cubicBezTo>
                  <a:cubicBezTo>
                    <a:pt x="1806" y="3823"/>
                    <a:pt x="1779" y="3819"/>
                    <a:pt x="1751" y="3808"/>
                  </a:cubicBezTo>
                  <a:cubicBezTo>
                    <a:pt x="1715" y="3795"/>
                    <a:pt x="1676" y="3779"/>
                    <a:pt x="1649" y="3752"/>
                  </a:cubicBezTo>
                  <a:cubicBezTo>
                    <a:pt x="1633" y="3733"/>
                    <a:pt x="1633" y="3693"/>
                    <a:pt x="1636" y="3667"/>
                  </a:cubicBezTo>
                  <a:cubicBezTo>
                    <a:pt x="1692" y="3358"/>
                    <a:pt x="1728" y="3046"/>
                    <a:pt x="1685" y="2731"/>
                  </a:cubicBezTo>
                  <a:cubicBezTo>
                    <a:pt x="1682" y="2714"/>
                    <a:pt x="1685" y="2698"/>
                    <a:pt x="1685" y="2685"/>
                  </a:cubicBezTo>
                  <a:cubicBezTo>
                    <a:pt x="1685" y="2422"/>
                    <a:pt x="1682" y="2162"/>
                    <a:pt x="1685" y="1903"/>
                  </a:cubicBezTo>
                  <a:cubicBezTo>
                    <a:pt x="1689" y="1663"/>
                    <a:pt x="1699" y="1420"/>
                    <a:pt x="1702" y="1180"/>
                  </a:cubicBezTo>
                  <a:cubicBezTo>
                    <a:pt x="1705" y="937"/>
                    <a:pt x="1682" y="697"/>
                    <a:pt x="1649" y="457"/>
                  </a:cubicBezTo>
                  <a:cubicBezTo>
                    <a:pt x="1636" y="372"/>
                    <a:pt x="1633" y="280"/>
                    <a:pt x="1623" y="191"/>
                  </a:cubicBezTo>
                  <a:cubicBezTo>
                    <a:pt x="1679" y="155"/>
                    <a:pt x="1735" y="139"/>
                    <a:pt x="1797" y="135"/>
                  </a:cubicBezTo>
                  <a:cubicBezTo>
                    <a:pt x="2017" y="135"/>
                    <a:pt x="2237" y="132"/>
                    <a:pt x="2458" y="132"/>
                  </a:cubicBezTo>
                  <a:cubicBezTo>
                    <a:pt x="2469" y="132"/>
                    <a:pt x="2481" y="132"/>
                    <a:pt x="2493" y="132"/>
                  </a:cubicBezTo>
                  <a:cubicBezTo>
                    <a:pt x="2510" y="132"/>
                    <a:pt x="2526" y="131"/>
                    <a:pt x="2540" y="125"/>
                  </a:cubicBezTo>
                  <a:cubicBezTo>
                    <a:pt x="2658" y="86"/>
                    <a:pt x="2776" y="96"/>
                    <a:pt x="2894" y="93"/>
                  </a:cubicBezTo>
                  <a:cubicBezTo>
                    <a:pt x="3233" y="89"/>
                    <a:pt x="3568" y="83"/>
                    <a:pt x="3903" y="76"/>
                  </a:cubicBezTo>
                  <a:cubicBezTo>
                    <a:pt x="3982" y="73"/>
                    <a:pt x="4057" y="70"/>
                    <a:pt x="4133" y="63"/>
                  </a:cubicBezTo>
                  <a:cubicBezTo>
                    <a:pt x="4138" y="63"/>
                    <a:pt x="4143" y="63"/>
                    <a:pt x="4147" y="63"/>
                  </a:cubicBezTo>
                  <a:close/>
                  <a:moveTo>
                    <a:pt x="1643" y="2931"/>
                  </a:moveTo>
                  <a:lnTo>
                    <a:pt x="1643" y="3161"/>
                  </a:lnTo>
                  <a:cubicBezTo>
                    <a:pt x="1643" y="3194"/>
                    <a:pt x="1620" y="3214"/>
                    <a:pt x="1594" y="3220"/>
                  </a:cubicBezTo>
                  <a:cubicBezTo>
                    <a:pt x="1488" y="3233"/>
                    <a:pt x="1446" y="3315"/>
                    <a:pt x="1413" y="3394"/>
                  </a:cubicBezTo>
                  <a:cubicBezTo>
                    <a:pt x="1380" y="3483"/>
                    <a:pt x="1410" y="3568"/>
                    <a:pt x="1462" y="3637"/>
                  </a:cubicBezTo>
                  <a:cubicBezTo>
                    <a:pt x="1508" y="3700"/>
                    <a:pt x="1561" y="3756"/>
                    <a:pt x="1617" y="3805"/>
                  </a:cubicBezTo>
                  <a:cubicBezTo>
                    <a:pt x="1682" y="3862"/>
                    <a:pt x="1753" y="3889"/>
                    <a:pt x="1828" y="3889"/>
                  </a:cubicBezTo>
                  <a:cubicBezTo>
                    <a:pt x="1870" y="3889"/>
                    <a:pt x="1913" y="3881"/>
                    <a:pt x="1958" y="3864"/>
                  </a:cubicBezTo>
                  <a:cubicBezTo>
                    <a:pt x="2040" y="3838"/>
                    <a:pt x="2116" y="3805"/>
                    <a:pt x="2185" y="3749"/>
                  </a:cubicBezTo>
                  <a:cubicBezTo>
                    <a:pt x="2303" y="3650"/>
                    <a:pt x="2428" y="3552"/>
                    <a:pt x="2550" y="3457"/>
                  </a:cubicBezTo>
                  <a:cubicBezTo>
                    <a:pt x="2573" y="3437"/>
                    <a:pt x="2599" y="3417"/>
                    <a:pt x="2642" y="3404"/>
                  </a:cubicBezTo>
                  <a:lnTo>
                    <a:pt x="2642" y="3404"/>
                  </a:lnTo>
                  <a:cubicBezTo>
                    <a:pt x="2628" y="3434"/>
                    <a:pt x="2615" y="3463"/>
                    <a:pt x="2605" y="3493"/>
                  </a:cubicBezTo>
                  <a:cubicBezTo>
                    <a:pt x="2582" y="3559"/>
                    <a:pt x="2573" y="3624"/>
                    <a:pt x="2605" y="3690"/>
                  </a:cubicBezTo>
                  <a:cubicBezTo>
                    <a:pt x="2632" y="3749"/>
                    <a:pt x="2674" y="3779"/>
                    <a:pt x="2740" y="3779"/>
                  </a:cubicBezTo>
                  <a:lnTo>
                    <a:pt x="2852" y="3779"/>
                  </a:lnTo>
                  <a:cubicBezTo>
                    <a:pt x="2835" y="3802"/>
                    <a:pt x="2829" y="3811"/>
                    <a:pt x="2819" y="3818"/>
                  </a:cubicBezTo>
                  <a:cubicBezTo>
                    <a:pt x="2701" y="3900"/>
                    <a:pt x="2602" y="4005"/>
                    <a:pt x="2510" y="4114"/>
                  </a:cubicBezTo>
                  <a:cubicBezTo>
                    <a:pt x="2471" y="4156"/>
                    <a:pt x="2441" y="4209"/>
                    <a:pt x="2418" y="4262"/>
                  </a:cubicBezTo>
                  <a:cubicBezTo>
                    <a:pt x="2382" y="4340"/>
                    <a:pt x="2359" y="4426"/>
                    <a:pt x="2323" y="4508"/>
                  </a:cubicBezTo>
                  <a:cubicBezTo>
                    <a:pt x="2297" y="4567"/>
                    <a:pt x="2264" y="4623"/>
                    <a:pt x="2234" y="4679"/>
                  </a:cubicBezTo>
                  <a:cubicBezTo>
                    <a:pt x="2185" y="4767"/>
                    <a:pt x="2132" y="4853"/>
                    <a:pt x="2086" y="4942"/>
                  </a:cubicBezTo>
                  <a:cubicBezTo>
                    <a:pt x="2044" y="5030"/>
                    <a:pt x="1981" y="5099"/>
                    <a:pt x="1892" y="5139"/>
                  </a:cubicBezTo>
                  <a:cubicBezTo>
                    <a:pt x="1784" y="5185"/>
                    <a:pt x="1738" y="5267"/>
                    <a:pt x="1722" y="5379"/>
                  </a:cubicBezTo>
                  <a:cubicBezTo>
                    <a:pt x="1708" y="5461"/>
                    <a:pt x="1682" y="5543"/>
                    <a:pt x="1662" y="5635"/>
                  </a:cubicBezTo>
                  <a:cubicBezTo>
                    <a:pt x="1268" y="5628"/>
                    <a:pt x="881" y="5625"/>
                    <a:pt x="486" y="5618"/>
                  </a:cubicBezTo>
                  <a:cubicBezTo>
                    <a:pt x="473" y="5513"/>
                    <a:pt x="463" y="5418"/>
                    <a:pt x="453" y="5323"/>
                  </a:cubicBezTo>
                  <a:cubicBezTo>
                    <a:pt x="447" y="5273"/>
                    <a:pt x="444" y="5224"/>
                    <a:pt x="437" y="5178"/>
                  </a:cubicBezTo>
                  <a:cubicBezTo>
                    <a:pt x="421" y="5073"/>
                    <a:pt x="437" y="4981"/>
                    <a:pt x="476" y="4882"/>
                  </a:cubicBezTo>
                  <a:cubicBezTo>
                    <a:pt x="529" y="4758"/>
                    <a:pt x="559" y="4623"/>
                    <a:pt x="591" y="4488"/>
                  </a:cubicBezTo>
                  <a:cubicBezTo>
                    <a:pt x="667" y="4206"/>
                    <a:pt x="729" y="3920"/>
                    <a:pt x="854" y="3650"/>
                  </a:cubicBezTo>
                  <a:cubicBezTo>
                    <a:pt x="900" y="3555"/>
                    <a:pt x="930" y="3450"/>
                    <a:pt x="976" y="3355"/>
                  </a:cubicBezTo>
                  <a:cubicBezTo>
                    <a:pt x="1022" y="3266"/>
                    <a:pt x="1078" y="3181"/>
                    <a:pt x="1140" y="3102"/>
                  </a:cubicBezTo>
                  <a:cubicBezTo>
                    <a:pt x="1203" y="3033"/>
                    <a:pt x="1295" y="3003"/>
                    <a:pt x="1383" y="2984"/>
                  </a:cubicBezTo>
                  <a:cubicBezTo>
                    <a:pt x="1465" y="2964"/>
                    <a:pt x="1551" y="2951"/>
                    <a:pt x="1643" y="2931"/>
                  </a:cubicBezTo>
                  <a:close/>
                  <a:moveTo>
                    <a:pt x="277" y="5667"/>
                  </a:moveTo>
                  <a:cubicBezTo>
                    <a:pt x="289" y="5667"/>
                    <a:pt x="302" y="5669"/>
                    <a:pt x="316" y="5674"/>
                  </a:cubicBezTo>
                  <a:cubicBezTo>
                    <a:pt x="347" y="5688"/>
                    <a:pt x="377" y="5694"/>
                    <a:pt x="407" y="5694"/>
                  </a:cubicBezTo>
                  <a:cubicBezTo>
                    <a:pt x="427" y="5694"/>
                    <a:pt x="448" y="5691"/>
                    <a:pt x="470" y="5687"/>
                  </a:cubicBezTo>
                  <a:cubicBezTo>
                    <a:pt x="507" y="5683"/>
                    <a:pt x="543" y="5682"/>
                    <a:pt x="580" y="5682"/>
                  </a:cubicBezTo>
                  <a:cubicBezTo>
                    <a:pt x="629" y="5682"/>
                    <a:pt x="677" y="5684"/>
                    <a:pt x="726" y="5684"/>
                  </a:cubicBezTo>
                  <a:cubicBezTo>
                    <a:pt x="1071" y="5687"/>
                    <a:pt x="1413" y="5687"/>
                    <a:pt x="1754" y="5694"/>
                  </a:cubicBezTo>
                  <a:cubicBezTo>
                    <a:pt x="1856" y="5697"/>
                    <a:pt x="1958" y="5724"/>
                    <a:pt x="2063" y="5740"/>
                  </a:cubicBezTo>
                  <a:cubicBezTo>
                    <a:pt x="2099" y="5747"/>
                    <a:pt x="2122" y="5766"/>
                    <a:pt x="2126" y="5806"/>
                  </a:cubicBezTo>
                  <a:cubicBezTo>
                    <a:pt x="2132" y="5904"/>
                    <a:pt x="2142" y="5999"/>
                    <a:pt x="2145" y="6098"/>
                  </a:cubicBezTo>
                  <a:cubicBezTo>
                    <a:pt x="2152" y="6348"/>
                    <a:pt x="2155" y="6601"/>
                    <a:pt x="2155" y="6850"/>
                  </a:cubicBezTo>
                  <a:cubicBezTo>
                    <a:pt x="2155" y="6906"/>
                    <a:pt x="2145" y="6965"/>
                    <a:pt x="2139" y="7038"/>
                  </a:cubicBezTo>
                  <a:cubicBezTo>
                    <a:pt x="2030" y="6998"/>
                    <a:pt x="1929" y="7011"/>
                    <a:pt x="1830" y="6988"/>
                  </a:cubicBezTo>
                  <a:cubicBezTo>
                    <a:pt x="1656" y="6946"/>
                    <a:pt x="1472" y="6929"/>
                    <a:pt x="1288" y="6919"/>
                  </a:cubicBezTo>
                  <a:cubicBezTo>
                    <a:pt x="1261" y="6918"/>
                    <a:pt x="1234" y="6918"/>
                    <a:pt x="1207" y="6918"/>
                  </a:cubicBezTo>
                  <a:cubicBezTo>
                    <a:pt x="1088" y="6918"/>
                    <a:pt x="969" y="6928"/>
                    <a:pt x="851" y="6936"/>
                  </a:cubicBezTo>
                  <a:cubicBezTo>
                    <a:pt x="762" y="6942"/>
                    <a:pt x="677" y="6959"/>
                    <a:pt x="588" y="6975"/>
                  </a:cubicBezTo>
                  <a:cubicBezTo>
                    <a:pt x="514" y="6988"/>
                    <a:pt x="440" y="6991"/>
                    <a:pt x="366" y="6991"/>
                  </a:cubicBezTo>
                  <a:cubicBezTo>
                    <a:pt x="304" y="6991"/>
                    <a:pt x="243" y="6989"/>
                    <a:pt x="182" y="6989"/>
                  </a:cubicBezTo>
                  <a:cubicBezTo>
                    <a:pt x="148" y="6989"/>
                    <a:pt x="113" y="6990"/>
                    <a:pt x="79" y="6992"/>
                  </a:cubicBezTo>
                  <a:cubicBezTo>
                    <a:pt x="72" y="6975"/>
                    <a:pt x="66" y="6965"/>
                    <a:pt x="69" y="6959"/>
                  </a:cubicBezTo>
                  <a:cubicBezTo>
                    <a:pt x="115" y="6693"/>
                    <a:pt x="112" y="6423"/>
                    <a:pt x="125" y="6154"/>
                  </a:cubicBezTo>
                  <a:cubicBezTo>
                    <a:pt x="132" y="6042"/>
                    <a:pt x="161" y="5934"/>
                    <a:pt x="184" y="5822"/>
                  </a:cubicBezTo>
                  <a:cubicBezTo>
                    <a:pt x="187" y="5793"/>
                    <a:pt x="191" y="5763"/>
                    <a:pt x="201" y="5733"/>
                  </a:cubicBezTo>
                  <a:cubicBezTo>
                    <a:pt x="215" y="5689"/>
                    <a:pt x="241" y="5667"/>
                    <a:pt x="277" y="5667"/>
                  </a:cubicBezTo>
                  <a:close/>
                  <a:moveTo>
                    <a:pt x="1173" y="6976"/>
                  </a:moveTo>
                  <a:cubicBezTo>
                    <a:pt x="1254" y="6976"/>
                    <a:pt x="1335" y="6981"/>
                    <a:pt x="1416" y="6992"/>
                  </a:cubicBezTo>
                  <a:cubicBezTo>
                    <a:pt x="1544" y="7005"/>
                    <a:pt x="1669" y="7028"/>
                    <a:pt x="1804" y="7047"/>
                  </a:cubicBezTo>
                  <a:lnTo>
                    <a:pt x="1804" y="7350"/>
                  </a:lnTo>
                  <a:cubicBezTo>
                    <a:pt x="1804" y="7491"/>
                    <a:pt x="1800" y="7636"/>
                    <a:pt x="1804" y="7780"/>
                  </a:cubicBezTo>
                  <a:cubicBezTo>
                    <a:pt x="1804" y="7882"/>
                    <a:pt x="1807" y="7987"/>
                    <a:pt x="1814" y="8089"/>
                  </a:cubicBezTo>
                  <a:cubicBezTo>
                    <a:pt x="1820" y="8207"/>
                    <a:pt x="1833" y="8322"/>
                    <a:pt x="1843" y="8437"/>
                  </a:cubicBezTo>
                  <a:cubicBezTo>
                    <a:pt x="1843" y="8463"/>
                    <a:pt x="1850" y="8493"/>
                    <a:pt x="1850" y="8519"/>
                  </a:cubicBezTo>
                  <a:cubicBezTo>
                    <a:pt x="1856" y="8756"/>
                    <a:pt x="1860" y="8989"/>
                    <a:pt x="1869" y="9226"/>
                  </a:cubicBezTo>
                  <a:cubicBezTo>
                    <a:pt x="1876" y="9439"/>
                    <a:pt x="1889" y="9653"/>
                    <a:pt x="1899" y="9866"/>
                  </a:cubicBezTo>
                  <a:cubicBezTo>
                    <a:pt x="1899" y="9919"/>
                    <a:pt x="1899" y="9968"/>
                    <a:pt x="1899" y="10021"/>
                  </a:cubicBezTo>
                  <a:cubicBezTo>
                    <a:pt x="1892" y="10372"/>
                    <a:pt x="1906" y="10724"/>
                    <a:pt x="1935" y="11075"/>
                  </a:cubicBezTo>
                  <a:cubicBezTo>
                    <a:pt x="1952" y="11233"/>
                    <a:pt x="1945" y="11394"/>
                    <a:pt x="1955" y="11552"/>
                  </a:cubicBezTo>
                  <a:cubicBezTo>
                    <a:pt x="1968" y="11772"/>
                    <a:pt x="1984" y="11992"/>
                    <a:pt x="2001" y="12209"/>
                  </a:cubicBezTo>
                  <a:cubicBezTo>
                    <a:pt x="2007" y="12330"/>
                    <a:pt x="2014" y="12455"/>
                    <a:pt x="2014" y="12577"/>
                  </a:cubicBezTo>
                  <a:cubicBezTo>
                    <a:pt x="2017" y="12688"/>
                    <a:pt x="2014" y="12803"/>
                    <a:pt x="2007" y="12915"/>
                  </a:cubicBezTo>
                  <a:cubicBezTo>
                    <a:pt x="2001" y="13102"/>
                    <a:pt x="1988" y="13286"/>
                    <a:pt x="1981" y="13474"/>
                  </a:cubicBezTo>
                  <a:cubicBezTo>
                    <a:pt x="1975" y="13566"/>
                    <a:pt x="1971" y="13658"/>
                    <a:pt x="1975" y="13750"/>
                  </a:cubicBezTo>
                  <a:cubicBezTo>
                    <a:pt x="1975" y="13818"/>
                    <a:pt x="1971" y="13891"/>
                    <a:pt x="1932" y="13953"/>
                  </a:cubicBezTo>
                  <a:cubicBezTo>
                    <a:pt x="1836" y="13971"/>
                    <a:pt x="1740" y="13979"/>
                    <a:pt x="1644" y="13979"/>
                  </a:cubicBezTo>
                  <a:cubicBezTo>
                    <a:pt x="1523" y="13979"/>
                    <a:pt x="1402" y="13966"/>
                    <a:pt x="1281" y="13940"/>
                  </a:cubicBezTo>
                  <a:cubicBezTo>
                    <a:pt x="1180" y="13920"/>
                    <a:pt x="1074" y="13924"/>
                    <a:pt x="973" y="13910"/>
                  </a:cubicBezTo>
                  <a:cubicBezTo>
                    <a:pt x="861" y="13897"/>
                    <a:pt x="746" y="13884"/>
                    <a:pt x="637" y="13861"/>
                  </a:cubicBezTo>
                  <a:cubicBezTo>
                    <a:pt x="555" y="13845"/>
                    <a:pt x="513" y="13786"/>
                    <a:pt x="506" y="13704"/>
                  </a:cubicBezTo>
                  <a:cubicBezTo>
                    <a:pt x="496" y="13569"/>
                    <a:pt x="490" y="13437"/>
                    <a:pt x="483" y="13303"/>
                  </a:cubicBezTo>
                  <a:cubicBezTo>
                    <a:pt x="476" y="13221"/>
                    <a:pt x="470" y="13138"/>
                    <a:pt x="470" y="13056"/>
                  </a:cubicBezTo>
                  <a:cubicBezTo>
                    <a:pt x="470" y="12958"/>
                    <a:pt x="483" y="12859"/>
                    <a:pt x="480" y="12761"/>
                  </a:cubicBezTo>
                  <a:cubicBezTo>
                    <a:pt x="476" y="12498"/>
                    <a:pt x="473" y="12235"/>
                    <a:pt x="463" y="11972"/>
                  </a:cubicBezTo>
                  <a:cubicBezTo>
                    <a:pt x="457" y="11844"/>
                    <a:pt x="431" y="11713"/>
                    <a:pt x="437" y="11581"/>
                  </a:cubicBezTo>
                  <a:cubicBezTo>
                    <a:pt x="440" y="11361"/>
                    <a:pt x="444" y="11141"/>
                    <a:pt x="480" y="10924"/>
                  </a:cubicBezTo>
                  <a:cubicBezTo>
                    <a:pt x="496" y="10812"/>
                    <a:pt x="493" y="10697"/>
                    <a:pt x="503" y="10586"/>
                  </a:cubicBezTo>
                  <a:cubicBezTo>
                    <a:pt x="519" y="10366"/>
                    <a:pt x="549" y="10149"/>
                    <a:pt x="559" y="9929"/>
                  </a:cubicBezTo>
                  <a:cubicBezTo>
                    <a:pt x="565" y="9738"/>
                    <a:pt x="552" y="9544"/>
                    <a:pt x="545" y="9350"/>
                  </a:cubicBezTo>
                  <a:cubicBezTo>
                    <a:pt x="542" y="9285"/>
                    <a:pt x="542" y="9216"/>
                    <a:pt x="539" y="9150"/>
                  </a:cubicBezTo>
                  <a:cubicBezTo>
                    <a:pt x="522" y="8963"/>
                    <a:pt x="506" y="8772"/>
                    <a:pt x="493" y="8585"/>
                  </a:cubicBezTo>
                  <a:cubicBezTo>
                    <a:pt x="476" y="8388"/>
                    <a:pt x="463" y="8187"/>
                    <a:pt x="453" y="7990"/>
                  </a:cubicBezTo>
                  <a:cubicBezTo>
                    <a:pt x="440" y="7751"/>
                    <a:pt x="437" y="7507"/>
                    <a:pt x="427" y="7268"/>
                  </a:cubicBezTo>
                  <a:cubicBezTo>
                    <a:pt x="427" y="7235"/>
                    <a:pt x="421" y="7199"/>
                    <a:pt x="411" y="7169"/>
                  </a:cubicBezTo>
                  <a:cubicBezTo>
                    <a:pt x="391" y="7120"/>
                    <a:pt x="408" y="7087"/>
                    <a:pt x="434" y="7064"/>
                  </a:cubicBezTo>
                  <a:cubicBezTo>
                    <a:pt x="568" y="7041"/>
                    <a:pt x="697" y="7018"/>
                    <a:pt x="821" y="7001"/>
                  </a:cubicBezTo>
                  <a:cubicBezTo>
                    <a:pt x="938" y="6986"/>
                    <a:pt x="1055" y="6976"/>
                    <a:pt x="1173" y="6976"/>
                  </a:cubicBezTo>
                  <a:close/>
                  <a:moveTo>
                    <a:pt x="4173" y="0"/>
                  </a:moveTo>
                  <a:cubicBezTo>
                    <a:pt x="4169" y="0"/>
                    <a:pt x="4166" y="0"/>
                    <a:pt x="4163" y="1"/>
                  </a:cubicBezTo>
                  <a:cubicBezTo>
                    <a:pt x="3975" y="10"/>
                    <a:pt x="3788" y="17"/>
                    <a:pt x="3604" y="20"/>
                  </a:cubicBezTo>
                  <a:cubicBezTo>
                    <a:pt x="3338" y="27"/>
                    <a:pt x="3075" y="24"/>
                    <a:pt x="2812" y="27"/>
                  </a:cubicBezTo>
                  <a:cubicBezTo>
                    <a:pt x="2747" y="30"/>
                    <a:pt x="2678" y="37"/>
                    <a:pt x="2612" y="43"/>
                  </a:cubicBezTo>
                  <a:cubicBezTo>
                    <a:pt x="2530" y="50"/>
                    <a:pt x="2448" y="60"/>
                    <a:pt x="2366" y="63"/>
                  </a:cubicBezTo>
                  <a:cubicBezTo>
                    <a:pt x="2165" y="70"/>
                    <a:pt x="1961" y="73"/>
                    <a:pt x="1761" y="76"/>
                  </a:cubicBezTo>
                  <a:cubicBezTo>
                    <a:pt x="1748" y="76"/>
                    <a:pt x="1735" y="76"/>
                    <a:pt x="1725" y="79"/>
                  </a:cubicBezTo>
                  <a:cubicBezTo>
                    <a:pt x="1623" y="96"/>
                    <a:pt x="1561" y="175"/>
                    <a:pt x="1571" y="276"/>
                  </a:cubicBezTo>
                  <a:cubicBezTo>
                    <a:pt x="1574" y="339"/>
                    <a:pt x="1580" y="398"/>
                    <a:pt x="1584" y="460"/>
                  </a:cubicBezTo>
                  <a:cubicBezTo>
                    <a:pt x="1603" y="687"/>
                    <a:pt x="1633" y="917"/>
                    <a:pt x="1640" y="1144"/>
                  </a:cubicBezTo>
                  <a:cubicBezTo>
                    <a:pt x="1646" y="1384"/>
                    <a:pt x="1626" y="1620"/>
                    <a:pt x="1623" y="1860"/>
                  </a:cubicBezTo>
                  <a:cubicBezTo>
                    <a:pt x="1623" y="2149"/>
                    <a:pt x="1623" y="2441"/>
                    <a:pt x="1623" y="2734"/>
                  </a:cubicBezTo>
                  <a:cubicBezTo>
                    <a:pt x="1623" y="2773"/>
                    <a:pt x="1626" y="2813"/>
                    <a:pt x="1630" y="2862"/>
                  </a:cubicBezTo>
                  <a:cubicBezTo>
                    <a:pt x="1557" y="2878"/>
                    <a:pt x="1485" y="2898"/>
                    <a:pt x="1416" y="2911"/>
                  </a:cubicBezTo>
                  <a:cubicBezTo>
                    <a:pt x="1298" y="2931"/>
                    <a:pt x="1186" y="2967"/>
                    <a:pt x="1104" y="3056"/>
                  </a:cubicBezTo>
                  <a:cubicBezTo>
                    <a:pt x="1032" y="3138"/>
                    <a:pt x="969" y="3230"/>
                    <a:pt x="920" y="3325"/>
                  </a:cubicBezTo>
                  <a:cubicBezTo>
                    <a:pt x="867" y="3424"/>
                    <a:pt x="841" y="3532"/>
                    <a:pt x="795" y="3631"/>
                  </a:cubicBezTo>
                  <a:cubicBezTo>
                    <a:pt x="667" y="3907"/>
                    <a:pt x="601" y="4202"/>
                    <a:pt x="526" y="4495"/>
                  </a:cubicBezTo>
                  <a:cubicBezTo>
                    <a:pt x="490" y="4639"/>
                    <a:pt x="467" y="4787"/>
                    <a:pt x="394" y="4922"/>
                  </a:cubicBezTo>
                  <a:cubicBezTo>
                    <a:pt x="365" y="4978"/>
                    <a:pt x="362" y="5053"/>
                    <a:pt x="365" y="5119"/>
                  </a:cubicBezTo>
                  <a:cubicBezTo>
                    <a:pt x="375" y="5260"/>
                    <a:pt x="394" y="5402"/>
                    <a:pt x="411" y="5546"/>
                  </a:cubicBezTo>
                  <a:cubicBezTo>
                    <a:pt x="414" y="5569"/>
                    <a:pt x="411" y="5592"/>
                    <a:pt x="411" y="5618"/>
                  </a:cubicBezTo>
                  <a:cubicBezTo>
                    <a:pt x="385" y="5615"/>
                    <a:pt x="365" y="5615"/>
                    <a:pt x="348" y="5612"/>
                  </a:cubicBezTo>
                  <a:cubicBezTo>
                    <a:pt x="331" y="5609"/>
                    <a:pt x="314" y="5607"/>
                    <a:pt x="298" y="5607"/>
                  </a:cubicBezTo>
                  <a:cubicBezTo>
                    <a:pt x="198" y="5607"/>
                    <a:pt x="133" y="5669"/>
                    <a:pt x="122" y="5779"/>
                  </a:cubicBezTo>
                  <a:cubicBezTo>
                    <a:pt x="118" y="5812"/>
                    <a:pt x="112" y="5845"/>
                    <a:pt x="105" y="5878"/>
                  </a:cubicBezTo>
                  <a:cubicBezTo>
                    <a:pt x="63" y="6082"/>
                    <a:pt x="46" y="6285"/>
                    <a:pt x="46" y="6489"/>
                  </a:cubicBezTo>
                  <a:cubicBezTo>
                    <a:pt x="46" y="6551"/>
                    <a:pt x="40" y="6617"/>
                    <a:pt x="33" y="6680"/>
                  </a:cubicBezTo>
                  <a:cubicBezTo>
                    <a:pt x="23" y="6768"/>
                    <a:pt x="13" y="6857"/>
                    <a:pt x="7" y="6946"/>
                  </a:cubicBezTo>
                  <a:cubicBezTo>
                    <a:pt x="0" y="7041"/>
                    <a:pt x="10" y="7051"/>
                    <a:pt x="105" y="7051"/>
                  </a:cubicBezTo>
                  <a:cubicBezTo>
                    <a:pt x="129" y="7052"/>
                    <a:pt x="153" y="7052"/>
                    <a:pt x="178" y="7052"/>
                  </a:cubicBezTo>
                  <a:cubicBezTo>
                    <a:pt x="226" y="7052"/>
                    <a:pt x="276" y="7051"/>
                    <a:pt x="329" y="7051"/>
                  </a:cubicBezTo>
                  <a:cubicBezTo>
                    <a:pt x="342" y="7133"/>
                    <a:pt x="355" y="7199"/>
                    <a:pt x="358" y="7268"/>
                  </a:cubicBezTo>
                  <a:cubicBezTo>
                    <a:pt x="371" y="7478"/>
                    <a:pt x="391" y="7688"/>
                    <a:pt x="388" y="7898"/>
                  </a:cubicBezTo>
                  <a:cubicBezTo>
                    <a:pt x="385" y="8135"/>
                    <a:pt x="421" y="8368"/>
                    <a:pt x="431" y="8601"/>
                  </a:cubicBezTo>
                  <a:cubicBezTo>
                    <a:pt x="437" y="8746"/>
                    <a:pt x="460" y="8887"/>
                    <a:pt x="470" y="9032"/>
                  </a:cubicBezTo>
                  <a:cubicBezTo>
                    <a:pt x="480" y="9160"/>
                    <a:pt x="476" y="9288"/>
                    <a:pt x="490" y="9416"/>
                  </a:cubicBezTo>
                  <a:cubicBezTo>
                    <a:pt x="516" y="9686"/>
                    <a:pt x="496" y="9952"/>
                    <a:pt x="476" y="10221"/>
                  </a:cubicBezTo>
                  <a:cubicBezTo>
                    <a:pt x="463" y="10372"/>
                    <a:pt x="440" y="10523"/>
                    <a:pt x="427" y="10678"/>
                  </a:cubicBezTo>
                  <a:cubicBezTo>
                    <a:pt x="414" y="10852"/>
                    <a:pt x="401" y="11029"/>
                    <a:pt x="391" y="11207"/>
                  </a:cubicBezTo>
                  <a:cubicBezTo>
                    <a:pt x="381" y="11368"/>
                    <a:pt x="375" y="11529"/>
                    <a:pt x="378" y="11693"/>
                  </a:cubicBezTo>
                  <a:cubicBezTo>
                    <a:pt x="385" y="11877"/>
                    <a:pt x="404" y="12064"/>
                    <a:pt x="408" y="12248"/>
                  </a:cubicBezTo>
                  <a:cubicBezTo>
                    <a:pt x="414" y="12606"/>
                    <a:pt x="411" y="12964"/>
                    <a:pt x="417" y="13322"/>
                  </a:cubicBezTo>
                  <a:cubicBezTo>
                    <a:pt x="417" y="13457"/>
                    <a:pt x="434" y="13592"/>
                    <a:pt x="447" y="13727"/>
                  </a:cubicBezTo>
                  <a:cubicBezTo>
                    <a:pt x="457" y="13825"/>
                    <a:pt x="516" y="13897"/>
                    <a:pt x="614" y="13924"/>
                  </a:cubicBezTo>
                  <a:cubicBezTo>
                    <a:pt x="733" y="13956"/>
                    <a:pt x="854" y="13983"/>
                    <a:pt x="982" y="13983"/>
                  </a:cubicBezTo>
                  <a:cubicBezTo>
                    <a:pt x="1071" y="13983"/>
                    <a:pt x="1160" y="13993"/>
                    <a:pt x="1249" y="13999"/>
                  </a:cubicBezTo>
                  <a:cubicBezTo>
                    <a:pt x="1354" y="14011"/>
                    <a:pt x="1457" y="14044"/>
                    <a:pt x="1562" y="14044"/>
                  </a:cubicBezTo>
                  <a:cubicBezTo>
                    <a:pt x="1578" y="14044"/>
                    <a:pt x="1594" y="14044"/>
                    <a:pt x="1610" y="14042"/>
                  </a:cubicBezTo>
                  <a:cubicBezTo>
                    <a:pt x="1712" y="14032"/>
                    <a:pt x="1814" y="14029"/>
                    <a:pt x="1912" y="14022"/>
                  </a:cubicBezTo>
                  <a:cubicBezTo>
                    <a:pt x="1978" y="14019"/>
                    <a:pt x="1988" y="14012"/>
                    <a:pt x="2011" y="13950"/>
                  </a:cubicBezTo>
                  <a:cubicBezTo>
                    <a:pt x="2053" y="13835"/>
                    <a:pt x="2030" y="13713"/>
                    <a:pt x="2044" y="13595"/>
                  </a:cubicBezTo>
                  <a:cubicBezTo>
                    <a:pt x="2060" y="13434"/>
                    <a:pt x="2067" y="13267"/>
                    <a:pt x="2067" y="13102"/>
                  </a:cubicBezTo>
                  <a:cubicBezTo>
                    <a:pt x="2063" y="12803"/>
                    <a:pt x="2099" y="12504"/>
                    <a:pt x="2067" y="12205"/>
                  </a:cubicBezTo>
                  <a:cubicBezTo>
                    <a:pt x="2037" y="11913"/>
                    <a:pt x="2007" y="11621"/>
                    <a:pt x="2014" y="11325"/>
                  </a:cubicBezTo>
                  <a:cubicBezTo>
                    <a:pt x="2017" y="11249"/>
                    <a:pt x="2014" y="11174"/>
                    <a:pt x="2007" y="11095"/>
                  </a:cubicBezTo>
                  <a:cubicBezTo>
                    <a:pt x="1981" y="10826"/>
                    <a:pt x="1961" y="10556"/>
                    <a:pt x="1958" y="10284"/>
                  </a:cubicBezTo>
                  <a:cubicBezTo>
                    <a:pt x="1958" y="10077"/>
                    <a:pt x="1948" y="9873"/>
                    <a:pt x="1942" y="9669"/>
                  </a:cubicBezTo>
                  <a:cubicBezTo>
                    <a:pt x="1935" y="9410"/>
                    <a:pt x="1929" y="9153"/>
                    <a:pt x="1922" y="8897"/>
                  </a:cubicBezTo>
                  <a:cubicBezTo>
                    <a:pt x="1919" y="8762"/>
                    <a:pt x="1922" y="8628"/>
                    <a:pt x="1912" y="8493"/>
                  </a:cubicBezTo>
                  <a:cubicBezTo>
                    <a:pt x="1902" y="8312"/>
                    <a:pt x="1876" y="8135"/>
                    <a:pt x="1869" y="7954"/>
                  </a:cubicBezTo>
                  <a:cubicBezTo>
                    <a:pt x="1863" y="7682"/>
                    <a:pt x="1869" y="7409"/>
                    <a:pt x="1869" y="7136"/>
                  </a:cubicBezTo>
                  <a:cubicBezTo>
                    <a:pt x="1869" y="7116"/>
                    <a:pt x="1873" y="7097"/>
                    <a:pt x="1876" y="7070"/>
                  </a:cubicBezTo>
                  <a:cubicBezTo>
                    <a:pt x="1955" y="7077"/>
                    <a:pt x="2027" y="7084"/>
                    <a:pt x="2099" y="7093"/>
                  </a:cubicBezTo>
                  <a:cubicBezTo>
                    <a:pt x="2117" y="7096"/>
                    <a:pt x="2131" y="7097"/>
                    <a:pt x="2143" y="7097"/>
                  </a:cubicBezTo>
                  <a:cubicBezTo>
                    <a:pt x="2184" y="7097"/>
                    <a:pt x="2195" y="7080"/>
                    <a:pt x="2208" y="7021"/>
                  </a:cubicBezTo>
                  <a:cubicBezTo>
                    <a:pt x="2211" y="7005"/>
                    <a:pt x="2211" y="6985"/>
                    <a:pt x="2211" y="6969"/>
                  </a:cubicBezTo>
                  <a:cubicBezTo>
                    <a:pt x="2208" y="6594"/>
                    <a:pt x="2208" y="6223"/>
                    <a:pt x="2195" y="5848"/>
                  </a:cubicBezTo>
                  <a:cubicBezTo>
                    <a:pt x="2191" y="5730"/>
                    <a:pt x="2182" y="5694"/>
                    <a:pt x="2034" y="5668"/>
                  </a:cubicBezTo>
                  <a:cubicBezTo>
                    <a:pt x="1938" y="5648"/>
                    <a:pt x="1843" y="5635"/>
                    <a:pt x="1738" y="5618"/>
                  </a:cubicBezTo>
                  <a:cubicBezTo>
                    <a:pt x="1754" y="5533"/>
                    <a:pt x="1774" y="5451"/>
                    <a:pt x="1787" y="5369"/>
                  </a:cubicBezTo>
                  <a:cubicBezTo>
                    <a:pt x="1804" y="5290"/>
                    <a:pt x="1833" y="5231"/>
                    <a:pt x="1912" y="5201"/>
                  </a:cubicBezTo>
                  <a:cubicBezTo>
                    <a:pt x="2007" y="5165"/>
                    <a:pt x="2073" y="5086"/>
                    <a:pt x="2126" y="5004"/>
                  </a:cubicBezTo>
                  <a:cubicBezTo>
                    <a:pt x="2178" y="4915"/>
                    <a:pt x="2224" y="4823"/>
                    <a:pt x="2274" y="4731"/>
                  </a:cubicBezTo>
                  <a:cubicBezTo>
                    <a:pt x="2326" y="4633"/>
                    <a:pt x="2379" y="4534"/>
                    <a:pt x="2431" y="4439"/>
                  </a:cubicBezTo>
                  <a:cubicBezTo>
                    <a:pt x="2507" y="4452"/>
                    <a:pt x="2579" y="4469"/>
                    <a:pt x="2655" y="4478"/>
                  </a:cubicBezTo>
                  <a:cubicBezTo>
                    <a:pt x="2713" y="4483"/>
                    <a:pt x="2773" y="4490"/>
                    <a:pt x="2832" y="4490"/>
                  </a:cubicBezTo>
                  <a:cubicBezTo>
                    <a:pt x="2849" y="4490"/>
                    <a:pt x="2867" y="4490"/>
                    <a:pt x="2885" y="4488"/>
                  </a:cubicBezTo>
                  <a:cubicBezTo>
                    <a:pt x="3026" y="4475"/>
                    <a:pt x="3167" y="4459"/>
                    <a:pt x="3308" y="4432"/>
                  </a:cubicBezTo>
                  <a:cubicBezTo>
                    <a:pt x="3452" y="4405"/>
                    <a:pt x="3596" y="4398"/>
                    <a:pt x="3740" y="4398"/>
                  </a:cubicBezTo>
                  <a:cubicBezTo>
                    <a:pt x="3859" y="4398"/>
                    <a:pt x="3978" y="4403"/>
                    <a:pt x="4097" y="4406"/>
                  </a:cubicBezTo>
                  <a:cubicBezTo>
                    <a:pt x="4218" y="4409"/>
                    <a:pt x="4340" y="4423"/>
                    <a:pt x="4462" y="4423"/>
                  </a:cubicBezTo>
                  <a:cubicBezTo>
                    <a:pt x="4464" y="4423"/>
                    <a:pt x="4467" y="4423"/>
                    <a:pt x="4469" y="4423"/>
                  </a:cubicBezTo>
                  <a:cubicBezTo>
                    <a:pt x="4622" y="4423"/>
                    <a:pt x="4718" y="4321"/>
                    <a:pt x="4718" y="4163"/>
                  </a:cubicBezTo>
                  <a:cubicBezTo>
                    <a:pt x="4721" y="3933"/>
                    <a:pt x="4721" y="3703"/>
                    <a:pt x="4718" y="3473"/>
                  </a:cubicBezTo>
                  <a:cubicBezTo>
                    <a:pt x="4718" y="3444"/>
                    <a:pt x="4718" y="3414"/>
                    <a:pt x="4715" y="3381"/>
                  </a:cubicBezTo>
                  <a:cubicBezTo>
                    <a:pt x="4698" y="3256"/>
                    <a:pt x="4678" y="3128"/>
                    <a:pt x="4665" y="3000"/>
                  </a:cubicBezTo>
                  <a:cubicBezTo>
                    <a:pt x="4639" y="2737"/>
                    <a:pt x="4619" y="2471"/>
                    <a:pt x="4626" y="2205"/>
                  </a:cubicBezTo>
                  <a:cubicBezTo>
                    <a:pt x="4629" y="2123"/>
                    <a:pt x="4613" y="2041"/>
                    <a:pt x="4600" y="1959"/>
                  </a:cubicBezTo>
                  <a:cubicBezTo>
                    <a:pt x="4586" y="1873"/>
                    <a:pt x="4560" y="1788"/>
                    <a:pt x="4550" y="1699"/>
                  </a:cubicBezTo>
                  <a:cubicBezTo>
                    <a:pt x="4534" y="1538"/>
                    <a:pt x="4517" y="1377"/>
                    <a:pt x="4514" y="1216"/>
                  </a:cubicBezTo>
                  <a:cubicBezTo>
                    <a:pt x="4508" y="986"/>
                    <a:pt x="4504" y="753"/>
                    <a:pt x="4517" y="526"/>
                  </a:cubicBezTo>
                  <a:cubicBezTo>
                    <a:pt x="4527" y="336"/>
                    <a:pt x="4481" y="181"/>
                    <a:pt x="4330" y="66"/>
                  </a:cubicBezTo>
                  <a:cubicBezTo>
                    <a:pt x="4280" y="29"/>
                    <a:pt x="4233" y="0"/>
                    <a:pt x="417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2377301" y="3395052"/>
              <a:ext cx="21504" cy="16226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47" y="0"/>
                  </a:moveTo>
                  <a:cubicBezTo>
                    <a:pt x="1" y="26"/>
                    <a:pt x="20" y="53"/>
                    <a:pt x="43" y="76"/>
                  </a:cubicBezTo>
                  <a:cubicBezTo>
                    <a:pt x="49" y="80"/>
                    <a:pt x="61" y="83"/>
                    <a:pt x="70" y="83"/>
                  </a:cubicBezTo>
                  <a:cubicBezTo>
                    <a:pt x="75" y="83"/>
                    <a:pt x="80" y="81"/>
                    <a:pt x="83" y="79"/>
                  </a:cubicBezTo>
                  <a:cubicBezTo>
                    <a:pt x="109" y="56"/>
                    <a:pt x="86" y="36"/>
                    <a:pt x="73" y="20"/>
                  </a:cubicBezTo>
                  <a:cubicBezTo>
                    <a:pt x="70" y="10"/>
                    <a:pt x="60" y="7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2278431" y="4027125"/>
              <a:ext cx="420295" cy="1809308"/>
            </a:xfrm>
            <a:custGeom>
              <a:avLst/>
              <a:gdLst/>
              <a:ahLst/>
              <a:cxnLst/>
              <a:rect l="l" t="t" r="r" b="b"/>
              <a:pathLst>
                <a:path w="1627" h="7004" extrusionOk="0">
                  <a:moveTo>
                    <a:pt x="795" y="0"/>
                  </a:moveTo>
                  <a:cubicBezTo>
                    <a:pt x="673" y="0"/>
                    <a:pt x="551" y="10"/>
                    <a:pt x="430" y="26"/>
                  </a:cubicBezTo>
                  <a:cubicBezTo>
                    <a:pt x="306" y="43"/>
                    <a:pt x="177" y="66"/>
                    <a:pt x="43" y="89"/>
                  </a:cubicBezTo>
                  <a:cubicBezTo>
                    <a:pt x="17" y="112"/>
                    <a:pt x="0" y="145"/>
                    <a:pt x="20" y="191"/>
                  </a:cubicBezTo>
                  <a:cubicBezTo>
                    <a:pt x="30" y="224"/>
                    <a:pt x="33" y="256"/>
                    <a:pt x="36" y="289"/>
                  </a:cubicBezTo>
                  <a:cubicBezTo>
                    <a:pt x="46" y="532"/>
                    <a:pt x="49" y="772"/>
                    <a:pt x="62" y="1015"/>
                  </a:cubicBezTo>
                  <a:cubicBezTo>
                    <a:pt x="72" y="1212"/>
                    <a:pt x="85" y="1410"/>
                    <a:pt x="102" y="1610"/>
                  </a:cubicBezTo>
                  <a:cubicBezTo>
                    <a:pt x="115" y="1797"/>
                    <a:pt x="131" y="1985"/>
                    <a:pt x="148" y="2175"/>
                  </a:cubicBezTo>
                  <a:cubicBezTo>
                    <a:pt x="151" y="2241"/>
                    <a:pt x="151" y="2310"/>
                    <a:pt x="154" y="2375"/>
                  </a:cubicBezTo>
                  <a:cubicBezTo>
                    <a:pt x="158" y="2569"/>
                    <a:pt x="174" y="2760"/>
                    <a:pt x="168" y="2954"/>
                  </a:cubicBezTo>
                  <a:cubicBezTo>
                    <a:pt x="158" y="3174"/>
                    <a:pt x="128" y="3391"/>
                    <a:pt x="112" y="3611"/>
                  </a:cubicBezTo>
                  <a:cubicBezTo>
                    <a:pt x="102" y="3722"/>
                    <a:pt x="105" y="3837"/>
                    <a:pt x="89" y="3949"/>
                  </a:cubicBezTo>
                  <a:cubicBezTo>
                    <a:pt x="53" y="4166"/>
                    <a:pt x="49" y="4386"/>
                    <a:pt x="46" y="4606"/>
                  </a:cubicBezTo>
                  <a:cubicBezTo>
                    <a:pt x="40" y="4734"/>
                    <a:pt x="66" y="4866"/>
                    <a:pt x="72" y="4997"/>
                  </a:cubicBezTo>
                  <a:cubicBezTo>
                    <a:pt x="82" y="5260"/>
                    <a:pt x="85" y="5523"/>
                    <a:pt x="89" y="5786"/>
                  </a:cubicBezTo>
                  <a:cubicBezTo>
                    <a:pt x="92" y="5884"/>
                    <a:pt x="79" y="5979"/>
                    <a:pt x="79" y="6078"/>
                  </a:cubicBezTo>
                  <a:cubicBezTo>
                    <a:pt x="79" y="6160"/>
                    <a:pt x="85" y="6242"/>
                    <a:pt x="92" y="6324"/>
                  </a:cubicBezTo>
                  <a:cubicBezTo>
                    <a:pt x="99" y="6459"/>
                    <a:pt x="108" y="6594"/>
                    <a:pt x="115" y="6729"/>
                  </a:cubicBezTo>
                  <a:cubicBezTo>
                    <a:pt x="122" y="6811"/>
                    <a:pt x="164" y="6870"/>
                    <a:pt x="246" y="6886"/>
                  </a:cubicBezTo>
                  <a:cubicBezTo>
                    <a:pt x="355" y="6909"/>
                    <a:pt x="470" y="6922"/>
                    <a:pt x="582" y="6935"/>
                  </a:cubicBezTo>
                  <a:cubicBezTo>
                    <a:pt x="683" y="6949"/>
                    <a:pt x="789" y="6945"/>
                    <a:pt x="890" y="6965"/>
                  </a:cubicBezTo>
                  <a:cubicBezTo>
                    <a:pt x="1009" y="6990"/>
                    <a:pt x="1127" y="7004"/>
                    <a:pt x="1246" y="7004"/>
                  </a:cubicBezTo>
                  <a:cubicBezTo>
                    <a:pt x="1344" y="7004"/>
                    <a:pt x="1442" y="6994"/>
                    <a:pt x="1541" y="6975"/>
                  </a:cubicBezTo>
                  <a:cubicBezTo>
                    <a:pt x="1580" y="6912"/>
                    <a:pt x="1584" y="6843"/>
                    <a:pt x="1584" y="6771"/>
                  </a:cubicBezTo>
                  <a:cubicBezTo>
                    <a:pt x="1580" y="6679"/>
                    <a:pt x="1584" y="6587"/>
                    <a:pt x="1590" y="6499"/>
                  </a:cubicBezTo>
                  <a:cubicBezTo>
                    <a:pt x="1597" y="6311"/>
                    <a:pt x="1610" y="6127"/>
                    <a:pt x="1616" y="5940"/>
                  </a:cubicBezTo>
                  <a:cubicBezTo>
                    <a:pt x="1623" y="5825"/>
                    <a:pt x="1626" y="5713"/>
                    <a:pt x="1623" y="5598"/>
                  </a:cubicBezTo>
                  <a:cubicBezTo>
                    <a:pt x="1623" y="5477"/>
                    <a:pt x="1616" y="5355"/>
                    <a:pt x="1610" y="5234"/>
                  </a:cubicBezTo>
                  <a:cubicBezTo>
                    <a:pt x="1593" y="5014"/>
                    <a:pt x="1577" y="4797"/>
                    <a:pt x="1564" y="4577"/>
                  </a:cubicBezTo>
                  <a:cubicBezTo>
                    <a:pt x="1554" y="4416"/>
                    <a:pt x="1557" y="4258"/>
                    <a:pt x="1544" y="4100"/>
                  </a:cubicBezTo>
                  <a:cubicBezTo>
                    <a:pt x="1515" y="3749"/>
                    <a:pt x="1501" y="3397"/>
                    <a:pt x="1508" y="3046"/>
                  </a:cubicBezTo>
                  <a:cubicBezTo>
                    <a:pt x="1508" y="2993"/>
                    <a:pt x="1508" y="2941"/>
                    <a:pt x="1508" y="2888"/>
                  </a:cubicBezTo>
                  <a:cubicBezTo>
                    <a:pt x="1498" y="2678"/>
                    <a:pt x="1485" y="2461"/>
                    <a:pt x="1478" y="2251"/>
                  </a:cubicBezTo>
                  <a:cubicBezTo>
                    <a:pt x="1469" y="2014"/>
                    <a:pt x="1465" y="1778"/>
                    <a:pt x="1459" y="1544"/>
                  </a:cubicBezTo>
                  <a:cubicBezTo>
                    <a:pt x="1459" y="1515"/>
                    <a:pt x="1452" y="1488"/>
                    <a:pt x="1452" y="1462"/>
                  </a:cubicBezTo>
                  <a:cubicBezTo>
                    <a:pt x="1442" y="1344"/>
                    <a:pt x="1429" y="1229"/>
                    <a:pt x="1423" y="1114"/>
                  </a:cubicBezTo>
                  <a:cubicBezTo>
                    <a:pt x="1416" y="1012"/>
                    <a:pt x="1413" y="907"/>
                    <a:pt x="1413" y="802"/>
                  </a:cubicBezTo>
                  <a:cubicBezTo>
                    <a:pt x="1413" y="661"/>
                    <a:pt x="1413" y="516"/>
                    <a:pt x="1413" y="371"/>
                  </a:cubicBezTo>
                  <a:lnTo>
                    <a:pt x="1413" y="72"/>
                  </a:lnTo>
                  <a:cubicBezTo>
                    <a:pt x="1278" y="53"/>
                    <a:pt x="1153" y="30"/>
                    <a:pt x="1025" y="13"/>
                  </a:cubicBezTo>
                  <a:cubicBezTo>
                    <a:pt x="949" y="4"/>
                    <a:pt x="872" y="0"/>
                    <a:pt x="795" y="0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2676250" y="2339764"/>
              <a:ext cx="634446" cy="931778"/>
            </a:xfrm>
            <a:custGeom>
              <a:avLst/>
              <a:gdLst/>
              <a:ahLst/>
              <a:cxnLst/>
              <a:rect l="l" t="t" r="r" b="b"/>
              <a:pathLst>
                <a:path w="2456" h="3607" extrusionOk="0">
                  <a:moveTo>
                    <a:pt x="1558" y="159"/>
                  </a:moveTo>
                  <a:cubicBezTo>
                    <a:pt x="1703" y="169"/>
                    <a:pt x="1834" y="178"/>
                    <a:pt x="1966" y="182"/>
                  </a:cubicBezTo>
                  <a:cubicBezTo>
                    <a:pt x="2018" y="185"/>
                    <a:pt x="2038" y="211"/>
                    <a:pt x="2035" y="257"/>
                  </a:cubicBezTo>
                  <a:cubicBezTo>
                    <a:pt x="2031" y="343"/>
                    <a:pt x="2031" y="428"/>
                    <a:pt x="2028" y="514"/>
                  </a:cubicBezTo>
                  <a:cubicBezTo>
                    <a:pt x="2028" y="556"/>
                    <a:pt x="2005" y="576"/>
                    <a:pt x="1962" y="576"/>
                  </a:cubicBezTo>
                  <a:cubicBezTo>
                    <a:pt x="1932" y="576"/>
                    <a:pt x="1898" y="580"/>
                    <a:pt x="1865" y="580"/>
                  </a:cubicBezTo>
                  <a:cubicBezTo>
                    <a:pt x="1849" y="580"/>
                    <a:pt x="1833" y="579"/>
                    <a:pt x="1818" y="576"/>
                  </a:cubicBezTo>
                  <a:cubicBezTo>
                    <a:pt x="1762" y="563"/>
                    <a:pt x="1705" y="559"/>
                    <a:pt x="1649" y="559"/>
                  </a:cubicBezTo>
                  <a:cubicBezTo>
                    <a:pt x="1577" y="559"/>
                    <a:pt x="1505" y="566"/>
                    <a:pt x="1433" y="569"/>
                  </a:cubicBezTo>
                  <a:cubicBezTo>
                    <a:pt x="1295" y="579"/>
                    <a:pt x="1154" y="583"/>
                    <a:pt x="1013" y="596"/>
                  </a:cubicBezTo>
                  <a:cubicBezTo>
                    <a:pt x="885" y="609"/>
                    <a:pt x="753" y="632"/>
                    <a:pt x="625" y="645"/>
                  </a:cubicBezTo>
                  <a:cubicBezTo>
                    <a:pt x="591" y="647"/>
                    <a:pt x="557" y="649"/>
                    <a:pt x="523" y="649"/>
                  </a:cubicBezTo>
                  <a:cubicBezTo>
                    <a:pt x="469" y="649"/>
                    <a:pt x="414" y="646"/>
                    <a:pt x="359" y="642"/>
                  </a:cubicBezTo>
                  <a:cubicBezTo>
                    <a:pt x="293" y="642"/>
                    <a:pt x="267" y="609"/>
                    <a:pt x="264" y="546"/>
                  </a:cubicBezTo>
                  <a:cubicBezTo>
                    <a:pt x="257" y="468"/>
                    <a:pt x="254" y="389"/>
                    <a:pt x="251" y="310"/>
                  </a:cubicBezTo>
                  <a:cubicBezTo>
                    <a:pt x="251" y="293"/>
                    <a:pt x="260" y="274"/>
                    <a:pt x="274" y="264"/>
                  </a:cubicBezTo>
                  <a:cubicBezTo>
                    <a:pt x="283" y="254"/>
                    <a:pt x="306" y="247"/>
                    <a:pt x="323" y="247"/>
                  </a:cubicBezTo>
                  <a:cubicBezTo>
                    <a:pt x="444" y="238"/>
                    <a:pt x="566" y="234"/>
                    <a:pt x="688" y="228"/>
                  </a:cubicBezTo>
                  <a:cubicBezTo>
                    <a:pt x="832" y="218"/>
                    <a:pt x="980" y="201"/>
                    <a:pt x="1124" y="192"/>
                  </a:cubicBezTo>
                  <a:cubicBezTo>
                    <a:pt x="1272" y="178"/>
                    <a:pt x="1423" y="169"/>
                    <a:pt x="1558" y="159"/>
                  </a:cubicBezTo>
                  <a:close/>
                  <a:moveTo>
                    <a:pt x="1742" y="816"/>
                  </a:moveTo>
                  <a:cubicBezTo>
                    <a:pt x="1798" y="819"/>
                    <a:pt x="1857" y="829"/>
                    <a:pt x="1913" y="836"/>
                  </a:cubicBezTo>
                  <a:cubicBezTo>
                    <a:pt x="1952" y="836"/>
                    <a:pt x="1975" y="852"/>
                    <a:pt x="1979" y="895"/>
                  </a:cubicBezTo>
                  <a:cubicBezTo>
                    <a:pt x="1989" y="1010"/>
                    <a:pt x="2002" y="1125"/>
                    <a:pt x="2008" y="1240"/>
                  </a:cubicBezTo>
                  <a:cubicBezTo>
                    <a:pt x="2012" y="1309"/>
                    <a:pt x="1998" y="1315"/>
                    <a:pt x="1929" y="1315"/>
                  </a:cubicBezTo>
                  <a:cubicBezTo>
                    <a:pt x="1883" y="1312"/>
                    <a:pt x="1837" y="1312"/>
                    <a:pt x="1791" y="1312"/>
                  </a:cubicBezTo>
                  <a:lnTo>
                    <a:pt x="1647" y="1312"/>
                  </a:lnTo>
                  <a:cubicBezTo>
                    <a:pt x="1568" y="1312"/>
                    <a:pt x="1545" y="1289"/>
                    <a:pt x="1535" y="1210"/>
                  </a:cubicBezTo>
                  <a:cubicBezTo>
                    <a:pt x="1532" y="1157"/>
                    <a:pt x="1532" y="1105"/>
                    <a:pt x="1532" y="1056"/>
                  </a:cubicBezTo>
                  <a:cubicBezTo>
                    <a:pt x="1532" y="1000"/>
                    <a:pt x="1535" y="944"/>
                    <a:pt x="1529" y="888"/>
                  </a:cubicBezTo>
                  <a:cubicBezTo>
                    <a:pt x="1522" y="839"/>
                    <a:pt x="1545" y="819"/>
                    <a:pt x="1584" y="819"/>
                  </a:cubicBezTo>
                  <a:cubicBezTo>
                    <a:pt x="1637" y="816"/>
                    <a:pt x="1690" y="816"/>
                    <a:pt x="1742" y="816"/>
                  </a:cubicBezTo>
                  <a:close/>
                  <a:moveTo>
                    <a:pt x="1172" y="871"/>
                  </a:moveTo>
                  <a:cubicBezTo>
                    <a:pt x="1213" y="871"/>
                    <a:pt x="1240" y="894"/>
                    <a:pt x="1243" y="941"/>
                  </a:cubicBezTo>
                  <a:cubicBezTo>
                    <a:pt x="1249" y="1049"/>
                    <a:pt x="1253" y="1157"/>
                    <a:pt x="1259" y="1266"/>
                  </a:cubicBezTo>
                  <a:lnTo>
                    <a:pt x="1262" y="1266"/>
                  </a:lnTo>
                  <a:cubicBezTo>
                    <a:pt x="1262" y="1276"/>
                    <a:pt x="1262" y="1286"/>
                    <a:pt x="1262" y="1295"/>
                  </a:cubicBezTo>
                  <a:cubicBezTo>
                    <a:pt x="1259" y="1378"/>
                    <a:pt x="1253" y="1381"/>
                    <a:pt x="1174" y="1387"/>
                  </a:cubicBezTo>
                  <a:cubicBezTo>
                    <a:pt x="1105" y="1391"/>
                    <a:pt x="1036" y="1401"/>
                    <a:pt x="967" y="1404"/>
                  </a:cubicBezTo>
                  <a:cubicBezTo>
                    <a:pt x="959" y="1404"/>
                    <a:pt x="952" y="1404"/>
                    <a:pt x="945" y="1404"/>
                  </a:cubicBezTo>
                  <a:cubicBezTo>
                    <a:pt x="889" y="1404"/>
                    <a:pt x="878" y="1389"/>
                    <a:pt x="875" y="1322"/>
                  </a:cubicBezTo>
                  <a:cubicBezTo>
                    <a:pt x="868" y="1207"/>
                    <a:pt x="872" y="1092"/>
                    <a:pt x="868" y="977"/>
                  </a:cubicBezTo>
                  <a:cubicBezTo>
                    <a:pt x="868" y="937"/>
                    <a:pt x="885" y="918"/>
                    <a:pt x="921" y="911"/>
                  </a:cubicBezTo>
                  <a:cubicBezTo>
                    <a:pt x="1000" y="895"/>
                    <a:pt x="1082" y="881"/>
                    <a:pt x="1164" y="872"/>
                  </a:cubicBezTo>
                  <a:cubicBezTo>
                    <a:pt x="1167" y="871"/>
                    <a:pt x="1170" y="871"/>
                    <a:pt x="1172" y="871"/>
                  </a:cubicBezTo>
                  <a:close/>
                  <a:moveTo>
                    <a:pt x="704" y="931"/>
                  </a:moveTo>
                  <a:lnTo>
                    <a:pt x="704" y="1427"/>
                  </a:lnTo>
                  <a:cubicBezTo>
                    <a:pt x="649" y="1434"/>
                    <a:pt x="595" y="1436"/>
                    <a:pt x="541" y="1436"/>
                  </a:cubicBezTo>
                  <a:cubicBezTo>
                    <a:pt x="497" y="1436"/>
                    <a:pt x="454" y="1435"/>
                    <a:pt x="412" y="1433"/>
                  </a:cubicBezTo>
                  <a:cubicBezTo>
                    <a:pt x="372" y="1430"/>
                    <a:pt x="366" y="1394"/>
                    <a:pt x="362" y="1364"/>
                  </a:cubicBezTo>
                  <a:cubicBezTo>
                    <a:pt x="346" y="1256"/>
                    <a:pt x="336" y="1148"/>
                    <a:pt x="323" y="1039"/>
                  </a:cubicBezTo>
                  <a:cubicBezTo>
                    <a:pt x="320" y="1006"/>
                    <a:pt x="316" y="973"/>
                    <a:pt x="313" y="931"/>
                  </a:cubicBezTo>
                  <a:close/>
                  <a:moveTo>
                    <a:pt x="2021" y="1680"/>
                  </a:moveTo>
                  <a:cubicBezTo>
                    <a:pt x="2064" y="1680"/>
                    <a:pt x="2087" y="1700"/>
                    <a:pt x="2090" y="1746"/>
                  </a:cubicBezTo>
                  <a:cubicBezTo>
                    <a:pt x="2094" y="1851"/>
                    <a:pt x="2097" y="1959"/>
                    <a:pt x="2100" y="2064"/>
                  </a:cubicBezTo>
                  <a:cubicBezTo>
                    <a:pt x="2100" y="2100"/>
                    <a:pt x="2077" y="2120"/>
                    <a:pt x="2041" y="2120"/>
                  </a:cubicBezTo>
                  <a:lnTo>
                    <a:pt x="1903" y="2120"/>
                  </a:lnTo>
                  <a:cubicBezTo>
                    <a:pt x="1847" y="2120"/>
                    <a:pt x="1791" y="2120"/>
                    <a:pt x="1736" y="2150"/>
                  </a:cubicBezTo>
                  <a:cubicBezTo>
                    <a:pt x="1724" y="2155"/>
                    <a:pt x="1713" y="2158"/>
                    <a:pt x="1703" y="2158"/>
                  </a:cubicBezTo>
                  <a:cubicBezTo>
                    <a:pt x="1679" y="2158"/>
                    <a:pt x="1662" y="2139"/>
                    <a:pt x="1660" y="2104"/>
                  </a:cubicBezTo>
                  <a:cubicBezTo>
                    <a:pt x="1657" y="2048"/>
                    <a:pt x="1660" y="1992"/>
                    <a:pt x="1660" y="1936"/>
                  </a:cubicBezTo>
                  <a:lnTo>
                    <a:pt x="1663" y="1936"/>
                  </a:lnTo>
                  <a:cubicBezTo>
                    <a:pt x="1663" y="1890"/>
                    <a:pt x="1660" y="1841"/>
                    <a:pt x="1663" y="1792"/>
                  </a:cubicBezTo>
                  <a:cubicBezTo>
                    <a:pt x="1667" y="1726"/>
                    <a:pt x="1683" y="1700"/>
                    <a:pt x="1749" y="1696"/>
                  </a:cubicBezTo>
                  <a:cubicBezTo>
                    <a:pt x="1837" y="1686"/>
                    <a:pt x="1929" y="1683"/>
                    <a:pt x="2021" y="1680"/>
                  </a:cubicBezTo>
                  <a:close/>
                  <a:moveTo>
                    <a:pt x="1384" y="1716"/>
                  </a:moveTo>
                  <a:cubicBezTo>
                    <a:pt x="1423" y="1719"/>
                    <a:pt x="1437" y="1742"/>
                    <a:pt x="1440" y="1778"/>
                  </a:cubicBezTo>
                  <a:cubicBezTo>
                    <a:pt x="1443" y="1887"/>
                    <a:pt x="1453" y="1995"/>
                    <a:pt x="1456" y="2107"/>
                  </a:cubicBezTo>
                  <a:cubicBezTo>
                    <a:pt x="1460" y="2146"/>
                    <a:pt x="1443" y="2169"/>
                    <a:pt x="1397" y="2169"/>
                  </a:cubicBezTo>
                  <a:lnTo>
                    <a:pt x="1216" y="2169"/>
                  </a:lnTo>
                  <a:lnTo>
                    <a:pt x="1216" y="2176"/>
                  </a:lnTo>
                  <a:lnTo>
                    <a:pt x="1049" y="2176"/>
                  </a:lnTo>
                  <a:cubicBezTo>
                    <a:pt x="1009" y="2176"/>
                    <a:pt x="983" y="2163"/>
                    <a:pt x="986" y="2120"/>
                  </a:cubicBezTo>
                  <a:cubicBezTo>
                    <a:pt x="990" y="2008"/>
                    <a:pt x="993" y="1900"/>
                    <a:pt x="1000" y="1788"/>
                  </a:cubicBezTo>
                  <a:cubicBezTo>
                    <a:pt x="1003" y="1739"/>
                    <a:pt x="1042" y="1723"/>
                    <a:pt x="1082" y="1719"/>
                  </a:cubicBezTo>
                  <a:cubicBezTo>
                    <a:pt x="1184" y="1716"/>
                    <a:pt x="1285" y="1716"/>
                    <a:pt x="1384" y="1716"/>
                  </a:cubicBezTo>
                  <a:close/>
                  <a:moveTo>
                    <a:pt x="435" y="1719"/>
                  </a:moveTo>
                  <a:cubicBezTo>
                    <a:pt x="438" y="1719"/>
                    <a:pt x="441" y="1719"/>
                    <a:pt x="444" y="1719"/>
                  </a:cubicBezTo>
                  <a:cubicBezTo>
                    <a:pt x="533" y="1723"/>
                    <a:pt x="622" y="1726"/>
                    <a:pt x="711" y="1729"/>
                  </a:cubicBezTo>
                  <a:cubicBezTo>
                    <a:pt x="763" y="1732"/>
                    <a:pt x="783" y="1749"/>
                    <a:pt x="783" y="1805"/>
                  </a:cubicBezTo>
                  <a:cubicBezTo>
                    <a:pt x="783" y="1946"/>
                    <a:pt x="776" y="2090"/>
                    <a:pt x="773" y="2235"/>
                  </a:cubicBezTo>
                  <a:cubicBezTo>
                    <a:pt x="773" y="2242"/>
                    <a:pt x="766" y="2251"/>
                    <a:pt x="760" y="2261"/>
                  </a:cubicBezTo>
                  <a:lnTo>
                    <a:pt x="579" y="2261"/>
                  </a:lnTo>
                  <a:cubicBezTo>
                    <a:pt x="530" y="2258"/>
                    <a:pt x="484" y="2248"/>
                    <a:pt x="435" y="2245"/>
                  </a:cubicBezTo>
                  <a:cubicBezTo>
                    <a:pt x="372" y="2242"/>
                    <a:pt x="359" y="2235"/>
                    <a:pt x="362" y="2176"/>
                  </a:cubicBezTo>
                  <a:cubicBezTo>
                    <a:pt x="366" y="2044"/>
                    <a:pt x="372" y="1910"/>
                    <a:pt x="379" y="1775"/>
                  </a:cubicBezTo>
                  <a:cubicBezTo>
                    <a:pt x="382" y="1736"/>
                    <a:pt x="401" y="1719"/>
                    <a:pt x="435" y="1719"/>
                  </a:cubicBezTo>
                  <a:close/>
                  <a:moveTo>
                    <a:pt x="1873" y="0"/>
                  </a:moveTo>
                  <a:cubicBezTo>
                    <a:pt x="1662" y="0"/>
                    <a:pt x="1451" y="6"/>
                    <a:pt x="1239" y="47"/>
                  </a:cubicBezTo>
                  <a:cubicBezTo>
                    <a:pt x="1188" y="58"/>
                    <a:pt x="1134" y="62"/>
                    <a:pt x="1079" y="62"/>
                  </a:cubicBezTo>
                  <a:cubicBezTo>
                    <a:pt x="1020" y="62"/>
                    <a:pt x="959" y="57"/>
                    <a:pt x="901" y="50"/>
                  </a:cubicBezTo>
                  <a:cubicBezTo>
                    <a:pt x="791" y="36"/>
                    <a:pt x="682" y="26"/>
                    <a:pt x="573" y="26"/>
                  </a:cubicBezTo>
                  <a:cubicBezTo>
                    <a:pt x="503" y="26"/>
                    <a:pt x="433" y="30"/>
                    <a:pt x="362" y="40"/>
                  </a:cubicBezTo>
                  <a:cubicBezTo>
                    <a:pt x="257" y="57"/>
                    <a:pt x="152" y="70"/>
                    <a:pt x="44" y="86"/>
                  </a:cubicBezTo>
                  <a:lnTo>
                    <a:pt x="44" y="192"/>
                  </a:lnTo>
                  <a:cubicBezTo>
                    <a:pt x="44" y="533"/>
                    <a:pt x="44" y="875"/>
                    <a:pt x="40" y="1213"/>
                  </a:cubicBezTo>
                  <a:cubicBezTo>
                    <a:pt x="40" y="1420"/>
                    <a:pt x="30" y="1631"/>
                    <a:pt x="24" y="1838"/>
                  </a:cubicBezTo>
                  <a:cubicBezTo>
                    <a:pt x="21" y="1995"/>
                    <a:pt x="1" y="2156"/>
                    <a:pt x="7" y="2314"/>
                  </a:cubicBezTo>
                  <a:cubicBezTo>
                    <a:pt x="24" y="2573"/>
                    <a:pt x="50" y="2836"/>
                    <a:pt x="83" y="3096"/>
                  </a:cubicBezTo>
                  <a:cubicBezTo>
                    <a:pt x="90" y="3161"/>
                    <a:pt x="90" y="3240"/>
                    <a:pt x="172" y="3283"/>
                  </a:cubicBezTo>
                  <a:cubicBezTo>
                    <a:pt x="211" y="3257"/>
                    <a:pt x="254" y="3224"/>
                    <a:pt x="297" y="3201"/>
                  </a:cubicBezTo>
                  <a:cubicBezTo>
                    <a:pt x="346" y="3171"/>
                    <a:pt x="359" y="3132"/>
                    <a:pt x="356" y="3076"/>
                  </a:cubicBezTo>
                  <a:cubicBezTo>
                    <a:pt x="352" y="2935"/>
                    <a:pt x="352" y="2794"/>
                    <a:pt x="356" y="2652"/>
                  </a:cubicBezTo>
                  <a:cubicBezTo>
                    <a:pt x="356" y="2613"/>
                    <a:pt x="362" y="2570"/>
                    <a:pt x="369" y="2527"/>
                  </a:cubicBezTo>
                  <a:cubicBezTo>
                    <a:pt x="402" y="2524"/>
                    <a:pt x="425" y="2521"/>
                    <a:pt x="451" y="2521"/>
                  </a:cubicBezTo>
                  <a:cubicBezTo>
                    <a:pt x="481" y="2521"/>
                    <a:pt x="512" y="2522"/>
                    <a:pt x="542" y="2522"/>
                  </a:cubicBezTo>
                  <a:cubicBezTo>
                    <a:pt x="709" y="2522"/>
                    <a:pt x="876" y="2514"/>
                    <a:pt x="1046" y="2491"/>
                  </a:cubicBezTo>
                  <a:cubicBezTo>
                    <a:pt x="1154" y="2478"/>
                    <a:pt x="1266" y="2478"/>
                    <a:pt x="1374" y="2472"/>
                  </a:cubicBezTo>
                  <a:cubicBezTo>
                    <a:pt x="1565" y="2465"/>
                    <a:pt x="1752" y="2462"/>
                    <a:pt x="1943" y="2455"/>
                  </a:cubicBezTo>
                  <a:cubicBezTo>
                    <a:pt x="1947" y="2455"/>
                    <a:pt x="1951" y="2455"/>
                    <a:pt x="1954" y="2455"/>
                  </a:cubicBezTo>
                  <a:cubicBezTo>
                    <a:pt x="2005" y="2455"/>
                    <a:pt x="2025" y="2476"/>
                    <a:pt x="2028" y="2534"/>
                  </a:cubicBezTo>
                  <a:cubicBezTo>
                    <a:pt x="2031" y="2633"/>
                    <a:pt x="2031" y="2731"/>
                    <a:pt x="2028" y="2830"/>
                  </a:cubicBezTo>
                  <a:cubicBezTo>
                    <a:pt x="2025" y="2941"/>
                    <a:pt x="2018" y="3053"/>
                    <a:pt x="2008" y="3168"/>
                  </a:cubicBezTo>
                  <a:cubicBezTo>
                    <a:pt x="1995" y="3280"/>
                    <a:pt x="1989" y="3283"/>
                    <a:pt x="1877" y="3283"/>
                  </a:cubicBezTo>
                  <a:cubicBezTo>
                    <a:pt x="1831" y="3280"/>
                    <a:pt x="1785" y="3276"/>
                    <a:pt x="1739" y="3276"/>
                  </a:cubicBezTo>
                  <a:cubicBezTo>
                    <a:pt x="1525" y="3280"/>
                    <a:pt x="1312" y="3286"/>
                    <a:pt x="1098" y="3293"/>
                  </a:cubicBezTo>
                  <a:cubicBezTo>
                    <a:pt x="1078" y="3296"/>
                    <a:pt x="1059" y="3306"/>
                    <a:pt x="1042" y="3319"/>
                  </a:cubicBezTo>
                  <a:cubicBezTo>
                    <a:pt x="973" y="3372"/>
                    <a:pt x="908" y="3431"/>
                    <a:pt x="842" y="3490"/>
                  </a:cubicBezTo>
                  <a:cubicBezTo>
                    <a:pt x="829" y="3500"/>
                    <a:pt x="822" y="3516"/>
                    <a:pt x="803" y="3539"/>
                  </a:cubicBezTo>
                  <a:cubicBezTo>
                    <a:pt x="904" y="3549"/>
                    <a:pt x="990" y="3562"/>
                    <a:pt x="1078" y="3569"/>
                  </a:cubicBezTo>
                  <a:cubicBezTo>
                    <a:pt x="1151" y="3575"/>
                    <a:pt x="1226" y="3582"/>
                    <a:pt x="1299" y="3585"/>
                  </a:cubicBezTo>
                  <a:cubicBezTo>
                    <a:pt x="1406" y="3594"/>
                    <a:pt x="1514" y="3607"/>
                    <a:pt x="1622" y="3607"/>
                  </a:cubicBezTo>
                  <a:cubicBezTo>
                    <a:pt x="1642" y="3607"/>
                    <a:pt x="1663" y="3606"/>
                    <a:pt x="1683" y="3605"/>
                  </a:cubicBezTo>
                  <a:cubicBezTo>
                    <a:pt x="1864" y="3598"/>
                    <a:pt x="2041" y="3543"/>
                    <a:pt x="2218" y="3500"/>
                  </a:cubicBezTo>
                  <a:cubicBezTo>
                    <a:pt x="2291" y="3487"/>
                    <a:pt x="2343" y="3447"/>
                    <a:pt x="2366" y="3378"/>
                  </a:cubicBezTo>
                  <a:cubicBezTo>
                    <a:pt x="2393" y="3309"/>
                    <a:pt x="2422" y="3240"/>
                    <a:pt x="2429" y="3168"/>
                  </a:cubicBezTo>
                  <a:cubicBezTo>
                    <a:pt x="2445" y="3024"/>
                    <a:pt x="2448" y="2876"/>
                    <a:pt x="2448" y="2731"/>
                  </a:cubicBezTo>
                  <a:cubicBezTo>
                    <a:pt x="2452" y="2465"/>
                    <a:pt x="2455" y="2199"/>
                    <a:pt x="2422" y="1933"/>
                  </a:cubicBezTo>
                  <a:cubicBezTo>
                    <a:pt x="2393" y="1706"/>
                    <a:pt x="2379" y="1476"/>
                    <a:pt x="2333" y="1253"/>
                  </a:cubicBezTo>
                  <a:cubicBezTo>
                    <a:pt x="2304" y="1108"/>
                    <a:pt x="2287" y="964"/>
                    <a:pt x="2271" y="819"/>
                  </a:cubicBezTo>
                  <a:cubicBezTo>
                    <a:pt x="2264" y="740"/>
                    <a:pt x="2268" y="665"/>
                    <a:pt x="2268" y="589"/>
                  </a:cubicBezTo>
                  <a:cubicBezTo>
                    <a:pt x="2268" y="458"/>
                    <a:pt x="2271" y="330"/>
                    <a:pt x="2268" y="201"/>
                  </a:cubicBezTo>
                  <a:cubicBezTo>
                    <a:pt x="2264" y="86"/>
                    <a:pt x="2192" y="1"/>
                    <a:pt x="2097" y="1"/>
                  </a:cubicBezTo>
                  <a:cubicBezTo>
                    <a:pt x="2022" y="1"/>
                    <a:pt x="1948" y="0"/>
                    <a:pt x="1873" y="0"/>
                  </a:cubicBezTo>
                  <a:close/>
                </a:path>
              </a:pathLst>
            </a:cu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285922" y="2982470"/>
              <a:ext cx="628246" cy="698511"/>
            </a:xfrm>
            <a:custGeom>
              <a:avLst/>
              <a:gdLst/>
              <a:ahLst/>
              <a:cxnLst/>
              <a:rect l="l" t="t" r="r" b="b"/>
              <a:pathLst>
                <a:path w="2432" h="2704" extrusionOk="0">
                  <a:moveTo>
                    <a:pt x="970" y="1000"/>
                  </a:moveTo>
                  <a:cubicBezTo>
                    <a:pt x="983" y="1000"/>
                    <a:pt x="996" y="1010"/>
                    <a:pt x="1009" y="1022"/>
                  </a:cubicBezTo>
                  <a:cubicBezTo>
                    <a:pt x="1068" y="1071"/>
                    <a:pt x="1134" y="1107"/>
                    <a:pt x="1210" y="1120"/>
                  </a:cubicBezTo>
                  <a:cubicBezTo>
                    <a:pt x="1229" y="1125"/>
                    <a:pt x="1250" y="1126"/>
                    <a:pt x="1270" y="1126"/>
                  </a:cubicBezTo>
                  <a:cubicBezTo>
                    <a:pt x="1297" y="1126"/>
                    <a:pt x="1325" y="1124"/>
                    <a:pt x="1351" y="1124"/>
                  </a:cubicBezTo>
                  <a:cubicBezTo>
                    <a:pt x="1364" y="1124"/>
                    <a:pt x="1380" y="1127"/>
                    <a:pt x="1384" y="1133"/>
                  </a:cubicBezTo>
                  <a:cubicBezTo>
                    <a:pt x="1384" y="1147"/>
                    <a:pt x="1384" y="1166"/>
                    <a:pt x="1377" y="1173"/>
                  </a:cubicBezTo>
                  <a:cubicBezTo>
                    <a:pt x="1357" y="1183"/>
                    <a:pt x="1334" y="1196"/>
                    <a:pt x="1311" y="1196"/>
                  </a:cubicBezTo>
                  <a:cubicBezTo>
                    <a:pt x="1304" y="1196"/>
                    <a:pt x="1297" y="1196"/>
                    <a:pt x="1290" y="1196"/>
                  </a:cubicBezTo>
                  <a:cubicBezTo>
                    <a:pt x="1152" y="1196"/>
                    <a:pt x="1037" y="1135"/>
                    <a:pt x="934" y="1038"/>
                  </a:cubicBezTo>
                  <a:cubicBezTo>
                    <a:pt x="945" y="1010"/>
                    <a:pt x="957" y="1000"/>
                    <a:pt x="970" y="1000"/>
                  </a:cubicBezTo>
                  <a:close/>
                  <a:moveTo>
                    <a:pt x="871" y="1807"/>
                  </a:moveTo>
                  <a:cubicBezTo>
                    <a:pt x="871" y="1843"/>
                    <a:pt x="875" y="1873"/>
                    <a:pt x="871" y="1902"/>
                  </a:cubicBezTo>
                  <a:cubicBezTo>
                    <a:pt x="871" y="1955"/>
                    <a:pt x="888" y="2004"/>
                    <a:pt x="921" y="2047"/>
                  </a:cubicBezTo>
                  <a:cubicBezTo>
                    <a:pt x="993" y="2135"/>
                    <a:pt x="1082" y="2204"/>
                    <a:pt x="1190" y="2241"/>
                  </a:cubicBezTo>
                  <a:cubicBezTo>
                    <a:pt x="1193" y="2242"/>
                    <a:pt x="1197" y="2242"/>
                    <a:pt x="1201" y="2242"/>
                  </a:cubicBezTo>
                  <a:cubicBezTo>
                    <a:pt x="1205" y="2242"/>
                    <a:pt x="1208" y="2242"/>
                    <a:pt x="1210" y="2244"/>
                  </a:cubicBezTo>
                  <a:cubicBezTo>
                    <a:pt x="1220" y="2260"/>
                    <a:pt x="1226" y="2277"/>
                    <a:pt x="1236" y="2293"/>
                  </a:cubicBezTo>
                  <a:cubicBezTo>
                    <a:pt x="1219" y="2299"/>
                    <a:pt x="1203" y="2311"/>
                    <a:pt x="1190" y="2311"/>
                  </a:cubicBezTo>
                  <a:cubicBezTo>
                    <a:pt x="1188" y="2311"/>
                    <a:pt x="1185" y="2311"/>
                    <a:pt x="1183" y="2310"/>
                  </a:cubicBezTo>
                  <a:cubicBezTo>
                    <a:pt x="1052" y="2254"/>
                    <a:pt x="934" y="2181"/>
                    <a:pt x="852" y="2060"/>
                  </a:cubicBezTo>
                  <a:cubicBezTo>
                    <a:pt x="815" y="2004"/>
                    <a:pt x="799" y="1945"/>
                    <a:pt x="806" y="1876"/>
                  </a:cubicBezTo>
                  <a:cubicBezTo>
                    <a:pt x="809" y="1843"/>
                    <a:pt x="815" y="1817"/>
                    <a:pt x="871" y="1807"/>
                  </a:cubicBezTo>
                  <a:close/>
                  <a:moveTo>
                    <a:pt x="1223" y="0"/>
                  </a:moveTo>
                  <a:cubicBezTo>
                    <a:pt x="1131" y="16"/>
                    <a:pt x="1045" y="33"/>
                    <a:pt x="963" y="53"/>
                  </a:cubicBezTo>
                  <a:cubicBezTo>
                    <a:pt x="875" y="72"/>
                    <a:pt x="783" y="102"/>
                    <a:pt x="720" y="171"/>
                  </a:cubicBezTo>
                  <a:cubicBezTo>
                    <a:pt x="658" y="246"/>
                    <a:pt x="602" y="335"/>
                    <a:pt x="556" y="424"/>
                  </a:cubicBezTo>
                  <a:cubicBezTo>
                    <a:pt x="510" y="519"/>
                    <a:pt x="480" y="624"/>
                    <a:pt x="434" y="719"/>
                  </a:cubicBezTo>
                  <a:cubicBezTo>
                    <a:pt x="309" y="989"/>
                    <a:pt x="247" y="1275"/>
                    <a:pt x="175" y="1557"/>
                  </a:cubicBezTo>
                  <a:cubicBezTo>
                    <a:pt x="139" y="1689"/>
                    <a:pt x="112" y="1827"/>
                    <a:pt x="60" y="1951"/>
                  </a:cubicBezTo>
                  <a:cubicBezTo>
                    <a:pt x="17" y="2050"/>
                    <a:pt x="1" y="2142"/>
                    <a:pt x="17" y="2244"/>
                  </a:cubicBezTo>
                  <a:cubicBezTo>
                    <a:pt x="24" y="2293"/>
                    <a:pt x="27" y="2342"/>
                    <a:pt x="33" y="2392"/>
                  </a:cubicBezTo>
                  <a:cubicBezTo>
                    <a:pt x="43" y="2487"/>
                    <a:pt x="53" y="2582"/>
                    <a:pt x="66" y="2687"/>
                  </a:cubicBezTo>
                  <a:cubicBezTo>
                    <a:pt x="461" y="2694"/>
                    <a:pt x="848" y="2697"/>
                    <a:pt x="1242" y="2704"/>
                  </a:cubicBezTo>
                  <a:cubicBezTo>
                    <a:pt x="1262" y="2612"/>
                    <a:pt x="1288" y="2530"/>
                    <a:pt x="1302" y="2448"/>
                  </a:cubicBezTo>
                  <a:cubicBezTo>
                    <a:pt x="1318" y="2336"/>
                    <a:pt x="1364" y="2254"/>
                    <a:pt x="1472" y="2208"/>
                  </a:cubicBezTo>
                  <a:cubicBezTo>
                    <a:pt x="1561" y="2168"/>
                    <a:pt x="1624" y="2099"/>
                    <a:pt x="1666" y="2011"/>
                  </a:cubicBezTo>
                  <a:cubicBezTo>
                    <a:pt x="1712" y="1922"/>
                    <a:pt x="1765" y="1833"/>
                    <a:pt x="1814" y="1748"/>
                  </a:cubicBezTo>
                  <a:cubicBezTo>
                    <a:pt x="1844" y="1692"/>
                    <a:pt x="1877" y="1636"/>
                    <a:pt x="1903" y="1577"/>
                  </a:cubicBezTo>
                  <a:cubicBezTo>
                    <a:pt x="1939" y="1495"/>
                    <a:pt x="1962" y="1409"/>
                    <a:pt x="1998" y="1331"/>
                  </a:cubicBezTo>
                  <a:cubicBezTo>
                    <a:pt x="2021" y="1278"/>
                    <a:pt x="2051" y="1225"/>
                    <a:pt x="2090" y="1183"/>
                  </a:cubicBezTo>
                  <a:cubicBezTo>
                    <a:pt x="2182" y="1074"/>
                    <a:pt x="2281" y="969"/>
                    <a:pt x="2399" y="887"/>
                  </a:cubicBezTo>
                  <a:cubicBezTo>
                    <a:pt x="2409" y="880"/>
                    <a:pt x="2415" y="871"/>
                    <a:pt x="2432" y="848"/>
                  </a:cubicBezTo>
                  <a:lnTo>
                    <a:pt x="2320" y="848"/>
                  </a:lnTo>
                  <a:cubicBezTo>
                    <a:pt x="2258" y="848"/>
                    <a:pt x="2212" y="818"/>
                    <a:pt x="2185" y="759"/>
                  </a:cubicBezTo>
                  <a:cubicBezTo>
                    <a:pt x="2153" y="693"/>
                    <a:pt x="2162" y="628"/>
                    <a:pt x="2185" y="562"/>
                  </a:cubicBezTo>
                  <a:cubicBezTo>
                    <a:pt x="2195" y="532"/>
                    <a:pt x="2208" y="503"/>
                    <a:pt x="2222" y="473"/>
                  </a:cubicBezTo>
                  <a:lnTo>
                    <a:pt x="2222" y="473"/>
                  </a:lnTo>
                  <a:cubicBezTo>
                    <a:pt x="2182" y="483"/>
                    <a:pt x="2156" y="503"/>
                    <a:pt x="2130" y="526"/>
                  </a:cubicBezTo>
                  <a:cubicBezTo>
                    <a:pt x="2008" y="621"/>
                    <a:pt x="1883" y="719"/>
                    <a:pt x="1765" y="818"/>
                  </a:cubicBezTo>
                  <a:cubicBezTo>
                    <a:pt x="1699" y="874"/>
                    <a:pt x="1620" y="907"/>
                    <a:pt x="1538" y="933"/>
                  </a:cubicBezTo>
                  <a:cubicBezTo>
                    <a:pt x="1493" y="948"/>
                    <a:pt x="1450" y="957"/>
                    <a:pt x="1407" y="957"/>
                  </a:cubicBezTo>
                  <a:cubicBezTo>
                    <a:pt x="1332" y="957"/>
                    <a:pt x="1262" y="931"/>
                    <a:pt x="1197" y="874"/>
                  </a:cubicBezTo>
                  <a:cubicBezTo>
                    <a:pt x="1141" y="825"/>
                    <a:pt x="1088" y="769"/>
                    <a:pt x="1042" y="706"/>
                  </a:cubicBezTo>
                  <a:cubicBezTo>
                    <a:pt x="990" y="637"/>
                    <a:pt x="960" y="552"/>
                    <a:pt x="996" y="463"/>
                  </a:cubicBezTo>
                  <a:cubicBezTo>
                    <a:pt x="1026" y="384"/>
                    <a:pt x="1068" y="302"/>
                    <a:pt x="1174" y="286"/>
                  </a:cubicBezTo>
                  <a:cubicBezTo>
                    <a:pt x="1200" y="283"/>
                    <a:pt x="1223" y="263"/>
                    <a:pt x="1223" y="230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596686" y="2241343"/>
              <a:ext cx="786083" cy="1127589"/>
            </a:xfrm>
            <a:custGeom>
              <a:avLst/>
              <a:gdLst/>
              <a:ahLst/>
              <a:cxnLst/>
              <a:rect l="l" t="t" r="r" b="b"/>
              <a:pathLst>
                <a:path w="3043" h="4365" extrusionOk="0">
                  <a:moveTo>
                    <a:pt x="1442" y="113"/>
                  </a:moveTo>
                  <a:cubicBezTo>
                    <a:pt x="1515" y="113"/>
                    <a:pt x="1554" y="136"/>
                    <a:pt x="1564" y="185"/>
                  </a:cubicBezTo>
                  <a:cubicBezTo>
                    <a:pt x="1574" y="244"/>
                    <a:pt x="1541" y="306"/>
                    <a:pt x="1485" y="333"/>
                  </a:cubicBezTo>
                  <a:cubicBezTo>
                    <a:pt x="1462" y="342"/>
                    <a:pt x="1439" y="347"/>
                    <a:pt x="1416" y="347"/>
                  </a:cubicBezTo>
                  <a:cubicBezTo>
                    <a:pt x="1384" y="347"/>
                    <a:pt x="1354" y="337"/>
                    <a:pt x="1327" y="316"/>
                  </a:cubicBezTo>
                  <a:cubicBezTo>
                    <a:pt x="1304" y="300"/>
                    <a:pt x="1298" y="257"/>
                    <a:pt x="1285" y="224"/>
                  </a:cubicBezTo>
                  <a:cubicBezTo>
                    <a:pt x="1294" y="122"/>
                    <a:pt x="1301" y="116"/>
                    <a:pt x="1396" y="113"/>
                  </a:cubicBezTo>
                  <a:close/>
                  <a:moveTo>
                    <a:pt x="2521" y="1"/>
                  </a:moveTo>
                  <a:cubicBezTo>
                    <a:pt x="2516" y="1"/>
                    <a:pt x="2512" y="1"/>
                    <a:pt x="2507" y="1"/>
                  </a:cubicBezTo>
                  <a:cubicBezTo>
                    <a:pt x="2431" y="4"/>
                    <a:pt x="2356" y="11"/>
                    <a:pt x="2280" y="14"/>
                  </a:cubicBezTo>
                  <a:cubicBezTo>
                    <a:pt x="1945" y="21"/>
                    <a:pt x="1607" y="27"/>
                    <a:pt x="1271" y="31"/>
                  </a:cubicBezTo>
                  <a:cubicBezTo>
                    <a:pt x="1150" y="34"/>
                    <a:pt x="1032" y="24"/>
                    <a:pt x="917" y="63"/>
                  </a:cubicBezTo>
                  <a:cubicBezTo>
                    <a:pt x="904" y="68"/>
                    <a:pt x="890" y="69"/>
                    <a:pt x="876" y="69"/>
                  </a:cubicBezTo>
                  <a:cubicBezTo>
                    <a:pt x="869" y="69"/>
                    <a:pt x="862" y="69"/>
                    <a:pt x="855" y="69"/>
                  </a:cubicBezTo>
                  <a:cubicBezTo>
                    <a:pt x="848" y="69"/>
                    <a:pt x="841" y="69"/>
                    <a:pt x="835" y="70"/>
                  </a:cubicBezTo>
                  <a:cubicBezTo>
                    <a:pt x="614" y="70"/>
                    <a:pt x="391" y="73"/>
                    <a:pt x="171" y="73"/>
                  </a:cubicBezTo>
                  <a:cubicBezTo>
                    <a:pt x="108" y="77"/>
                    <a:pt x="53" y="93"/>
                    <a:pt x="0" y="129"/>
                  </a:cubicBezTo>
                  <a:cubicBezTo>
                    <a:pt x="7" y="218"/>
                    <a:pt x="10" y="306"/>
                    <a:pt x="23" y="395"/>
                  </a:cubicBezTo>
                  <a:cubicBezTo>
                    <a:pt x="59" y="635"/>
                    <a:pt x="82" y="875"/>
                    <a:pt x="79" y="1115"/>
                  </a:cubicBezTo>
                  <a:cubicBezTo>
                    <a:pt x="76" y="1358"/>
                    <a:pt x="62" y="1598"/>
                    <a:pt x="59" y="1841"/>
                  </a:cubicBezTo>
                  <a:cubicBezTo>
                    <a:pt x="56" y="2100"/>
                    <a:pt x="59" y="2363"/>
                    <a:pt x="59" y="2623"/>
                  </a:cubicBezTo>
                  <a:cubicBezTo>
                    <a:pt x="59" y="2636"/>
                    <a:pt x="59" y="2652"/>
                    <a:pt x="59" y="2669"/>
                  </a:cubicBezTo>
                  <a:cubicBezTo>
                    <a:pt x="102" y="2984"/>
                    <a:pt x="69" y="3296"/>
                    <a:pt x="13" y="3605"/>
                  </a:cubicBezTo>
                  <a:cubicBezTo>
                    <a:pt x="7" y="3631"/>
                    <a:pt x="10" y="3671"/>
                    <a:pt x="26" y="3690"/>
                  </a:cubicBezTo>
                  <a:cubicBezTo>
                    <a:pt x="53" y="3717"/>
                    <a:pt x="89" y="3733"/>
                    <a:pt x="125" y="3746"/>
                  </a:cubicBezTo>
                  <a:cubicBezTo>
                    <a:pt x="154" y="3757"/>
                    <a:pt x="181" y="3761"/>
                    <a:pt x="208" y="3761"/>
                  </a:cubicBezTo>
                  <a:cubicBezTo>
                    <a:pt x="275" y="3761"/>
                    <a:pt x="338" y="3735"/>
                    <a:pt x="401" y="3707"/>
                  </a:cubicBezTo>
                  <a:cubicBezTo>
                    <a:pt x="338" y="3615"/>
                    <a:pt x="322" y="3510"/>
                    <a:pt x="312" y="3405"/>
                  </a:cubicBezTo>
                  <a:cubicBezTo>
                    <a:pt x="296" y="3240"/>
                    <a:pt x="276" y="3076"/>
                    <a:pt x="263" y="2912"/>
                  </a:cubicBezTo>
                  <a:cubicBezTo>
                    <a:pt x="253" y="2793"/>
                    <a:pt x="243" y="2672"/>
                    <a:pt x="246" y="2554"/>
                  </a:cubicBezTo>
                  <a:cubicBezTo>
                    <a:pt x="253" y="2324"/>
                    <a:pt x="276" y="2090"/>
                    <a:pt x="279" y="1860"/>
                  </a:cubicBezTo>
                  <a:cubicBezTo>
                    <a:pt x="286" y="1394"/>
                    <a:pt x="279" y="927"/>
                    <a:pt x="279" y="461"/>
                  </a:cubicBezTo>
                  <a:cubicBezTo>
                    <a:pt x="279" y="444"/>
                    <a:pt x="286" y="428"/>
                    <a:pt x="289" y="405"/>
                  </a:cubicBezTo>
                  <a:cubicBezTo>
                    <a:pt x="411" y="389"/>
                    <a:pt x="532" y="369"/>
                    <a:pt x="654" y="362"/>
                  </a:cubicBezTo>
                  <a:cubicBezTo>
                    <a:pt x="761" y="356"/>
                    <a:pt x="869" y="349"/>
                    <a:pt x="976" y="349"/>
                  </a:cubicBezTo>
                  <a:cubicBezTo>
                    <a:pt x="1033" y="349"/>
                    <a:pt x="1090" y="351"/>
                    <a:pt x="1147" y="356"/>
                  </a:cubicBezTo>
                  <a:cubicBezTo>
                    <a:pt x="1237" y="362"/>
                    <a:pt x="1327" y="368"/>
                    <a:pt x="1417" y="368"/>
                  </a:cubicBezTo>
                  <a:cubicBezTo>
                    <a:pt x="1546" y="368"/>
                    <a:pt x="1674" y="356"/>
                    <a:pt x="1800" y="320"/>
                  </a:cubicBezTo>
                  <a:cubicBezTo>
                    <a:pt x="1817" y="316"/>
                    <a:pt x="1830" y="313"/>
                    <a:pt x="1846" y="313"/>
                  </a:cubicBezTo>
                  <a:cubicBezTo>
                    <a:pt x="2037" y="313"/>
                    <a:pt x="2228" y="313"/>
                    <a:pt x="2415" y="316"/>
                  </a:cubicBezTo>
                  <a:cubicBezTo>
                    <a:pt x="2454" y="316"/>
                    <a:pt x="2500" y="326"/>
                    <a:pt x="2526" y="352"/>
                  </a:cubicBezTo>
                  <a:cubicBezTo>
                    <a:pt x="2589" y="418"/>
                    <a:pt x="2638" y="494"/>
                    <a:pt x="2638" y="596"/>
                  </a:cubicBezTo>
                  <a:cubicBezTo>
                    <a:pt x="2632" y="763"/>
                    <a:pt x="2635" y="931"/>
                    <a:pt x="2635" y="1098"/>
                  </a:cubicBezTo>
                  <a:cubicBezTo>
                    <a:pt x="2635" y="1131"/>
                    <a:pt x="2638" y="1161"/>
                    <a:pt x="2641" y="1190"/>
                  </a:cubicBezTo>
                  <a:cubicBezTo>
                    <a:pt x="2678" y="1430"/>
                    <a:pt x="2714" y="1667"/>
                    <a:pt x="2750" y="1906"/>
                  </a:cubicBezTo>
                  <a:cubicBezTo>
                    <a:pt x="2756" y="1966"/>
                    <a:pt x="2763" y="2028"/>
                    <a:pt x="2770" y="2087"/>
                  </a:cubicBezTo>
                  <a:cubicBezTo>
                    <a:pt x="2786" y="2278"/>
                    <a:pt x="2816" y="2471"/>
                    <a:pt x="2816" y="2662"/>
                  </a:cubicBezTo>
                  <a:cubicBezTo>
                    <a:pt x="2822" y="2941"/>
                    <a:pt x="2806" y="3217"/>
                    <a:pt x="2802" y="3497"/>
                  </a:cubicBezTo>
                  <a:cubicBezTo>
                    <a:pt x="2802" y="3588"/>
                    <a:pt x="2779" y="3671"/>
                    <a:pt x="2747" y="3756"/>
                  </a:cubicBezTo>
                  <a:cubicBezTo>
                    <a:pt x="2710" y="3858"/>
                    <a:pt x="2641" y="3924"/>
                    <a:pt x="2533" y="3947"/>
                  </a:cubicBezTo>
                  <a:cubicBezTo>
                    <a:pt x="2428" y="3973"/>
                    <a:pt x="2320" y="4002"/>
                    <a:pt x="2214" y="4022"/>
                  </a:cubicBezTo>
                  <a:cubicBezTo>
                    <a:pt x="2118" y="4039"/>
                    <a:pt x="2018" y="4056"/>
                    <a:pt x="1921" y="4056"/>
                  </a:cubicBezTo>
                  <a:cubicBezTo>
                    <a:pt x="1906" y="4056"/>
                    <a:pt x="1891" y="4056"/>
                    <a:pt x="1876" y="4055"/>
                  </a:cubicBezTo>
                  <a:cubicBezTo>
                    <a:pt x="1649" y="4045"/>
                    <a:pt x="1423" y="4016"/>
                    <a:pt x="1193" y="3993"/>
                  </a:cubicBezTo>
                  <a:cubicBezTo>
                    <a:pt x="1166" y="3989"/>
                    <a:pt x="1141" y="3986"/>
                    <a:pt x="1117" y="3986"/>
                  </a:cubicBezTo>
                  <a:cubicBezTo>
                    <a:pt x="1050" y="3986"/>
                    <a:pt x="991" y="4006"/>
                    <a:pt x="943" y="4078"/>
                  </a:cubicBezTo>
                  <a:cubicBezTo>
                    <a:pt x="897" y="4147"/>
                    <a:pt x="851" y="4213"/>
                    <a:pt x="828" y="4301"/>
                  </a:cubicBezTo>
                  <a:cubicBezTo>
                    <a:pt x="871" y="4315"/>
                    <a:pt x="910" y="4334"/>
                    <a:pt x="950" y="4341"/>
                  </a:cubicBezTo>
                  <a:cubicBezTo>
                    <a:pt x="1034" y="4356"/>
                    <a:pt x="1120" y="4364"/>
                    <a:pt x="1206" y="4364"/>
                  </a:cubicBezTo>
                  <a:cubicBezTo>
                    <a:pt x="1273" y="4364"/>
                    <a:pt x="1340" y="4359"/>
                    <a:pt x="1406" y="4347"/>
                  </a:cubicBezTo>
                  <a:cubicBezTo>
                    <a:pt x="1625" y="4311"/>
                    <a:pt x="1844" y="4267"/>
                    <a:pt x="2067" y="4267"/>
                  </a:cubicBezTo>
                  <a:cubicBezTo>
                    <a:pt x="2089" y="4267"/>
                    <a:pt x="2111" y="4268"/>
                    <a:pt x="2132" y="4269"/>
                  </a:cubicBezTo>
                  <a:cubicBezTo>
                    <a:pt x="2267" y="4272"/>
                    <a:pt x="2402" y="4278"/>
                    <a:pt x="2536" y="4285"/>
                  </a:cubicBezTo>
                  <a:cubicBezTo>
                    <a:pt x="2632" y="4288"/>
                    <a:pt x="2730" y="4298"/>
                    <a:pt x="2829" y="4298"/>
                  </a:cubicBezTo>
                  <a:cubicBezTo>
                    <a:pt x="2957" y="4298"/>
                    <a:pt x="3032" y="4223"/>
                    <a:pt x="3032" y="4094"/>
                  </a:cubicBezTo>
                  <a:cubicBezTo>
                    <a:pt x="3036" y="3947"/>
                    <a:pt x="3029" y="3799"/>
                    <a:pt x="3036" y="3651"/>
                  </a:cubicBezTo>
                  <a:cubicBezTo>
                    <a:pt x="3042" y="3460"/>
                    <a:pt x="3023" y="3273"/>
                    <a:pt x="2996" y="3086"/>
                  </a:cubicBezTo>
                  <a:cubicBezTo>
                    <a:pt x="2960" y="2807"/>
                    <a:pt x="2934" y="2527"/>
                    <a:pt x="2940" y="2245"/>
                  </a:cubicBezTo>
                  <a:cubicBezTo>
                    <a:pt x="2947" y="2113"/>
                    <a:pt x="2934" y="1982"/>
                    <a:pt x="2901" y="1854"/>
                  </a:cubicBezTo>
                  <a:cubicBezTo>
                    <a:pt x="2862" y="1703"/>
                    <a:pt x="2845" y="1548"/>
                    <a:pt x="2848" y="1391"/>
                  </a:cubicBezTo>
                  <a:cubicBezTo>
                    <a:pt x="2852" y="1354"/>
                    <a:pt x="2845" y="1318"/>
                    <a:pt x="2845" y="1282"/>
                  </a:cubicBezTo>
                  <a:cubicBezTo>
                    <a:pt x="2835" y="1187"/>
                    <a:pt x="2822" y="1095"/>
                    <a:pt x="2819" y="1000"/>
                  </a:cubicBezTo>
                  <a:cubicBezTo>
                    <a:pt x="2816" y="842"/>
                    <a:pt x="2819" y="688"/>
                    <a:pt x="2819" y="530"/>
                  </a:cubicBezTo>
                  <a:cubicBezTo>
                    <a:pt x="2819" y="507"/>
                    <a:pt x="2816" y="481"/>
                    <a:pt x="2822" y="458"/>
                  </a:cubicBezTo>
                  <a:cubicBezTo>
                    <a:pt x="2852" y="356"/>
                    <a:pt x="2825" y="257"/>
                    <a:pt x="2776" y="175"/>
                  </a:cubicBezTo>
                  <a:cubicBezTo>
                    <a:pt x="2722" y="83"/>
                    <a:pt x="2647" y="1"/>
                    <a:pt x="2521" y="1"/>
                  </a:cubicBez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2194217" y="3689498"/>
              <a:ext cx="540158" cy="353905"/>
            </a:xfrm>
            <a:custGeom>
              <a:avLst/>
              <a:gdLst/>
              <a:ahLst/>
              <a:cxnLst/>
              <a:rect l="l" t="t" r="r" b="b"/>
              <a:pathLst>
                <a:path w="2091" h="1370" extrusionOk="0">
                  <a:moveTo>
                    <a:pt x="500" y="550"/>
                  </a:moveTo>
                  <a:cubicBezTo>
                    <a:pt x="516" y="550"/>
                    <a:pt x="533" y="553"/>
                    <a:pt x="549" y="558"/>
                  </a:cubicBezTo>
                  <a:cubicBezTo>
                    <a:pt x="599" y="575"/>
                    <a:pt x="628" y="634"/>
                    <a:pt x="635" y="696"/>
                  </a:cubicBezTo>
                  <a:cubicBezTo>
                    <a:pt x="618" y="745"/>
                    <a:pt x="609" y="801"/>
                    <a:pt x="582" y="847"/>
                  </a:cubicBezTo>
                  <a:cubicBezTo>
                    <a:pt x="562" y="890"/>
                    <a:pt x="527" y="918"/>
                    <a:pt x="477" y="918"/>
                  </a:cubicBezTo>
                  <a:cubicBezTo>
                    <a:pt x="470" y="918"/>
                    <a:pt x="462" y="918"/>
                    <a:pt x="454" y="916"/>
                  </a:cubicBezTo>
                  <a:cubicBezTo>
                    <a:pt x="395" y="910"/>
                    <a:pt x="352" y="877"/>
                    <a:pt x="333" y="821"/>
                  </a:cubicBezTo>
                  <a:cubicBezTo>
                    <a:pt x="316" y="762"/>
                    <a:pt x="316" y="699"/>
                    <a:pt x="359" y="647"/>
                  </a:cubicBezTo>
                  <a:cubicBezTo>
                    <a:pt x="375" y="630"/>
                    <a:pt x="395" y="614"/>
                    <a:pt x="411" y="594"/>
                  </a:cubicBezTo>
                  <a:cubicBezTo>
                    <a:pt x="436" y="563"/>
                    <a:pt x="467" y="550"/>
                    <a:pt x="500" y="550"/>
                  </a:cubicBezTo>
                  <a:close/>
                  <a:moveTo>
                    <a:pt x="209" y="0"/>
                  </a:moveTo>
                  <a:cubicBezTo>
                    <a:pt x="175" y="0"/>
                    <a:pt x="150" y="22"/>
                    <a:pt x="136" y="65"/>
                  </a:cubicBezTo>
                  <a:cubicBezTo>
                    <a:pt x="126" y="95"/>
                    <a:pt x="122" y="125"/>
                    <a:pt x="119" y="154"/>
                  </a:cubicBezTo>
                  <a:cubicBezTo>
                    <a:pt x="96" y="266"/>
                    <a:pt x="63" y="377"/>
                    <a:pt x="60" y="489"/>
                  </a:cubicBezTo>
                  <a:cubicBezTo>
                    <a:pt x="47" y="755"/>
                    <a:pt x="47" y="1025"/>
                    <a:pt x="4" y="1291"/>
                  </a:cubicBezTo>
                  <a:cubicBezTo>
                    <a:pt x="1" y="1297"/>
                    <a:pt x="7" y="1307"/>
                    <a:pt x="14" y="1324"/>
                  </a:cubicBezTo>
                  <a:cubicBezTo>
                    <a:pt x="37" y="1323"/>
                    <a:pt x="61" y="1322"/>
                    <a:pt x="84" y="1322"/>
                  </a:cubicBezTo>
                  <a:cubicBezTo>
                    <a:pt x="154" y="1322"/>
                    <a:pt x="224" y="1325"/>
                    <a:pt x="295" y="1325"/>
                  </a:cubicBezTo>
                  <a:cubicBezTo>
                    <a:pt x="371" y="1325"/>
                    <a:pt x="447" y="1322"/>
                    <a:pt x="523" y="1307"/>
                  </a:cubicBezTo>
                  <a:cubicBezTo>
                    <a:pt x="609" y="1291"/>
                    <a:pt x="697" y="1274"/>
                    <a:pt x="786" y="1271"/>
                  </a:cubicBezTo>
                  <a:cubicBezTo>
                    <a:pt x="904" y="1260"/>
                    <a:pt x="1024" y="1250"/>
                    <a:pt x="1143" y="1250"/>
                  </a:cubicBezTo>
                  <a:cubicBezTo>
                    <a:pt x="1170" y="1250"/>
                    <a:pt x="1196" y="1250"/>
                    <a:pt x="1223" y="1251"/>
                  </a:cubicBezTo>
                  <a:cubicBezTo>
                    <a:pt x="1407" y="1261"/>
                    <a:pt x="1588" y="1278"/>
                    <a:pt x="1765" y="1320"/>
                  </a:cubicBezTo>
                  <a:cubicBezTo>
                    <a:pt x="1864" y="1343"/>
                    <a:pt x="1965" y="1330"/>
                    <a:pt x="2074" y="1370"/>
                  </a:cubicBezTo>
                  <a:cubicBezTo>
                    <a:pt x="2080" y="1297"/>
                    <a:pt x="2090" y="1238"/>
                    <a:pt x="2090" y="1182"/>
                  </a:cubicBezTo>
                  <a:cubicBezTo>
                    <a:pt x="2090" y="933"/>
                    <a:pt x="2084" y="680"/>
                    <a:pt x="2077" y="430"/>
                  </a:cubicBezTo>
                  <a:cubicBezTo>
                    <a:pt x="2077" y="331"/>
                    <a:pt x="2064" y="236"/>
                    <a:pt x="2057" y="138"/>
                  </a:cubicBezTo>
                  <a:cubicBezTo>
                    <a:pt x="2054" y="98"/>
                    <a:pt x="2034" y="79"/>
                    <a:pt x="1995" y="72"/>
                  </a:cubicBezTo>
                  <a:cubicBezTo>
                    <a:pt x="1893" y="56"/>
                    <a:pt x="1791" y="29"/>
                    <a:pt x="1689" y="26"/>
                  </a:cubicBezTo>
                  <a:cubicBezTo>
                    <a:pt x="1348" y="19"/>
                    <a:pt x="1003" y="19"/>
                    <a:pt x="661" y="19"/>
                  </a:cubicBezTo>
                  <a:cubicBezTo>
                    <a:pt x="614" y="18"/>
                    <a:pt x="568" y="15"/>
                    <a:pt x="521" y="15"/>
                  </a:cubicBezTo>
                  <a:cubicBezTo>
                    <a:pt x="482" y="15"/>
                    <a:pt x="444" y="17"/>
                    <a:pt x="405" y="23"/>
                  </a:cubicBezTo>
                  <a:cubicBezTo>
                    <a:pt x="384" y="25"/>
                    <a:pt x="365" y="27"/>
                    <a:pt x="346" y="27"/>
                  </a:cubicBezTo>
                  <a:cubicBezTo>
                    <a:pt x="313" y="27"/>
                    <a:pt x="282" y="22"/>
                    <a:pt x="251" y="10"/>
                  </a:cubicBezTo>
                  <a:cubicBezTo>
                    <a:pt x="235" y="3"/>
                    <a:pt x="221" y="0"/>
                    <a:pt x="209" y="0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2785004" y="2991769"/>
              <a:ext cx="401695" cy="179278"/>
            </a:xfrm>
            <a:custGeom>
              <a:avLst/>
              <a:gdLst/>
              <a:ahLst/>
              <a:cxnLst/>
              <a:rect l="l" t="t" r="r" b="b"/>
              <a:pathLst>
                <a:path w="1555" h="694" extrusionOk="0">
                  <a:moveTo>
                    <a:pt x="1495" y="0"/>
                  </a:moveTo>
                  <a:cubicBezTo>
                    <a:pt x="1282" y="3"/>
                    <a:pt x="1068" y="10"/>
                    <a:pt x="855" y="13"/>
                  </a:cubicBezTo>
                  <a:cubicBezTo>
                    <a:pt x="809" y="17"/>
                    <a:pt x="763" y="13"/>
                    <a:pt x="717" y="23"/>
                  </a:cubicBezTo>
                  <a:cubicBezTo>
                    <a:pt x="541" y="48"/>
                    <a:pt x="365" y="57"/>
                    <a:pt x="190" y="57"/>
                  </a:cubicBezTo>
                  <a:cubicBezTo>
                    <a:pt x="158" y="57"/>
                    <a:pt x="127" y="56"/>
                    <a:pt x="96" y="56"/>
                  </a:cubicBezTo>
                  <a:cubicBezTo>
                    <a:pt x="66" y="56"/>
                    <a:pt x="37" y="59"/>
                    <a:pt x="0" y="63"/>
                  </a:cubicBezTo>
                  <a:lnTo>
                    <a:pt x="0" y="578"/>
                  </a:lnTo>
                  <a:cubicBezTo>
                    <a:pt x="89" y="500"/>
                    <a:pt x="168" y="434"/>
                    <a:pt x="244" y="365"/>
                  </a:cubicBezTo>
                  <a:cubicBezTo>
                    <a:pt x="334" y="278"/>
                    <a:pt x="436" y="223"/>
                    <a:pt x="563" y="223"/>
                  </a:cubicBezTo>
                  <a:cubicBezTo>
                    <a:pt x="571" y="223"/>
                    <a:pt x="578" y="223"/>
                    <a:pt x="585" y="224"/>
                  </a:cubicBezTo>
                  <a:cubicBezTo>
                    <a:pt x="667" y="227"/>
                    <a:pt x="730" y="260"/>
                    <a:pt x="763" y="332"/>
                  </a:cubicBezTo>
                  <a:cubicBezTo>
                    <a:pt x="782" y="375"/>
                    <a:pt x="795" y="424"/>
                    <a:pt x="802" y="470"/>
                  </a:cubicBezTo>
                  <a:cubicBezTo>
                    <a:pt x="818" y="552"/>
                    <a:pt x="786" y="624"/>
                    <a:pt x="733" y="693"/>
                  </a:cubicBezTo>
                  <a:lnTo>
                    <a:pt x="1508" y="693"/>
                  </a:lnTo>
                  <a:cubicBezTo>
                    <a:pt x="1554" y="460"/>
                    <a:pt x="1535" y="233"/>
                    <a:pt x="153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2859918" y="3065908"/>
              <a:ext cx="121413" cy="119863"/>
            </a:xfrm>
            <a:custGeom>
              <a:avLst/>
              <a:gdLst/>
              <a:ahLst/>
              <a:cxnLst/>
              <a:rect l="l" t="t" r="r" b="b"/>
              <a:pathLst>
                <a:path w="470" h="464" extrusionOk="0">
                  <a:moveTo>
                    <a:pt x="292" y="1"/>
                  </a:moveTo>
                  <a:cubicBezTo>
                    <a:pt x="256" y="1"/>
                    <a:pt x="220" y="10"/>
                    <a:pt x="200" y="32"/>
                  </a:cubicBezTo>
                  <a:cubicBezTo>
                    <a:pt x="151" y="78"/>
                    <a:pt x="105" y="127"/>
                    <a:pt x="65" y="180"/>
                  </a:cubicBezTo>
                  <a:cubicBezTo>
                    <a:pt x="39" y="219"/>
                    <a:pt x="19" y="268"/>
                    <a:pt x="13" y="314"/>
                  </a:cubicBezTo>
                  <a:cubicBezTo>
                    <a:pt x="1" y="407"/>
                    <a:pt x="29" y="464"/>
                    <a:pt x="121" y="464"/>
                  </a:cubicBezTo>
                  <a:cubicBezTo>
                    <a:pt x="130" y="464"/>
                    <a:pt x="140" y="463"/>
                    <a:pt x="151" y="462"/>
                  </a:cubicBezTo>
                  <a:cubicBezTo>
                    <a:pt x="233" y="462"/>
                    <a:pt x="252" y="456"/>
                    <a:pt x="312" y="393"/>
                  </a:cubicBezTo>
                  <a:cubicBezTo>
                    <a:pt x="325" y="380"/>
                    <a:pt x="344" y="357"/>
                    <a:pt x="358" y="357"/>
                  </a:cubicBezTo>
                  <a:cubicBezTo>
                    <a:pt x="360" y="357"/>
                    <a:pt x="362" y="357"/>
                    <a:pt x="365" y="357"/>
                  </a:cubicBezTo>
                  <a:cubicBezTo>
                    <a:pt x="411" y="357"/>
                    <a:pt x="421" y="326"/>
                    <a:pt x="436" y="295"/>
                  </a:cubicBezTo>
                  <a:cubicBezTo>
                    <a:pt x="469" y="219"/>
                    <a:pt x="443" y="84"/>
                    <a:pt x="384" y="29"/>
                  </a:cubicBezTo>
                  <a:cubicBezTo>
                    <a:pt x="364" y="10"/>
                    <a:pt x="328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2550704" y="3074691"/>
              <a:ext cx="46240" cy="96355"/>
            </a:xfrm>
            <a:custGeom>
              <a:avLst/>
              <a:gdLst/>
              <a:ahLst/>
              <a:cxnLst/>
              <a:rect l="l" t="t" r="r" b="b"/>
              <a:pathLst>
                <a:path w="179" h="373" extrusionOk="0">
                  <a:moveTo>
                    <a:pt x="165" y="1"/>
                  </a:moveTo>
                  <a:cubicBezTo>
                    <a:pt x="81" y="1"/>
                    <a:pt x="53" y="62"/>
                    <a:pt x="34" y="119"/>
                  </a:cubicBezTo>
                  <a:cubicBezTo>
                    <a:pt x="1" y="218"/>
                    <a:pt x="40" y="297"/>
                    <a:pt x="116" y="372"/>
                  </a:cubicBezTo>
                  <a:cubicBezTo>
                    <a:pt x="178" y="248"/>
                    <a:pt x="158" y="123"/>
                    <a:pt x="172" y="1"/>
                  </a:cubicBezTo>
                  <a:cubicBezTo>
                    <a:pt x="169" y="1"/>
                    <a:pt x="167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740056" y="2380578"/>
              <a:ext cx="461885" cy="126838"/>
            </a:xfrm>
            <a:custGeom>
              <a:avLst/>
              <a:gdLst/>
              <a:ahLst/>
              <a:cxnLst/>
              <a:rect l="l" t="t" r="r" b="b"/>
              <a:pathLst>
                <a:path w="1788" h="491" extrusionOk="0">
                  <a:moveTo>
                    <a:pt x="1322" y="69"/>
                  </a:moveTo>
                  <a:cubicBezTo>
                    <a:pt x="1394" y="69"/>
                    <a:pt x="1466" y="72"/>
                    <a:pt x="1538" y="80"/>
                  </a:cubicBezTo>
                  <a:cubicBezTo>
                    <a:pt x="1558" y="82"/>
                    <a:pt x="1577" y="82"/>
                    <a:pt x="1597" y="82"/>
                  </a:cubicBezTo>
                  <a:cubicBezTo>
                    <a:pt x="1636" y="82"/>
                    <a:pt x="1678" y="80"/>
                    <a:pt x="1728" y="80"/>
                  </a:cubicBezTo>
                  <a:cubicBezTo>
                    <a:pt x="1725" y="181"/>
                    <a:pt x="1719" y="264"/>
                    <a:pt x="1712" y="356"/>
                  </a:cubicBezTo>
                  <a:cubicBezTo>
                    <a:pt x="1682" y="356"/>
                    <a:pt x="1653" y="358"/>
                    <a:pt x="1625" y="358"/>
                  </a:cubicBezTo>
                  <a:cubicBezTo>
                    <a:pt x="1604" y="358"/>
                    <a:pt x="1584" y="356"/>
                    <a:pt x="1564" y="352"/>
                  </a:cubicBezTo>
                  <a:cubicBezTo>
                    <a:pt x="1503" y="341"/>
                    <a:pt x="1441" y="337"/>
                    <a:pt x="1380" y="337"/>
                  </a:cubicBezTo>
                  <a:cubicBezTo>
                    <a:pt x="1295" y="337"/>
                    <a:pt x="1211" y="345"/>
                    <a:pt x="1127" y="352"/>
                  </a:cubicBezTo>
                  <a:cubicBezTo>
                    <a:pt x="1091" y="356"/>
                    <a:pt x="1055" y="356"/>
                    <a:pt x="1019" y="359"/>
                  </a:cubicBezTo>
                  <a:cubicBezTo>
                    <a:pt x="884" y="369"/>
                    <a:pt x="749" y="382"/>
                    <a:pt x="618" y="395"/>
                  </a:cubicBezTo>
                  <a:cubicBezTo>
                    <a:pt x="513" y="405"/>
                    <a:pt x="411" y="425"/>
                    <a:pt x="309" y="428"/>
                  </a:cubicBezTo>
                  <a:cubicBezTo>
                    <a:pt x="295" y="429"/>
                    <a:pt x="282" y="430"/>
                    <a:pt x="268" y="430"/>
                  </a:cubicBezTo>
                  <a:cubicBezTo>
                    <a:pt x="209" y="430"/>
                    <a:pt x="149" y="420"/>
                    <a:pt x="82" y="415"/>
                  </a:cubicBezTo>
                  <a:lnTo>
                    <a:pt x="82" y="168"/>
                  </a:lnTo>
                  <a:cubicBezTo>
                    <a:pt x="89" y="165"/>
                    <a:pt x="96" y="158"/>
                    <a:pt x="99" y="158"/>
                  </a:cubicBezTo>
                  <a:cubicBezTo>
                    <a:pt x="243" y="152"/>
                    <a:pt x="385" y="149"/>
                    <a:pt x="529" y="135"/>
                  </a:cubicBezTo>
                  <a:cubicBezTo>
                    <a:pt x="651" y="129"/>
                    <a:pt x="769" y="112"/>
                    <a:pt x="891" y="99"/>
                  </a:cubicBezTo>
                  <a:cubicBezTo>
                    <a:pt x="1035" y="82"/>
                    <a:pt x="1178" y="69"/>
                    <a:pt x="1322" y="69"/>
                  </a:cubicBezTo>
                  <a:close/>
                  <a:moveTo>
                    <a:pt x="1311" y="1"/>
                  </a:moveTo>
                  <a:cubicBezTo>
                    <a:pt x="1176" y="11"/>
                    <a:pt x="1025" y="20"/>
                    <a:pt x="877" y="34"/>
                  </a:cubicBezTo>
                  <a:cubicBezTo>
                    <a:pt x="730" y="43"/>
                    <a:pt x="585" y="60"/>
                    <a:pt x="441" y="70"/>
                  </a:cubicBezTo>
                  <a:cubicBezTo>
                    <a:pt x="319" y="76"/>
                    <a:pt x="194" y="83"/>
                    <a:pt x="73" y="89"/>
                  </a:cubicBezTo>
                  <a:cubicBezTo>
                    <a:pt x="56" y="89"/>
                    <a:pt x="36" y="96"/>
                    <a:pt x="23" y="106"/>
                  </a:cubicBezTo>
                  <a:cubicBezTo>
                    <a:pt x="13" y="116"/>
                    <a:pt x="0" y="135"/>
                    <a:pt x="4" y="152"/>
                  </a:cubicBezTo>
                  <a:cubicBezTo>
                    <a:pt x="4" y="231"/>
                    <a:pt x="10" y="310"/>
                    <a:pt x="17" y="388"/>
                  </a:cubicBezTo>
                  <a:cubicBezTo>
                    <a:pt x="20" y="451"/>
                    <a:pt x="46" y="484"/>
                    <a:pt x="112" y="487"/>
                  </a:cubicBezTo>
                  <a:cubicBezTo>
                    <a:pt x="163" y="489"/>
                    <a:pt x="214" y="491"/>
                    <a:pt x="265" y="491"/>
                  </a:cubicBezTo>
                  <a:cubicBezTo>
                    <a:pt x="302" y="491"/>
                    <a:pt x="339" y="490"/>
                    <a:pt x="375" y="487"/>
                  </a:cubicBezTo>
                  <a:cubicBezTo>
                    <a:pt x="506" y="474"/>
                    <a:pt x="634" y="451"/>
                    <a:pt x="766" y="438"/>
                  </a:cubicBezTo>
                  <a:cubicBezTo>
                    <a:pt x="904" y="425"/>
                    <a:pt x="1045" y="421"/>
                    <a:pt x="1186" y="411"/>
                  </a:cubicBezTo>
                  <a:cubicBezTo>
                    <a:pt x="1256" y="408"/>
                    <a:pt x="1325" y="402"/>
                    <a:pt x="1395" y="402"/>
                  </a:cubicBezTo>
                  <a:cubicBezTo>
                    <a:pt x="1452" y="402"/>
                    <a:pt x="1509" y="406"/>
                    <a:pt x="1567" y="418"/>
                  </a:cubicBezTo>
                  <a:cubicBezTo>
                    <a:pt x="1584" y="421"/>
                    <a:pt x="1600" y="422"/>
                    <a:pt x="1617" y="422"/>
                  </a:cubicBezTo>
                  <a:cubicBezTo>
                    <a:pt x="1650" y="422"/>
                    <a:pt x="1682" y="418"/>
                    <a:pt x="1715" y="418"/>
                  </a:cubicBezTo>
                  <a:cubicBezTo>
                    <a:pt x="1758" y="418"/>
                    <a:pt x="1778" y="398"/>
                    <a:pt x="1781" y="359"/>
                  </a:cubicBezTo>
                  <a:cubicBezTo>
                    <a:pt x="1784" y="273"/>
                    <a:pt x="1784" y="185"/>
                    <a:pt x="1788" y="99"/>
                  </a:cubicBezTo>
                  <a:cubicBezTo>
                    <a:pt x="1788" y="53"/>
                    <a:pt x="1771" y="27"/>
                    <a:pt x="1719" y="27"/>
                  </a:cubicBezTo>
                  <a:cubicBezTo>
                    <a:pt x="1587" y="20"/>
                    <a:pt x="1456" y="1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769763" y="2782786"/>
              <a:ext cx="108755" cy="141304"/>
            </a:xfrm>
            <a:custGeom>
              <a:avLst/>
              <a:gdLst/>
              <a:ahLst/>
              <a:cxnLst/>
              <a:rect l="l" t="t" r="r" b="b"/>
              <a:pathLst>
                <a:path w="421" h="547" extrusionOk="0">
                  <a:moveTo>
                    <a:pt x="89" y="70"/>
                  </a:moveTo>
                  <a:cubicBezTo>
                    <a:pt x="120" y="74"/>
                    <a:pt x="150" y="75"/>
                    <a:pt x="180" y="75"/>
                  </a:cubicBezTo>
                  <a:cubicBezTo>
                    <a:pt x="186" y="75"/>
                    <a:pt x="192" y="75"/>
                    <a:pt x="198" y="75"/>
                  </a:cubicBezTo>
                  <a:cubicBezTo>
                    <a:pt x="251" y="75"/>
                    <a:pt x="303" y="76"/>
                    <a:pt x="352" y="100"/>
                  </a:cubicBezTo>
                  <a:lnTo>
                    <a:pt x="352" y="487"/>
                  </a:lnTo>
                  <a:cubicBezTo>
                    <a:pt x="247" y="477"/>
                    <a:pt x="161" y="467"/>
                    <a:pt x="69" y="458"/>
                  </a:cubicBezTo>
                  <a:cubicBezTo>
                    <a:pt x="69" y="326"/>
                    <a:pt x="53" y="201"/>
                    <a:pt x="89" y="70"/>
                  </a:cubicBezTo>
                  <a:close/>
                  <a:moveTo>
                    <a:pt x="82" y="1"/>
                  </a:moveTo>
                  <a:cubicBezTo>
                    <a:pt x="43" y="1"/>
                    <a:pt x="20" y="14"/>
                    <a:pt x="17" y="60"/>
                  </a:cubicBezTo>
                  <a:cubicBezTo>
                    <a:pt x="10" y="195"/>
                    <a:pt x="4" y="326"/>
                    <a:pt x="0" y="461"/>
                  </a:cubicBezTo>
                  <a:cubicBezTo>
                    <a:pt x="0" y="520"/>
                    <a:pt x="10" y="523"/>
                    <a:pt x="73" y="530"/>
                  </a:cubicBezTo>
                  <a:cubicBezTo>
                    <a:pt x="122" y="533"/>
                    <a:pt x="171" y="543"/>
                    <a:pt x="217" y="546"/>
                  </a:cubicBezTo>
                  <a:lnTo>
                    <a:pt x="398" y="546"/>
                  </a:lnTo>
                  <a:cubicBezTo>
                    <a:pt x="404" y="536"/>
                    <a:pt x="411" y="527"/>
                    <a:pt x="411" y="520"/>
                  </a:cubicBezTo>
                  <a:cubicBezTo>
                    <a:pt x="418" y="375"/>
                    <a:pt x="421" y="231"/>
                    <a:pt x="421" y="86"/>
                  </a:cubicBezTo>
                  <a:cubicBezTo>
                    <a:pt x="421" y="34"/>
                    <a:pt x="401" y="17"/>
                    <a:pt x="349" y="14"/>
                  </a:cubicBezTo>
                  <a:cubicBezTo>
                    <a:pt x="260" y="11"/>
                    <a:pt x="171" y="8"/>
                    <a:pt x="8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930182" y="2783045"/>
              <a:ext cx="123221" cy="119088"/>
            </a:xfrm>
            <a:custGeom>
              <a:avLst/>
              <a:gdLst/>
              <a:ahLst/>
              <a:cxnLst/>
              <a:rect l="l" t="t" r="r" b="b"/>
              <a:pathLst>
                <a:path w="477" h="461" extrusionOk="0">
                  <a:moveTo>
                    <a:pt x="385" y="69"/>
                  </a:moveTo>
                  <a:cubicBezTo>
                    <a:pt x="391" y="177"/>
                    <a:pt x="398" y="276"/>
                    <a:pt x="404" y="381"/>
                  </a:cubicBezTo>
                  <a:cubicBezTo>
                    <a:pt x="289" y="388"/>
                    <a:pt x="187" y="394"/>
                    <a:pt x="76" y="397"/>
                  </a:cubicBezTo>
                  <a:cubicBezTo>
                    <a:pt x="66" y="302"/>
                    <a:pt x="66" y="210"/>
                    <a:pt x="79" y="115"/>
                  </a:cubicBezTo>
                  <a:cubicBezTo>
                    <a:pt x="82" y="82"/>
                    <a:pt x="105" y="69"/>
                    <a:pt x="135" y="69"/>
                  </a:cubicBezTo>
                  <a:close/>
                  <a:moveTo>
                    <a:pt x="252" y="1"/>
                  </a:moveTo>
                  <a:cubicBezTo>
                    <a:pt x="201" y="1"/>
                    <a:pt x="150" y="2"/>
                    <a:pt x="99" y="3"/>
                  </a:cubicBezTo>
                  <a:cubicBezTo>
                    <a:pt x="63" y="7"/>
                    <a:pt x="20" y="23"/>
                    <a:pt x="17" y="76"/>
                  </a:cubicBezTo>
                  <a:cubicBezTo>
                    <a:pt x="10" y="184"/>
                    <a:pt x="7" y="292"/>
                    <a:pt x="3" y="404"/>
                  </a:cubicBezTo>
                  <a:cubicBezTo>
                    <a:pt x="0" y="443"/>
                    <a:pt x="22" y="460"/>
                    <a:pt x="56" y="460"/>
                  </a:cubicBezTo>
                  <a:cubicBezTo>
                    <a:pt x="60" y="460"/>
                    <a:pt x="63" y="460"/>
                    <a:pt x="66" y="460"/>
                  </a:cubicBezTo>
                  <a:lnTo>
                    <a:pt x="233" y="460"/>
                  </a:lnTo>
                  <a:cubicBezTo>
                    <a:pt x="233" y="460"/>
                    <a:pt x="233" y="457"/>
                    <a:pt x="233" y="453"/>
                  </a:cubicBezTo>
                  <a:lnTo>
                    <a:pt x="417" y="453"/>
                  </a:lnTo>
                  <a:cubicBezTo>
                    <a:pt x="460" y="453"/>
                    <a:pt x="477" y="430"/>
                    <a:pt x="473" y="391"/>
                  </a:cubicBezTo>
                  <a:cubicBezTo>
                    <a:pt x="470" y="282"/>
                    <a:pt x="463" y="171"/>
                    <a:pt x="457" y="62"/>
                  </a:cubicBezTo>
                  <a:cubicBezTo>
                    <a:pt x="454" y="26"/>
                    <a:pt x="440" y="3"/>
                    <a:pt x="404" y="3"/>
                  </a:cubicBezTo>
                  <a:cubicBezTo>
                    <a:pt x="353" y="2"/>
                    <a:pt x="302" y="1"/>
                    <a:pt x="25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069160" y="2549780"/>
              <a:ext cx="126838" cy="129163"/>
            </a:xfrm>
            <a:custGeom>
              <a:avLst/>
              <a:gdLst/>
              <a:ahLst/>
              <a:cxnLst/>
              <a:rect l="l" t="t" r="r" b="b"/>
              <a:pathLst>
                <a:path w="491" h="500" extrusionOk="0">
                  <a:moveTo>
                    <a:pt x="169" y="70"/>
                  </a:moveTo>
                  <a:cubicBezTo>
                    <a:pt x="243" y="70"/>
                    <a:pt x="317" y="88"/>
                    <a:pt x="395" y="95"/>
                  </a:cubicBezTo>
                  <a:cubicBezTo>
                    <a:pt x="405" y="210"/>
                    <a:pt x="415" y="315"/>
                    <a:pt x="425" y="433"/>
                  </a:cubicBezTo>
                  <a:lnTo>
                    <a:pt x="93" y="433"/>
                  </a:lnTo>
                  <a:cubicBezTo>
                    <a:pt x="54" y="318"/>
                    <a:pt x="80" y="200"/>
                    <a:pt x="73" y="82"/>
                  </a:cubicBezTo>
                  <a:cubicBezTo>
                    <a:pt x="106" y="73"/>
                    <a:pt x="137" y="70"/>
                    <a:pt x="169" y="70"/>
                  </a:cubicBezTo>
                  <a:close/>
                  <a:moveTo>
                    <a:pt x="142" y="0"/>
                  </a:moveTo>
                  <a:cubicBezTo>
                    <a:pt x="116" y="0"/>
                    <a:pt x="90" y="1"/>
                    <a:pt x="63" y="3"/>
                  </a:cubicBezTo>
                  <a:cubicBezTo>
                    <a:pt x="21" y="6"/>
                    <a:pt x="1" y="26"/>
                    <a:pt x="8" y="75"/>
                  </a:cubicBezTo>
                  <a:cubicBezTo>
                    <a:pt x="14" y="131"/>
                    <a:pt x="11" y="187"/>
                    <a:pt x="11" y="239"/>
                  </a:cubicBezTo>
                  <a:cubicBezTo>
                    <a:pt x="11" y="292"/>
                    <a:pt x="11" y="344"/>
                    <a:pt x="14" y="397"/>
                  </a:cubicBezTo>
                  <a:cubicBezTo>
                    <a:pt x="24" y="476"/>
                    <a:pt x="47" y="496"/>
                    <a:pt x="126" y="499"/>
                  </a:cubicBezTo>
                  <a:lnTo>
                    <a:pt x="408" y="499"/>
                  </a:lnTo>
                  <a:cubicBezTo>
                    <a:pt x="417" y="499"/>
                    <a:pt x="425" y="500"/>
                    <a:pt x="432" y="500"/>
                  </a:cubicBezTo>
                  <a:cubicBezTo>
                    <a:pt x="480" y="500"/>
                    <a:pt x="490" y="487"/>
                    <a:pt x="487" y="427"/>
                  </a:cubicBezTo>
                  <a:cubicBezTo>
                    <a:pt x="481" y="312"/>
                    <a:pt x="468" y="197"/>
                    <a:pt x="458" y="82"/>
                  </a:cubicBezTo>
                  <a:cubicBezTo>
                    <a:pt x="454" y="39"/>
                    <a:pt x="431" y="23"/>
                    <a:pt x="392" y="19"/>
                  </a:cubicBezTo>
                  <a:cubicBezTo>
                    <a:pt x="336" y="16"/>
                    <a:pt x="277" y="6"/>
                    <a:pt x="221" y="3"/>
                  </a:cubicBezTo>
                  <a:cubicBezTo>
                    <a:pt x="195" y="1"/>
                    <a:pt x="169" y="0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2756847" y="2580003"/>
              <a:ext cx="101263" cy="130971"/>
            </a:xfrm>
            <a:custGeom>
              <a:avLst/>
              <a:gdLst/>
              <a:ahLst/>
              <a:cxnLst/>
              <a:rect l="l" t="t" r="r" b="b"/>
              <a:pathLst>
                <a:path w="392" h="507" extrusionOk="0">
                  <a:moveTo>
                    <a:pt x="333" y="63"/>
                  </a:moveTo>
                  <a:cubicBezTo>
                    <a:pt x="339" y="188"/>
                    <a:pt x="336" y="306"/>
                    <a:pt x="336" y="431"/>
                  </a:cubicBezTo>
                  <a:lnTo>
                    <a:pt x="116" y="431"/>
                  </a:lnTo>
                  <a:cubicBezTo>
                    <a:pt x="106" y="306"/>
                    <a:pt x="73" y="188"/>
                    <a:pt x="80" y="63"/>
                  </a:cubicBezTo>
                  <a:close/>
                  <a:moveTo>
                    <a:pt x="1" y="1"/>
                  </a:moveTo>
                  <a:cubicBezTo>
                    <a:pt x="8" y="43"/>
                    <a:pt x="8" y="76"/>
                    <a:pt x="11" y="109"/>
                  </a:cubicBezTo>
                  <a:cubicBezTo>
                    <a:pt x="24" y="218"/>
                    <a:pt x="37" y="326"/>
                    <a:pt x="50" y="434"/>
                  </a:cubicBezTo>
                  <a:cubicBezTo>
                    <a:pt x="54" y="464"/>
                    <a:pt x="60" y="500"/>
                    <a:pt x="100" y="503"/>
                  </a:cubicBezTo>
                  <a:cubicBezTo>
                    <a:pt x="142" y="505"/>
                    <a:pt x="185" y="506"/>
                    <a:pt x="229" y="506"/>
                  </a:cubicBezTo>
                  <a:cubicBezTo>
                    <a:pt x="283" y="506"/>
                    <a:pt x="337" y="504"/>
                    <a:pt x="392" y="497"/>
                  </a:cubicBezTo>
                  <a:lnTo>
                    <a:pt x="392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104034" y="2773487"/>
              <a:ext cx="114955" cy="124254"/>
            </a:xfrm>
            <a:custGeom>
              <a:avLst/>
              <a:gdLst/>
              <a:ahLst/>
              <a:cxnLst/>
              <a:rect l="l" t="t" r="r" b="b"/>
              <a:pathLst>
                <a:path w="445" h="481" extrusionOk="0">
                  <a:moveTo>
                    <a:pt x="372" y="83"/>
                  </a:moveTo>
                  <a:lnTo>
                    <a:pt x="372" y="382"/>
                  </a:lnTo>
                  <a:lnTo>
                    <a:pt x="73" y="382"/>
                  </a:lnTo>
                  <a:lnTo>
                    <a:pt x="73" y="83"/>
                  </a:lnTo>
                  <a:close/>
                  <a:moveTo>
                    <a:pt x="365" y="1"/>
                  </a:moveTo>
                  <a:cubicBezTo>
                    <a:pt x="273" y="4"/>
                    <a:pt x="181" y="7"/>
                    <a:pt x="93" y="17"/>
                  </a:cubicBezTo>
                  <a:cubicBezTo>
                    <a:pt x="27" y="24"/>
                    <a:pt x="11" y="47"/>
                    <a:pt x="7" y="113"/>
                  </a:cubicBezTo>
                  <a:cubicBezTo>
                    <a:pt x="4" y="162"/>
                    <a:pt x="7" y="211"/>
                    <a:pt x="7" y="257"/>
                  </a:cubicBezTo>
                  <a:cubicBezTo>
                    <a:pt x="7" y="257"/>
                    <a:pt x="4" y="257"/>
                    <a:pt x="4" y="260"/>
                  </a:cubicBezTo>
                  <a:cubicBezTo>
                    <a:pt x="4" y="313"/>
                    <a:pt x="1" y="369"/>
                    <a:pt x="4" y="425"/>
                  </a:cubicBezTo>
                  <a:cubicBezTo>
                    <a:pt x="6" y="460"/>
                    <a:pt x="21" y="480"/>
                    <a:pt x="45" y="480"/>
                  </a:cubicBezTo>
                  <a:cubicBezTo>
                    <a:pt x="55" y="480"/>
                    <a:pt x="67" y="477"/>
                    <a:pt x="80" y="471"/>
                  </a:cubicBezTo>
                  <a:cubicBezTo>
                    <a:pt x="125" y="446"/>
                    <a:pt x="171" y="444"/>
                    <a:pt x="217" y="444"/>
                  </a:cubicBezTo>
                  <a:cubicBezTo>
                    <a:pt x="227" y="444"/>
                    <a:pt x="237" y="444"/>
                    <a:pt x="247" y="444"/>
                  </a:cubicBezTo>
                  <a:cubicBezTo>
                    <a:pt x="293" y="444"/>
                    <a:pt x="339" y="444"/>
                    <a:pt x="385" y="441"/>
                  </a:cubicBezTo>
                  <a:cubicBezTo>
                    <a:pt x="421" y="441"/>
                    <a:pt x="444" y="421"/>
                    <a:pt x="444" y="385"/>
                  </a:cubicBezTo>
                  <a:cubicBezTo>
                    <a:pt x="441" y="280"/>
                    <a:pt x="438" y="175"/>
                    <a:pt x="434" y="67"/>
                  </a:cubicBezTo>
                  <a:cubicBezTo>
                    <a:pt x="431" y="21"/>
                    <a:pt x="408" y="1"/>
                    <a:pt x="36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900475" y="2564762"/>
              <a:ext cx="102038" cy="137946"/>
            </a:xfrm>
            <a:custGeom>
              <a:avLst/>
              <a:gdLst/>
              <a:ahLst/>
              <a:cxnLst/>
              <a:rect l="l" t="t" r="r" b="b"/>
              <a:pathLst>
                <a:path w="395" h="534" extrusionOk="0">
                  <a:moveTo>
                    <a:pt x="306" y="70"/>
                  </a:moveTo>
                  <a:cubicBezTo>
                    <a:pt x="316" y="198"/>
                    <a:pt x="325" y="319"/>
                    <a:pt x="332" y="444"/>
                  </a:cubicBezTo>
                  <a:cubicBezTo>
                    <a:pt x="250" y="454"/>
                    <a:pt x="168" y="464"/>
                    <a:pt x="82" y="470"/>
                  </a:cubicBezTo>
                  <a:cubicBezTo>
                    <a:pt x="43" y="352"/>
                    <a:pt x="72" y="234"/>
                    <a:pt x="63" y="106"/>
                  </a:cubicBezTo>
                  <a:cubicBezTo>
                    <a:pt x="145" y="93"/>
                    <a:pt x="224" y="79"/>
                    <a:pt x="306" y="70"/>
                  </a:cubicBezTo>
                  <a:close/>
                  <a:moveTo>
                    <a:pt x="303" y="0"/>
                  </a:moveTo>
                  <a:cubicBezTo>
                    <a:pt x="301" y="0"/>
                    <a:pt x="298" y="0"/>
                    <a:pt x="296" y="1"/>
                  </a:cubicBezTo>
                  <a:cubicBezTo>
                    <a:pt x="214" y="10"/>
                    <a:pt x="132" y="27"/>
                    <a:pt x="53" y="40"/>
                  </a:cubicBezTo>
                  <a:cubicBezTo>
                    <a:pt x="17" y="47"/>
                    <a:pt x="0" y="66"/>
                    <a:pt x="0" y="106"/>
                  </a:cubicBezTo>
                  <a:cubicBezTo>
                    <a:pt x="4" y="221"/>
                    <a:pt x="0" y="336"/>
                    <a:pt x="7" y="451"/>
                  </a:cubicBezTo>
                  <a:cubicBezTo>
                    <a:pt x="10" y="518"/>
                    <a:pt x="21" y="533"/>
                    <a:pt x="77" y="533"/>
                  </a:cubicBezTo>
                  <a:cubicBezTo>
                    <a:pt x="84" y="533"/>
                    <a:pt x="91" y="533"/>
                    <a:pt x="99" y="533"/>
                  </a:cubicBezTo>
                  <a:cubicBezTo>
                    <a:pt x="168" y="530"/>
                    <a:pt x="237" y="520"/>
                    <a:pt x="306" y="516"/>
                  </a:cubicBezTo>
                  <a:cubicBezTo>
                    <a:pt x="385" y="510"/>
                    <a:pt x="391" y="507"/>
                    <a:pt x="394" y="424"/>
                  </a:cubicBezTo>
                  <a:lnTo>
                    <a:pt x="394" y="395"/>
                  </a:lnTo>
                  <a:cubicBezTo>
                    <a:pt x="394" y="395"/>
                    <a:pt x="391" y="395"/>
                    <a:pt x="391" y="398"/>
                  </a:cubicBezTo>
                  <a:cubicBezTo>
                    <a:pt x="385" y="286"/>
                    <a:pt x="381" y="178"/>
                    <a:pt x="375" y="70"/>
                  </a:cubicBezTo>
                  <a:cubicBezTo>
                    <a:pt x="372" y="26"/>
                    <a:pt x="345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2492065" y="3449000"/>
              <a:ext cx="113146" cy="130712"/>
            </a:xfrm>
            <a:custGeom>
              <a:avLst/>
              <a:gdLst/>
              <a:ahLst/>
              <a:cxnLst/>
              <a:rect l="l" t="t" r="r" b="b"/>
              <a:pathLst>
                <a:path w="438" h="506" extrusionOk="0">
                  <a:moveTo>
                    <a:pt x="73" y="1"/>
                  </a:moveTo>
                  <a:cubicBezTo>
                    <a:pt x="17" y="11"/>
                    <a:pt x="11" y="37"/>
                    <a:pt x="8" y="70"/>
                  </a:cubicBezTo>
                  <a:cubicBezTo>
                    <a:pt x="1" y="136"/>
                    <a:pt x="17" y="198"/>
                    <a:pt x="54" y="254"/>
                  </a:cubicBezTo>
                  <a:cubicBezTo>
                    <a:pt x="136" y="375"/>
                    <a:pt x="254" y="448"/>
                    <a:pt x="385" y="504"/>
                  </a:cubicBezTo>
                  <a:cubicBezTo>
                    <a:pt x="387" y="505"/>
                    <a:pt x="390" y="505"/>
                    <a:pt x="392" y="505"/>
                  </a:cubicBezTo>
                  <a:cubicBezTo>
                    <a:pt x="405" y="505"/>
                    <a:pt x="421" y="493"/>
                    <a:pt x="438" y="487"/>
                  </a:cubicBezTo>
                  <a:cubicBezTo>
                    <a:pt x="428" y="471"/>
                    <a:pt x="422" y="454"/>
                    <a:pt x="412" y="438"/>
                  </a:cubicBezTo>
                  <a:cubicBezTo>
                    <a:pt x="410" y="436"/>
                    <a:pt x="407" y="436"/>
                    <a:pt x="403" y="436"/>
                  </a:cubicBezTo>
                  <a:cubicBezTo>
                    <a:pt x="399" y="436"/>
                    <a:pt x="395" y="436"/>
                    <a:pt x="392" y="435"/>
                  </a:cubicBezTo>
                  <a:cubicBezTo>
                    <a:pt x="284" y="398"/>
                    <a:pt x="195" y="329"/>
                    <a:pt x="123" y="237"/>
                  </a:cubicBezTo>
                  <a:cubicBezTo>
                    <a:pt x="90" y="198"/>
                    <a:pt x="73" y="149"/>
                    <a:pt x="73" y="96"/>
                  </a:cubicBezTo>
                  <a:cubicBezTo>
                    <a:pt x="77" y="67"/>
                    <a:pt x="73" y="37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2526938" y="3240792"/>
              <a:ext cx="117538" cy="50890"/>
            </a:xfrm>
            <a:custGeom>
              <a:avLst/>
              <a:gdLst/>
              <a:ahLst/>
              <a:cxnLst/>
              <a:rect l="l" t="t" r="r" b="b"/>
              <a:pathLst>
                <a:path w="455" h="197" extrusionOk="0">
                  <a:moveTo>
                    <a:pt x="37" y="0"/>
                  </a:moveTo>
                  <a:cubicBezTo>
                    <a:pt x="24" y="0"/>
                    <a:pt x="12" y="10"/>
                    <a:pt x="1" y="38"/>
                  </a:cubicBezTo>
                  <a:cubicBezTo>
                    <a:pt x="104" y="135"/>
                    <a:pt x="219" y="196"/>
                    <a:pt x="357" y="196"/>
                  </a:cubicBezTo>
                  <a:cubicBezTo>
                    <a:pt x="364" y="196"/>
                    <a:pt x="371" y="196"/>
                    <a:pt x="378" y="196"/>
                  </a:cubicBezTo>
                  <a:cubicBezTo>
                    <a:pt x="401" y="196"/>
                    <a:pt x="424" y="183"/>
                    <a:pt x="444" y="173"/>
                  </a:cubicBezTo>
                  <a:cubicBezTo>
                    <a:pt x="451" y="166"/>
                    <a:pt x="454" y="147"/>
                    <a:pt x="451" y="133"/>
                  </a:cubicBezTo>
                  <a:cubicBezTo>
                    <a:pt x="447" y="127"/>
                    <a:pt x="431" y="124"/>
                    <a:pt x="418" y="124"/>
                  </a:cubicBezTo>
                  <a:cubicBezTo>
                    <a:pt x="392" y="124"/>
                    <a:pt x="364" y="126"/>
                    <a:pt x="337" y="126"/>
                  </a:cubicBezTo>
                  <a:cubicBezTo>
                    <a:pt x="317" y="126"/>
                    <a:pt x="296" y="125"/>
                    <a:pt x="277" y="120"/>
                  </a:cubicBezTo>
                  <a:cubicBezTo>
                    <a:pt x="201" y="107"/>
                    <a:pt x="135" y="71"/>
                    <a:pt x="76" y="22"/>
                  </a:cubicBezTo>
                  <a:cubicBezTo>
                    <a:pt x="63" y="10"/>
                    <a:pt x="50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28374" y="2270275"/>
              <a:ext cx="74914" cy="60965"/>
            </a:xfrm>
            <a:custGeom>
              <a:avLst/>
              <a:gdLst/>
              <a:ahLst/>
              <a:cxnLst/>
              <a:rect l="l" t="t" r="r" b="b"/>
              <a:pathLst>
                <a:path w="290" h="236" extrusionOk="0">
                  <a:moveTo>
                    <a:pt x="147" y="69"/>
                  </a:moveTo>
                  <a:cubicBezTo>
                    <a:pt x="163" y="69"/>
                    <a:pt x="183" y="71"/>
                    <a:pt x="208" y="73"/>
                  </a:cubicBezTo>
                  <a:cubicBezTo>
                    <a:pt x="205" y="139"/>
                    <a:pt x="197" y="164"/>
                    <a:pt x="157" y="164"/>
                  </a:cubicBezTo>
                  <a:cubicBezTo>
                    <a:pt x="140" y="164"/>
                    <a:pt x="117" y="160"/>
                    <a:pt x="86" y="152"/>
                  </a:cubicBezTo>
                  <a:cubicBezTo>
                    <a:pt x="86" y="87"/>
                    <a:pt x="90" y="69"/>
                    <a:pt x="147" y="69"/>
                  </a:cubicBezTo>
                  <a:close/>
                  <a:moveTo>
                    <a:pt x="112" y="1"/>
                  </a:moveTo>
                  <a:cubicBezTo>
                    <a:pt x="17" y="4"/>
                    <a:pt x="10" y="10"/>
                    <a:pt x="1" y="112"/>
                  </a:cubicBezTo>
                  <a:cubicBezTo>
                    <a:pt x="14" y="145"/>
                    <a:pt x="20" y="188"/>
                    <a:pt x="43" y="204"/>
                  </a:cubicBezTo>
                  <a:cubicBezTo>
                    <a:pt x="70" y="225"/>
                    <a:pt x="100" y="235"/>
                    <a:pt x="132" y="235"/>
                  </a:cubicBezTo>
                  <a:cubicBezTo>
                    <a:pt x="155" y="235"/>
                    <a:pt x="178" y="230"/>
                    <a:pt x="201" y="221"/>
                  </a:cubicBezTo>
                  <a:cubicBezTo>
                    <a:pt x="257" y="194"/>
                    <a:pt x="290" y="132"/>
                    <a:pt x="280" y="73"/>
                  </a:cubicBezTo>
                  <a:cubicBezTo>
                    <a:pt x="270" y="24"/>
                    <a:pt x="231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275848" y="3831317"/>
              <a:ext cx="82406" cy="95580"/>
            </a:xfrm>
            <a:custGeom>
              <a:avLst/>
              <a:gdLst/>
              <a:ahLst/>
              <a:cxnLst/>
              <a:rect l="l" t="t" r="r" b="b"/>
              <a:pathLst>
                <a:path w="319" h="370" extrusionOk="0">
                  <a:moveTo>
                    <a:pt x="185" y="64"/>
                  </a:moveTo>
                  <a:cubicBezTo>
                    <a:pt x="189" y="64"/>
                    <a:pt x="193" y="64"/>
                    <a:pt x="197" y="65"/>
                  </a:cubicBezTo>
                  <a:cubicBezTo>
                    <a:pt x="233" y="75"/>
                    <a:pt x="250" y="104"/>
                    <a:pt x="250" y="131"/>
                  </a:cubicBezTo>
                  <a:cubicBezTo>
                    <a:pt x="240" y="173"/>
                    <a:pt x="240" y="210"/>
                    <a:pt x="227" y="236"/>
                  </a:cubicBezTo>
                  <a:cubicBezTo>
                    <a:pt x="217" y="262"/>
                    <a:pt x="194" y="288"/>
                    <a:pt x="171" y="298"/>
                  </a:cubicBezTo>
                  <a:cubicBezTo>
                    <a:pt x="164" y="301"/>
                    <a:pt x="156" y="302"/>
                    <a:pt x="148" y="302"/>
                  </a:cubicBezTo>
                  <a:cubicBezTo>
                    <a:pt x="125" y="302"/>
                    <a:pt x="101" y="290"/>
                    <a:pt x="86" y="265"/>
                  </a:cubicBezTo>
                  <a:cubicBezTo>
                    <a:pt x="66" y="236"/>
                    <a:pt x="72" y="210"/>
                    <a:pt x="92" y="183"/>
                  </a:cubicBezTo>
                  <a:cubicBezTo>
                    <a:pt x="109" y="164"/>
                    <a:pt x="118" y="134"/>
                    <a:pt x="128" y="111"/>
                  </a:cubicBezTo>
                  <a:cubicBezTo>
                    <a:pt x="140" y="82"/>
                    <a:pt x="159" y="64"/>
                    <a:pt x="185" y="64"/>
                  </a:cubicBezTo>
                  <a:close/>
                  <a:moveTo>
                    <a:pt x="184" y="1"/>
                  </a:moveTo>
                  <a:cubicBezTo>
                    <a:pt x="151" y="1"/>
                    <a:pt x="120" y="14"/>
                    <a:pt x="95" y="45"/>
                  </a:cubicBezTo>
                  <a:cubicBezTo>
                    <a:pt x="79" y="65"/>
                    <a:pt x="59" y="81"/>
                    <a:pt x="46" y="98"/>
                  </a:cubicBezTo>
                  <a:cubicBezTo>
                    <a:pt x="4" y="150"/>
                    <a:pt x="0" y="213"/>
                    <a:pt x="20" y="272"/>
                  </a:cubicBezTo>
                  <a:cubicBezTo>
                    <a:pt x="36" y="328"/>
                    <a:pt x="82" y="361"/>
                    <a:pt x="141" y="367"/>
                  </a:cubicBezTo>
                  <a:cubicBezTo>
                    <a:pt x="149" y="369"/>
                    <a:pt x="156" y="369"/>
                    <a:pt x="164" y="369"/>
                  </a:cubicBezTo>
                  <a:cubicBezTo>
                    <a:pt x="211" y="369"/>
                    <a:pt x="247" y="341"/>
                    <a:pt x="270" y="298"/>
                  </a:cubicBezTo>
                  <a:cubicBezTo>
                    <a:pt x="293" y="252"/>
                    <a:pt x="302" y="196"/>
                    <a:pt x="319" y="147"/>
                  </a:cubicBezTo>
                  <a:cubicBezTo>
                    <a:pt x="312" y="85"/>
                    <a:pt x="283" y="26"/>
                    <a:pt x="233" y="9"/>
                  </a:cubicBezTo>
                  <a:cubicBezTo>
                    <a:pt x="217" y="4"/>
                    <a:pt x="200" y="1"/>
                    <a:pt x="184" y="1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2761238" y="2398144"/>
              <a:ext cx="425461" cy="94030"/>
            </a:xfrm>
            <a:custGeom>
              <a:avLst/>
              <a:gdLst/>
              <a:ahLst/>
              <a:cxnLst/>
              <a:rect l="l" t="t" r="r" b="b"/>
              <a:pathLst>
                <a:path w="1647" h="364" extrusionOk="0">
                  <a:moveTo>
                    <a:pt x="1240" y="1"/>
                  </a:moveTo>
                  <a:cubicBezTo>
                    <a:pt x="1096" y="1"/>
                    <a:pt x="953" y="14"/>
                    <a:pt x="809" y="31"/>
                  </a:cubicBezTo>
                  <a:cubicBezTo>
                    <a:pt x="687" y="48"/>
                    <a:pt x="565" y="61"/>
                    <a:pt x="444" y="71"/>
                  </a:cubicBezTo>
                  <a:cubicBezTo>
                    <a:pt x="303" y="81"/>
                    <a:pt x="158" y="84"/>
                    <a:pt x="17" y="94"/>
                  </a:cubicBezTo>
                  <a:cubicBezTo>
                    <a:pt x="10" y="94"/>
                    <a:pt x="7" y="97"/>
                    <a:pt x="0" y="100"/>
                  </a:cubicBezTo>
                  <a:lnTo>
                    <a:pt x="0" y="350"/>
                  </a:lnTo>
                  <a:cubicBezTo>
                    <a:pt x="71" y="353"/>
                    <a:pt x="138" y="364"/>
                    <a:pt x="203" y="364"/>
                  </a:cubicBezTo>
                  <a:cubicBezTo>
                    <a:pt x="211" y="364"/>
                    <a:pt x="219" y="363"/>
                    <a:pt x="227" y="363"/>
                  </a:cubicBezTo>
                  <a:cubicBezTo>
                    <a:pt x="329" y="357"/>
                    <a:pt x="431" y="337"/>
                    <a:pt x="536" y="327"/>
                  </a:cubicBezTo>
                  <a:cubicBezTo>
                    <a:pt x="667" y="314"/>
                    <a:pt x="802" y="301"/>
                    <a:pt x="933" y="291"/>
                  </a:cubicBezTo>
                  <a:cubicBezTo>
                    <a:pt x="953" y="289"/>
                    <a:pt x="972" y="289"/>
                    <a:pt x="991" y="289"/>
                  </a:cubicBezTo>
                  <a:cubicBezTo>
                    <a:pt x="1009" y="289"/>
                    <a:pt x="1027" y="289"/>
                    <a:pt x="1045" y="288"/>
                  </a:cubicBezTo>
                  <a:cubicBezTo>
                    <a:pt x="1130" y="280"/>
                    <a:pt x="1216" y="271"/>
                    <a:pt x="1302" y="271"/>
                  </a:cubicBezTo>
                  <a:cubicBezTo>
                    <a:pt x="1362" y="271"/>
                    <a:pt x="1422" y="275"/>
                    <a:pt x="1482" y="288"/>
                  </a:cubicBezTo>
                  <a:cubicBezTo>
                    <a:pt x="1497" y="290"/>
                    <a:pt x="1513" y="290"/>
                    <a:pt x="1529" y="290"/>
                  </a:cubicBezTo>
                  <a:cubicBezTo>
                    <a:pt x="1561" y="290"/>
                    <a:pt x="1595" y="288"/>
                    <a:pt x="1630" y="288"/>
                  </a:cubicBezTo>
                  <a:cubicBezTo>
                    <a:pt x="1637" y="196"/>
                    <a:pt x="1643" y="113"/>
                    <a:pt x="1646" y="12"/>
                  </a:cubicBezTo>
                  <a:cubicBezTo>
                    <a:pt x="1596" y="12"/>
                    <a:pt x="1554" y="14"/>
                    <a:pt x="1515" y="14"/>
                  </a:cubicBezTo>
                  <a:cubicBezTo>
                    <a:pt x="1495" y="14"/>
                    <a:pt x="1476" y="14"/>
                    <a:pt x="1456" y="12"/>
                  </a:cubicBezTo>
                  <a:cubicBezTo>
                    <a:pt x="1384" y="4"/>
                    <a:pt x="1312" y="1"/>
                    <a:pt x="124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783196" y="2800611"/>
              <a:ext cx="77497" cy="108238"/>
            </a:xfrm>
            <a:custGeom>
              <a:avLst/>
              <a:gdLst/>
              <a:ahLst/>
              <a:cxnLst/>
              <a:rect l="l" t="t" r="r" b="b"/>
              <a:pathLst>
                <a:path w="300" h="419" extrusionOk="0">
                  <a:moveTo>
                    <a:pt x="37" y="1"/>
                  </a:moveTo>
                  <a:cubicBezTo>
                    <a:pt x="1" y="132"/>
                    <a:pt x="17" y="257"/>
                    <a:pt x="17" y="389"/>
                  </a:cubicBezTo>
                  <a:cubicBezTo>
                    <a:pt x="109" y="398"/>
                    <a:pt x="195" y="408"/>
                    <a:pt x="300" y="418"/>
                  </a:cubicBezTo>
                  <a:lnTo>
                    <a:pt x="300" y="31"/>
                  </a:lnTo>
                  <a:cubicBezTo>
                    <a:pt x="251" y="7"/>
                    <a:pt x="199" y="6"/>
                    <a:pt x="146" y="6"/>
                  </a:cubicBezTo>
                  <a:cubicBezTo>
                    <a:pt x="140" y="6"/>
                    <a:pt x="134" y="6"/>
                    <a:pt x="128" y="6"/>
                  </a:cubicBezTo>
                  <a:cubicBezTo>
                    <a:pt x="98" y="6"/>
                    <a:pt x="68" y="5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2946973" y="2800611"/>
              <a:ext cx="87831" cy="85247"/>
            </a:xfrm>
            <a:custGeom>
              <a:avLst/>
              <a:gdLst/>
              <a:ahLst/>
              <a:cxnLst/>
              <a:rect l="l" t="t" r="r" b="b"/>
              <a:pathLst>
                <a:path w="340" h="330" extrusionOk="0">
                  <a:moveTo>
                    <a:pt x="70" y="1"/>
                  </a:moveTo>
                  <a:cubicBezTo>
                    <a:pt x="40" y="1"/>
                    <a:pt x="17" y="14"/>
                    <a:pt x="14" y="47"/>
                  </a:cubicBezTo>
                  <a:cubicBezTo>
                    <a:pt x="1" y="142"/>
                    <a:pt x="1" y="234"/>
                    <a:pt x="11" y="329"/>
                  </a:cubicBezTo>
                  <a:cubicBezTo>
                    <a:pt x="122" y="326"/>
                    <a:pt x="224" y="320"/>
                    <a:pt x="339" y="313"/>
                  </a:cubicBezTo>
                  <a:cubicBezTo>
                    <a:pt x="333" y="208"/>
                    <a:pt x="326" y="109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3082851" y="2567604"/>
              <a:ext cx="96097" cy="94289"/>
            </a:xfrm>
            <a:custGeom>
              <a:avLst/>
              <a:gdLst/>
              <a:ahLst/>
              <a:cxnLst/>
              <a:rect l="l" t="t" r="r" b="b"/>
              <a:pathLst>
                <a:path w="372" h="365" extrusionOk="0">
                  <a:moveTo>
                    <a:pt x="116" y="1"/>
                  </a:moveTo>
                  <a:cubicBezTo>
                    <a:pt x="84" y="1"/>
                    <a:pt x="53" y="4"/>
                    <a:pt x="20" y="13"/>
                  </a:cubicBezTo>
                  <a:cubicBezTo>
                    <a:pt x="27" y="131"/>
                    <a:pt x="1" y="249"/>
                    <a:pt x="40" y="364"/>
                  </a:cubicBezTo>
                  <a:lnTo>
                    <a:pt x="372" y="364"/>
                  </a:lnTo>
                  <a:cubicBezTo>
                    <a:pt x="362" y="246"/>
                    <a:pt x="352" y="141"/>
                    <a:pt x="342" y="26"/>
                  </a:cubicBezTo>
                  <a:cubicBezTo>
                    <a:pt x="264" y="19"/>
                    <a:pt x="190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775704" y="2596278"/>
              <a:ext cx="68973" cy="95322"/>
            </a:xfrm>
            <a:custGeom>
              <a:avLst/>
              <a:gdLst/>
              <a:ahLst/>
              <a:cxnLst/>
              <a:rect l="l" t="t" r="r" b="b"/>
              <a:pathLst>
                <a:path w="267" h="369" extrusionOk="0">
                  <a:moveTo>
                    <a:pt x="7" y="0"/>
                  </a:moveTo>
                  <a:cubicBezTo>
                    <a:pt x="0" y="125"/>
                    <a:pt x="33" y="247"/>
                    <a:pt x="43" y="368"/>
                  </a:cubicBezTo>
                  <a:lnTo>
                    <a:pt x="263" y="368"/>
                  </a:lnTo>
                  <a:cubicBezTo>
                    <a:pt x="263" y="243"/>
                    <a:pt x="266" y="125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122633" y="2794669"/>
              <a:ext cx="77497" cy="77497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" y="1"/>
                  </a:moveTo>
                  <a:lnTo>
                    <a:pt x="1" y="300"/>
                  </a:lnTo>
                  <a:lnTo>
                    <a:pt x="300" y="30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2911324" y="2582587"/>
              <a:ext cx="75173" cy="103847"/>
            </a:xfrm>
            <a:custGeom>
              <a:avLst/>
              <a:gdLst/>
              <a:ahLst/>
              <a:cxnLst/>
              <a:rect l="l" t="t" r="r" b="b"/>
              <a:pathLst>
                <a:path w="291" h="402" extrusionOk="0">
                  <a:moveTo>
                    <a:pt x="264" y="1"/>
                  </a:moveTo>
                  <a:cubicBezTo>
                    <a:pt x="182" y="10"/>
                    <a:pt x="103" y="24"/>
                    <a:pt x="21" y="37"/>
                  </a:cubicBezTo>
                  <a:cubicBezTo>
                    <a:pt x="30" y="165"/>
                    <a:pt x="1" y="283"/>
                    <a:pt x="40" y="401"/>
                  </a:cubicBezTo>
                  <a:cubicBezTo>
                    <a:pt x="126" y="395"/>
                    <a:pt x="205" y="385"/>
                    <a:pt x="290" y="375"/>
                  </a:cubicBezTo>
                  <a:cubicBezTo>
                    <a:pt x="283" y="250"/>
                    <a:pt x="274" y="129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950590" y="2288099"/>
              <a:ext cx="31516" cy="24799"/>
            </a:xfrm>
            <a:custGeom>
              <a:avLst/>
              <a:gdLst/>
              <a:ahLst/>
              <a:cxnLst/>
              <a:rect l="l" t="t" r="r" b="b"/>
              <a:pathLst>
                <a:path w="122" h="96" extrusionOk="0">
                  <a:moveTo>
                    <a:pt x="61" y="0"/>
                  </a:moveTo>
                  <a:cubicBezTo>
                    <a:pt x="4" y="0"/>
                    <a:pt x="0" y="18"/>
                    <a:pt x="0" y="83"/>
                  </a:cubicBezTo>
                  <a:cubicBezTo>
                    <a:pt x="31" y="91"/>
                    <a:pt x="54" y="95"/>
                    <a:pt x="71" y="95"/>
                  </a:cubicBezTo>
                  <a:cubicBezTo>
                    <a:pt x="111" y="95"/>
                    <a:pt x="119" y="70"/>
                    <a:pt x="122" y="4"/>
                  </a:cubicBezTo>
                  <a:cubicBezTo>
                    <a:pt x="97" y="2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292639" y="3848108"/>
              <a:ext cx="47790" cy="61740"/>
            </a:xfrm>
            <a:custGeom>
              <a:avLst/>
              <a:gdLst/>
              <a:ahLst/>
              <a:cxnLst/>
              <a:rect l="l" t="t" r="r" b="b"/>
              <a:pathLst>
                <a:path w="185" h="239" extrusionOk="0">
                  <a:moveTo>
                    <a:pt x="116" y="1"/>
                  </a:moveTo>
                  <a:cubicBezTo>
                    <a:pt x="92" y="1"/>
                    <a:pt x="74" y="19"/>
                    <a:pt x="63" y="46"/>
                  </a:cubicBezTo>
                  <a:cubicBezTo>
                    <a:pt x="50" y="69"/>
                    <a:pt x="44" y="99"/>
                    <a:pt x="27" y="118"/>
                  </a:cubicBezTo>
                  <a:cubicBezTo>
                    <a:pt x="7" y="148"/>
                    <a:pt x="1" y="171"/>
                    <a:pt x="21" y="200"/>
                  </a:cubicBezTo>
                  <a:cubicBezTo>
                    <a:pt x="35" y="226"/>
                    <a:pt x="58" y="239"/>
                    <a:pt x="80" y="239"/>
                  </a:cubicBezTo>
                  <a:cubicBezTo>
                    <a:pt x="89" y="239"/>
                    <a:pt x="98" y="237"/>
                    <a:pt x="106" y="233"/>
                  </a:cubicBezTo>
                  <a:cubicBezTo>
                    <a:pt x="129" y="223"/>
                    <a:pt x="152" y="197"/>
                    <a:pt x="162" y="174"/>
                  </a:cubicBezTo>
                  <a:cubicBezTo>
                    <a:pt x="175" y="145"/>
                    <a:pt x="175" y="108"/>
                    <a:pt x="185" y="66"/>
                  </a:cubicBezTo>
                  <a:cubicBezTo>
                    <a:pt x="185" y="39"/>
                    <a:pt x="168" y="10"/>
                    <a:pt x="132" y="3"/>
                  </a:cubicBezTo>
                  <a:cubicBezTo>
                    <a:pt x="127" y="2"/>
                    <a:pt x="121" y="1"/>
                    <a:pt x="116" y="1"/>
                  </a:cubicBez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0"/>
          <p:cNvSpPr txBox="1"/>
          <p:nvPr/>
        </p:nvSpPr>
        <p:spPr>
          <a:xfrm>
            <a:off x="946463" y="1337474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Everything 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is on a distance of one click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4768514" y="1466920"/>
            <a:ext cx="12546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Credit Cards are easy to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But still we need to carry it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727692" y="1568328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We shift from cash to credit cards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6991989" y="1118213"/>
            <a:ext cx="1254600" cy="92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Let’s int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grate payment system to smartphone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20"/>
          <p:cNvCxnSpPr>
            <a:stCxn id="249" idx="2"/>
          </p:cNvCxnSpPr>
          <p:nvPr/>
        </p:nvCxnSpPr>
        <p:spPr>
          <a:xfrm>
            <a:off x="1573763" y="2081774"/>
            <a:ext cx="0" cy="79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5" name="Google Shape;255;p20"/>
          <p:cNvCxnSpPr>
            <a:stCxn id="251" idx="2"/>
          </p:cNvCxnSpPr>
          <p:nvPr/>
        </p:nvCxnSpPr>
        <p:spPr>
          <a:xfrm>
            <a:off x="3354992" y="2312628"/>
            <a:ext cx="0" cy="897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6" name="Google Shape;256;p20"/>
          <p:cNvCxnSpPr>
            <a:cxnSpLocks/>
            <a:stCxn id="250" idx="2"/>
          </p:cNvCxnSpPr>
          <p:nvPr/>
        </p:nvCxnSpPr>
        <p:spPr>
          <a:xfrm>
            <a:off x="5395814" y="2344744"/>
            <a:ext cx="0" cy="43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0"/>
          <p:cNvCxnSpPr>
            <a:cxnSpLocks/>
            <a:stCxn id="253" idx="2"/>
          </p:cNvCxnSpPr>
          <p:nvPr/>
        </p:nvCxnSpPr>
        <p:spPr>
          <a:xfrm>
            <a:off x="7619289" y="2046525"/>
            <a:ext cx="0" cy="29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1365401" y="539985"/>
            <a:ext cx="6579300" cy="686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Intelligent digital transformation</a:t>
            </a:r>
            <a:endParaRPr sz="3200" dirty="0"/>
          </a:p>
        </p:txBody>
      </p:sp>
      <p:sp>
        <p:nvSpPr>
          <p:cNvPr id="332" name="Google Shape;332;p21"/>
          <p:cNvSpPr/>
          <p:nvPr/>
        </p:nvSpPr>
        <p:spPr>
          <a:xfrm>
            <a:off x="748874" y="1527458"/>
            <a:ext cx="7347376" cy="103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[X]	         +          IICT         =       [Y]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1" name="Google Shape;347;p22"/>
          <p:cNvSpPr txBox="1"/>
          <p:nvPr/>
        </p:nvSpPr>
        <p:spPr>
          <a:xfrm>
            <a:off x="1335824" y="2373570"/>
            <a:ext cx="1705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Ordinary shops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347;p22"/>
          <p:cNvSpPr txBox="1"/>
          <p:nvPr/>
        </p:nvSpPr>
        <p:spPr>
          <a:xfrm>
            <a:off x="4398473" y="2384940"/>
            <a:ext cx="225742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Sensors, cameras, gateways, cloud computing, wireless technologies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347;p22"/>
          <p:cNvSpPr txBox="1"/>
          <p:nvPr/>
        </p:nvSpPr>
        <p:spPr>
          <a:xfrm>
            <a:off x="6840770" y="2291642"/>
            <a:ext cx="184242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IoT Smart Shop System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Google Shape;3523;p49"/>
          <p:cNvGrpSpPr/>
          <p:nvPr/>
        </p:nvGrpSpPr>
        <p:grpSpPr>
          <a:xfrm>
            <a:off x="1172991" y="3132679"/>
            <a:ext cx="1588074" cy="1479479"/>
            <a:chOff x="5157475" y="1622975"/>
            <a:chExt cx="941951" cy="918100"/>
          </a:xfrm>
        </p:grpSpPr>
        <p:sp>
          <p:nvSpPr>
            <p:cNvPr id="85" name="Google Shape;3524;p49"/>
            <p:cNvSpPr/>
            <p:nvPr/>
          </p:nvSpPr>
          <p:spPr>
            <a:xfrm>
              <a:off x="5247349" y="1986274"/>
              <a:ext cx="762202" cy="525073"/>
            </a:xfrm>
            <a:custGeom>
              <a:avLst/>
              <a:gdLst/>
              <a:ahLst/>
              <a:cxnLst/>
              <a:rect l="l" t="t" r="r" b="b"/>
              <a:pathLst>
                <a:path w="2205" h="1519" extrusionOk="0">
                  <a:moveTo>
                    <a:pt x="641" y="1505"/>
                  </a:moveTo>
                  <a:cubicBezTo>
                    <a:pt x="441" y="1509"/>
                    <a:pt x="253" y="1512"/>
                    <a:pt x="66" y="1515"/>
                  </a:cubicBezTo>
                  <a:cubicBezTo>
                    <a:pt x="50" y="1515"/>
                    <a:pt x="33" y="1499"/>
                    <a:pt x="10" y="1486"/>
                  </a:cubicBezTo>
                  <a:cubicBezTo>
                    <a:pt x="7" y="1082"/>
                    <a:pt x="4" y="678"/>
                    <a:pt x="0" y="264"/>
                  </a:cubicBezTo>
                  <a:cubicBezTo>
                    <a:pt x="53" y="264"/>
                    <a:pt x="102" y="260"/>
                    <a:pt x="155" y="264"/>
                  </a:cubicBezTo>
                  <a:cubicBezTo>
                    <a:pt x="240" y="270"/>
                    <a:pt x="309" y="234"/>
                    <a:pt x="358" y="168"/>
                  </a:cubicBezTo>
                  <a:cubicBezTo>
                    <a:pt x="401" y="116"/>
                    <a:pt x="441" y="57"/>
                    <a:pt x="480" y="1"/>
                  </a:cubicBezTo>
                  <a:cubicBezTo>
                    <a:pt x="533" y="17"/>
                    <a:pt x="552" y="63"/>
                    <a:pt x="582" y="99"/>
                  </a:cubicBezTo>
                  <a:cubicBezTo>
                    <a:pt x="657" y="188"/>
                    <a:pt x="756" y="221"/>
                    <a:pt x="868" y="224"/>
                  </a:cubicBezTo>
                  <a:cubicBezTo>
                    <a:pt x="946" y="228"/>
                    <a:pt x="1015" y="211"/>
                    <a:pt x="1068" y="145"/>
                  </a:cubicBezTo>
                  <a:cubicBezTo>
                    <a:pt x="1075" y="136"/>
                    <a:pt x="1088" y="129"/>
                    <a:pt x="1098" y="122"/>
                  </a:cubicBezTo>
                  <a:cubicBezTo>
                    <a:pt x="1104" y="126"/>
                    <a:pt x="1111" y="126"/>
                    <a:pt x="1114" y="129"/>
                  </a:cubicBezTo>
                  <a:cubicBezTo>
                    <a:pt x="1170" y="198"/>
                    <a:pt x="1242" y="231"/>
                    <a:pt x="1334" y="228"/>
                  </a:cubicBezTo>
                  <a:cubicBezTo>
                    <a:pt x="1443" y="221"/>
                    <a:pt x="1535" y="191"/>
                    <a:pt x="1610" y="109"/>
                  </a:cubicBezTo>
                  <a:cubicBezTo>
                    <a:pt x="1643" y="73"/>
                    <a:pt x="1663" y="21"/>
                    <a:pt x="1719" y="1"/>
                  </a:cubicBezTo>
                  <a:cubicBezTo>
                    <a:pt x="1755" y="53"/>
                    <a:pt x="1788" y="103"/>
                    <a:pt x="1824" y="152"/>
                  </a:cubicBezTo>
                  <a:cubicBezTo>
                    <a:pt x="1883" y="231"/>
                    <a:pt x="1958" y="277"/>
                    <a:pt x="2064" y="264"/>
                  </a:cubicBezTo>
                  <a:cubicBezTo>
                    <a:pt x="2106" y="260"/>
                    <a:pt x="2146" y="264"/>
                    <a:pt x="2188" y="264"/>
                  </a:cubicBezTo>
                  <a:cubicBezTo>
                    <a:pt x="2205" y="382"/>
                    <a:pt x="2201" y="1407"/>
                    <a:pt x="2182" y="1519"/>
                  </a:cubicBezTo>
                  <a:cubicBezTo>
                    <a:pt x="1952" y="1515"/>
                    <a:pt x="1719" y="1509"/>
                    <a:pt x="1479" y="1505"/>
                  </a:cubicBezTo>
                  <a:cubicBezTo>
                    <a:pt x="1472" y="1476"/>
                    <a:pt x="1466" y="1450"/>
                    <a:pt x="1466" y="1423"/>
                  </a:cubicBezTo>
                  <a:cubicBezTo>
                    <a:pt x="1469" y="1249"/>
                    <a:pt x="1452" y="1078"/>
                    <a:pt x="1420" y="908"/>
                  </a:cubicBezTo>
                  <a:cubicBezTo>
                    <a:pt x="1406" y="842"/>
                    <a:pt x="1403" y="773"/>
                    <a:pt x="1380" y="704"/>
                  </a:cubicBezTo>
                  <a:cubicBezTo>
                    <a:pt x="1357" y="648"/>
                    <a:pt x="1331" y="602"/>
                    <a:pt x="1278" y="576"/>
                  </a:cubicBezTo>
                  <a:cubicBezTo>
                    <a:pt x="1265" y="569"/>
                    <a:pt x="1252" y="563"/>
                    <a:pt x="1242" y="553"/>
                  </a:cubicBezTo>
                  <a:cubicBezTo>
                    <a:pt x="1173" y="474"/>
                    <a:pt x="1081" y="487"/>
                    <a:pt x="996" y="497"/>
                  </a:cubicBezTo>
                  <a:cubicBezTo>
                    <a:pt x="917" y="507"/>
                    <a:pt x="858" y="553"/>
                    <a:pt x="812" y="615"/>
                  </a:cubicBezTo>
                  <a:cubicBezTo>
                    <a:pt x="786" y="648"/>
                    <a:pt x="759" y="684"/>
                    <a:pt x="743" y="720"/>
                  </a:cubicBezTo>
                  <a:cubicBezTo>
                    <a:pt x="690" y="842"/>
                    <a:pt x="648" y="963"/>
                    <a:pt x="654" y="1098"/>
                  </a:cubicBezTo>
                  <a:cubicBezTo>
                    <a:pt x="657" y="1207"/>
                    <a:pt x="654" y="1315"/>
                    <a:pt x="651" y="1423"/>
                  </a:cubicBezTo>
                  <a:cubicBezTo>
                    <a:pt x="651" y="1443"/>
                    <a:pt x="644" y="1466"/>
                    <a:pt x="641" y="1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25;p49"/>
            <p:cNvSpPr/>
            <p:nvPr/>
          </p:nvSpPr>
          <p:spPr>
            <a:xfrm>
              <a:off x="5497269" y="2176047"/>
              <a:ext cx="226068" cy="333226"/>
            </a:xfrm>
            <a:custGeom>
              <a:avLst/>
              <a:gdLst/>
              <a:ahLst/>
              <a:cxnLst/>
              <a:rect l="l" t="t" r="r" b="b"/>
              <a:pathLst>
                <a:path w="654" h="964" extrusionOk="0">
                  <a:moveTo>
                    <a:pt x="624" y="947"/>
                  </a:moveTo>
                  <a:cubicBezTo>
                    <a:pt x="493" y="963"/>
                    <a:pt x="128" y="963"/>
                    <a:pt x="26" y="947"/>
                  </a:cubicBezTo>
                  <a:cubicBezTo>
                    <a:pt x="23" y="917"/>
                    <a:pt x="17" y="884"/>
                    <a:pt x="17" y="855"/>
                  </a:cubicBezTo>
                  <a:cubicBezTo>
                    <a:pt x="13" y="766"/>
                    <a:pt x="17" y="677"/>
                    <a:pt x="10" y="589"/>
                  </a:cubicBezTo>
                  <a:cubicBezTo>
                    <a:pt x="0" y="474"/>
                    <a:pt x="26" y="365"/>
                    <a:pt x="69" y="263"/>
                  </a:cubicBezTo>
                  <a:cubicBezTo>
                    <a:pt x="92" y="201"/>
                    <a:pt x="128" y="145"/>
                    <a:pt x="168" y="92"/>
                  </a:cubicBezTo>
                  <a:cubicBezTo>
                    <a:pt x="237" y="7"/>
                    <a:pt x="361" y="0"/>
                    <a:pt x="457" y="56"/>
                  </a:cubicBezTo>
                  <a:cubicBezTo>
                    <a:pt x="532" y="102"/>
                    <a:pt x="575" y="165"/>
                    <a:pt x="585" y="247"/>
                  </a:cubicBezTo>
                  <a:cubicBezTo>
                    <a:pt x="608" y="467"/>
                    <a:pt x="654" y="687"/>
                    <a:pt x="634" y="914"/>
                  </a:cubicBezTo>
                  <a:cubicBezTo>
                    <a:pt x="634" y="920"/>
                    <a:pt x="631" y="930"/>
                    <a:pt x="624" y="947"/>
                  </a:cubicBezTo>
                  <a:close/>
                  <a:moveTo>
                    <a:pt x="486" y="648"/>
                  </a:moveTo>
                  <a:cubicBezTo>
                    <a:pt x="522" y="648"/>
                    <a:pt x="545" y="625"/>
                    <a:pt x="549" y="589"/>
                  </a:cubicBezTo>
                  <a:cubicBezTo>
                    <a:pt x="552" y="543"/>
                    <a:pt x="529" y="510"/>
                    <a:pt x="490" y="510"/>
                  </a:cubicBezTo>
                  <a:cubicBezTo>
                    <a:pt x="460" y="513"/>
                    <a:pt x="437" y="543"/>
                    <a:pt x="434" y="579"/>
                  </a:cubicBezTo>
                  <a:cubicBezTo>
                    <a:pt x="430" y="618"/>
                    <a:pt x="453" y="648"/>
                    <a:pt x="486" y="6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26;p49"/>
            <p:cNvSpPr/>
            <p:nvPr/>
          </p:nvSpPr>
          <p:spPr>
            <a:xfrm>
              <a:off x="5198610" y="1652357"/>
              <a:ext cx="234019" cy="286560"/>
            </a:xfrm>
            <a:custGeom>
              <a:avLst/>
              <a:gdLst/>
              <a:ahLst/>
              <a:cxnLst/>
              <a:rect l="l" t="t" r="r" b="b"/>
              <a:pathLst>
                <a:path w="677" h="829" extrusionOk="0">
                  <a:moveTo>
                    <a:pt x="562" y="806"/>
                  </a:moveTo>
                  <a:cubicBezTo>
                    <a:pt x="365" y="799"/>
                    <a:pt x="184" y="829"/>
                    <a:pt x="0" y="763"/>
                  </a:cubicBezTo>
                  <a:cubicBezTo>
                    <a:pt x="30" y="658"/>
                    <a:pt x="49" y="546"/>
                    <a:pt x="112" y="451"/>
                  </a:cubicBezTo>
                  <a:cubicBezTo>
                    <a:pt x="164" y="379"/>
                    <a:pt x="191" y="293"/>
                    <a:pt x="207" y="208"/>
                  </a:cubicBezTo>
                  <a:cubicBezTo>
                    <a:pt x="217" y="136"/>
                    <a:pt x="237" y="73"/>
                    <a:pt x="263" y="4"/>
                  </a:cubicBezTo>
                  <a:cubicBezTo>
                    <a:pt x="401" y="1"/>
                    <a:pt x="536" y="4"/>
                    <a:pt x="677" y="17"/>
                  </a:cubicBezTo>
                  <a:cubicBezTo>
                    <a:pt x="657" y="182"/>
                    <a:pt x="634" y="336"/>
                    <a:pt x="598" y="487"/>
                  </a:cubicBezTo>
                  <a:cubicBezTo>
                    <a:pt x="582" y="563"/>
                    <a:pt x="568" y="632"/>
                    <a:pt x="568" y="707"/>
                  </a:cubicBezTo>
                  <a:cubicBezTo>
                    <a:pt x="568" y="734"/>
                    <a:pt x="565" y="763"/>
                    <a:pt x="562" y="8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27;p49"/>
            <p:cNvSpPr/>
            <p:nvPr/>
          </p:nvSpPr>
          <p:spPr>
            <a:xfrm>
              <a:off x="5821853" y="1652357"/>
              <a:ext cx="231945" cy="285523"/>
            </a:xfrm>
            <a:custGeom>
              <a:avLst/>
              <a:gdLst/>
              <a:ahLst/>
              <a:cxnLst/>
              <a:rect l="l" t="t" r="r" b="b"/>
              <a:pathLst>
                <a:path w="671" h="826" extrusionOk="0">
                  <a:moveTo>
                    <a:pt x="1" y="17"/>
                  </a:moveTo>
                  <a:cubicBezTo>
                    <a:pt x="145" y="4"/>
                    <a:pt x="280" y="1"/>
                    <a:pt x="421" y="4"/>
                  </a:cubicBezTo>
                  <a:cubicBezTo>
                    <a:pt x="438" y="77"/>
                    <a:pt x="454" y="142"/>
                    <a:pt x="470" y="208"/>
                  </a:cubicBezTo>
                  <a:cubicBezTo>
                    <a:pt x="493" y="300"/>
                    <a:pt x="516" y="389"/>
                    <a:pt x="576" y="464"/>
                  </a:cubicBezTo>
                  <a:cubicBezTo>
                    <a:pt x="618" y="527"/>
                    <a:pt x="661" y="671"/>
                    <a:pt x="671" y="766"/>
                  </a:cubicBezTo>
                  <a:cubicBezTo>
                    <a:pt x="497" y="826"/>
                    <a:pt x="316" y="803"/>
                    <a:pt x="139" y="803"/>
                  </a:cubicBezTo>
                  <a:cubicBezTo>
                    <a:pt x="129" y="789"/>
                    <a:pt x="119" y="783"/>
                    <a:pt x="119" y="776"/>
                  </a:cubicBezTo>
                  <a:cubicBezTo>
                    <a:pt x="112" y="566"/>
                    <a:pt x="47" y="366"/>
                    <a:pt x="17" y="159"/>
                  </a:cubicBezTo>
                  <a:cubicBezTo>
                    <a:pt x="11" y="116"/>
                    <a:pt x="7" y="77"/>
                    <a:pt x="1" y="1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28;p49"/>
            <p:cNvSpPr/>
            <p:nvPr/>
          </p:nvSpPr>
          <p:spPr>
            <a:xfrm>
              <a:off x="5645907" y="1653740"/>
              <a:ext cx="179748" cy="280684"/>
            </a:xfrm>
            <a:custGeom>
              <a:avLst/>
              <a:gdLst/>
              <a:ahLst/>
              <a:cxnLst/>
              <a:rect l="l" t="t" r="r" b="b"/>
              <a:pathLst>
                <a:path w="520" h="812" extrusionOk="0">
                  <a:moveTo>
                    <a:pt x="0" y="13"/>
                  </a:moveTo>
                  <a:cubicBezTo>
                    <a:pt x="132" y="0"/>
                    <a:pt x="257" y="0"/>
                    <a:pt x="388" y="13"/>
                  </a:cubicBezTo>
                  <a:cubicBezTo>
                    <a:pt x="398" y="50"/>
                    <a:pt x="411" y="86"/>
                    <a:pt x="418" y="119"/>
                  </a:cubicBezTo>
                  <a:cubicBezTo>
                    <a:pt x="444" y="276"/>
                    <a:pt x="454" y="434"/>
                    <a:pt x="500" y="588"/>
                  </a:cubicBezTo>
                  <a:cubicBezTo>
                    <a:pt x="520" y="651"/>
                    <a:pt x="513" y="716"/>
                    <a:pt x="497" y="789"/>
                  </a:cubicBezTo>
                  <a:cubicBezTo>
                    <a:pt x="418" y="812"/>
                    <a:pt x="339" y="799"/>
                    <a:pt x="260" y="802"/>
                  </a:cubicBezTo>
                  <a:cubicBezTo>
                    <a:pt x="188" y="802"/>
                    <a:pt x="112" y="802"/>
                    <a:pt x="30" y="802"/>
                  </a:cubicBezTo>
                  <a:cubicBezTo>
                    <a:pt x="23" y="766"/>
                    <a:pt x="14" y="733"/>
                    <a:pt x="14" y="703"/>
                  </a:cubicBezTo>
                  <a:cubicBezTo>
                    <a:pt x="10" y="539"/>
                    <a:pt x="10" y="375"/>
                    <a:pt x="10" y="210"/>
                  </a:cubicBezTo>
                  <a:cubicBezTo>
                    <a:pt x="7" y="151"/>
                    <a:pt x="4" y="92"/>
                    <a:pt x="0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29;p49"/>
            <p:cNvSpPr/>
            <p:nvPr/>
          </p:nvSpPr>
          <p:spPr>
            <a:xfrm>
              <a:off x="5431246" y="1652357"/>
              <a:ext cx="176292" cy="281030"/>
            </a:xfrm>
            <a:custGeom>
              <a:avLst/>
              <a:gdLst/>
              <a:ahLst/>
              <a:cxnLst/>
              <a:rect l="l" t="t" r="r" b="b"/>
              <a:pathLst>
                <a:path w="510" h="813" extrusionOk="0">
                  <a:moveTo>
                    <a:pt x="139" y="17"/>
                  </a:moveTo>
                  <a:cubicBezTo>
                    <a:pt x="257" y="4"/>
                    <a:pt x="378" y="1"/>
                    <a:pt x="510" y="21"/>
                  </a:cubicBezTo>
                  <a:cubicBezTo>
                    <a:pt x="503" y="280"/>
                    <a:pt x="500" y="533"/>
                    <a:pt x="493" y="786"/>
                  </a:cubicBezTo>
                  <a:cubicBezTo>
                    <a:pt x="388" y="809"/>
                    <a:pt x="178" y="812"/>
                    <a:pt x="20" y="793"/>
                  </a:cubicBezTo>
                  <a:cubicBezTo>
                    <a:pt x="1" y="724"/>
                    <a:pt x="7" y="651"/>
                    <a:pt x="17" y="579"/>
                  </a:cubicBezTo>
                  <a:cubicBezTo>
                    <a:pt x="43" y="428"/>
                    <a:pt x="70" y="277"/>
                    <a:pt x="96" y="126"/>
                  </a:cubicBezTo>
                  <a:cubicBezTo>
                    <a:pt x="102" y="90"/>
                    <a:pt x="102" y="50"/>
                    <a:pt x="139" y="1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30;p49"/>
            <p:cNvSpPr/>
            <p:nvPr/>
          </p:nvSpPr>
          <p:spPr>
            <a:xfrm>
              <a:off x="5203103" y="1958966"/>
              <a:ext cx="170415" cy="87800"/>
            </a:xfrm>
            <a:custGeom>
              <a:avLst/>
              <a:gdLst/>
              <a:ahLst/>
              <a:cxnLst/>
              <a:rect l="l" t="t" r="r" b="b"/>
              <a:pathLst>
                <a:path w="493" h="254" extrusionOk="0">
                  <a:moveTo>
                    <a:pt x="493" y="11"/>
                  </a:moveTo>
                  <a:cubicBezTo>
                    <a:pt x="477" y="126"/>
                    <a:pt x="417" y="188"/>
                    <a:pt x="342" y="241"/>
                  </a:cubicBezTo>
                  <a:cubicBezTo>
                    <a:pt x="329" y="251"/>
                    <a:pt x="306" y="254"/>
                    <a:pt x="289" y="254"/>
                  </a:cubicBezTo>
                  <a:cubicBezTo>
                    <a:pt x="247" y="251"/>
                    <a:pt x="204" y="247"/>
                    <a:pt x="164" y="238"/>
                  </a:cubicBezTo>
                  <a:cubicBezTo>
                    <a:pt x="30" y="205"/>
                    <a:pt x="0" y="155"/>
                    <a:pt x="23" y="1"/>
                  </a:cubicBezTo>
                  <a:cubicBezTo>
                    <a:pt x="174" y="4"/>
                    <a:pt x="325" y="8"/>
                    <a:pt x="49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31;p49"/>
            <p:cNvSpPr/>
            <p:nvPr/>
          </p:nvSpPr>
          <p:spPr>
            <a:xfrm>
              <a:off x="5882000" y="1961386"/>
              <a:ext cx="171798" cy="98170"/>
            </a:xfrm>
            <a:custGeom>
              <a:avLst/>
              <a:gdLst/>
              <a:ahLst/>
              <a:cxnLst/>
              <a:rect l="l" t="t" r="r" b="b"/>
              <a:pathLst>
                <a:path w="497" h="284" extrusionOk="0">
                  <a:moveTo>
                    <a:pt x="14" y="1"/>
                  </a:moveTo>
                  <a:lnTo>
                    <a:pt x="464" y="1"/>
                  </a:lnTo>
                  <a:cubicBezTo>
                    <a:pt x="497" y="139"/>
                    <a:pt x="467" y="188"/>
                    <a:pt x="333" y="231"/>
                  </a:cubicBezTo>
                  <a:cubicBezTo>
                    <a:pt x="175" y="283"/>
                    <a:pt x="76" y="227"/>
                    <a:pt x="4" y="47"/>
                  </a:cubicBezTo>
                  <a:cubicBezTo>
                    <a:pt x="1" y="37"/>
                    <a:pt x="7" y="27"/>
                    <a:pt x="14" y="1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32;p49"/>
            <p:cNvSpPr/>
            <p:nvPr/>
          </p:nvSpPr>
          <p:spPr>
            <a:xfrm>
              <a:off x="5650401" y="1963806"/>
              <a:ext cx="146910" cy="69480"/>
            </a:xfrm>
            <a:custGeom>
              <a:avLst/>
              <a:gdLst/>
              <a:ahLst/>
              <a:cxnLst/>
              <a:rect l="l" t="t" r="r" b="b"/>
              <a:pathLst>
                <a:path w="425" h="201" extrusionOk="0">
                  <a:moveTo>
                    <a:pt x="1" y="0"/>
                  </a:moveTo>
                  <a:lnTo>
                    <a:pt x="424" y="0"/>
                  </a:lnTo>
                  <a:cubicBezTo>
                    <a:pt x="398" y="79"/>
                    <a:pt x="365" y="122"/>
                    <a:pt x="316" y="151"/>
                  </a:cubicBezTo>
                  <a:cubicBezTo>
                    <a:pt x="257" y="187"/>
                    <a:pt x="194" y="201"/>
                    <a:pt x="129" y="191"/>
                  </a:cubicBezTo>
                  <a:cubicBezTo>
                    <a:pt x="112" y="187"/>
                    <a:pt x="93" y="181"/>
                    <a:pt x="79" y="168"/>
                  </a:cubicBezTo>
                  <a:cubicBezTo>
                    <a:pt x="37" y="128"/>
                    <a:pt x="1" y="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33;p49"/>
            <p:cNvSpPr/>
            <p:nvPr/>
          </p:nvSpPr>
          <p:spPr>
            <a:xfrm>
              <a:off x="5454060" y="1958966"/>
              <a:ext cx="151403" cy="76739"/>
            </a:xfrm>
            <a:custGeom>
              <a:avLst/>
              <a:gdLst/>
              <a:ahLst/>
              <a:cxnLst/>
              <a:rect l="l" t="t" r="r" b="b"/>
              <a:pathLst>
                <a:path w="438" h="222" extrusionOk="0">
                  <a:moveTo>
                    <a:pt x="0" y="24"/>
                  </a:moveTo>
                  <a:cubicBezTo>
                    <a:pt x="125" y="1"/>
                    <a:pt x="326" y="4"/>
                    <a:pt x="434" y="24"/>
                  </a:cubicBezTo>
                  <a:cubicBezTo>
                    <a:pt x="437" y="96"/>
                    <a:pt x="398" y="149"/>
                    <a:pt x="348" y="188"/>
                  </a:cubicBezTo>
                  <a:cubicBezTo>
                    <a:pt x="309" y="221"/>
                    <a:pt x="260" y="211"/>
                    <a:pt x="214" y="201"/>
                  </a:cubicBezTo>
                  <a:cubicBezTo>
                    <a:pt x="112" y="182"/>
                    <a:pt x="46" y="116"/>
                    <a:pt x="0" y="24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34;p49"/>
            <p:cNvSpPr/>
            <p:nvPr/>
          </p:nvSpPr>
          <p:spPr>
            <a:xfrm>
              <a:off x="5157475" y="1622975"/>
              <a:ext cx="941951" cy="918100"/>
            </a:xfrm>
            <a:custGeom>
              <a:avLst/>
              <a:gdLst/>
              <a:ahLst/>
              <a:cxnLst/>
              <a:rect l="l" t="t" r="r" b="b"/>
              <a:pathLst>
                <a:path w="2725" h="2656" extrusionOk="0">
                  <a:moveTo>
                    <a:pt x="175" y="1279"/>
                  </a:moveTo>
                  <a:cubicBezTo>
                    <a:pt x="155" y="1262"/>
                    <a:pt x="132" y="1246"/>
                    <a:pt x="116" y="1223"/>
                  </a:cubicBezTo>
                  <a:cubicBezTo>
                    <a:pt x="93" y="1196"/>
                    <a:pt x="70" y="1164"/>
                    <a:pt x="60" y="1131"/>
                  </a:cubicBezTo>
                  <a:cubicBezTo>
                    <a:pt x="37" y="1055"/>
                    <a:pt x="17" y="976"/>
                    <a:pt x="4" y="897"/>
                  </a:cubicBezTo>
                  <a:cubicBezTo>
                    <a:pt x="1" y="868"/>
                    <a:pt x="4" y="835"/>
                    <a:pt x="14" y="805"/>
                  </a:cubicBezTo>
                  <a:cubicBezTo>
                    <a:pt x="37" y="733"/>
                    <a:pt x="66" y="664"/>
                    <a:pt x="93" y="595"/>
                  </a:cubicBezTo>
                  <a:cubicBezTo>
                    <a:pt x="103" y="569"/>
                    <a:pt x="112" y="539"/>
                    <a:pt x="129" y="520"/>
                  </a:cubicBezTo>
                  <a:cubicBezTo>
                    <a:pt x="195" y="434"/>
                    <a:pt x="221" y="339"/>
                    <a:pt x="241" y="234"/>
                  </a:cubicBezTo>
                  <a:cubicBezTo>
                    <a:pt x="257" y="158"/>
                    <a:pt x="280" y="79"/>
                    <a:pt x="346" y="14"/>
                  </a:cubicBezTo>
                  <a:cubicBezTo>
                    <a:pt x="415" y="10"/>
                    <a:pt x="487" y="1"/>
                    <a:pt x="563" y="1"/>
                  </a:cubicBezTo>
                  <a:cubicBezTo>
                    <a:pt x="1095" y="1"/>
                    <a:pt x="1630" y="1"/>
                    <a:pt x="2163" y="1"/>
                  </a:cubicBezTo>
                  <a:cubicBezTo>
                    <a:pt x="2238" y="1"/>
                    <a:pt x="2310" y="10"/>
                    <a:pt x="2376" y="17"/>
                  </a:cubicBezTo>
                  <a:cubicBezTo>
                    <a:pt x="2448" y="93"/>
                    <a:pt x="2468" y="181"/>
                    <a:pt x="2484" y="267"/>
                  </a:cubicBezTo>
                  <a:cubicBezTo>
                    <a:pt x="2501" y="352"/>
                    <a:pt x="2527" y="428"/>
                    <a:pt x="2576" y="500"/>
                  </a:cubicBezTo>
                  <a:cubicBezTo>
                    <a:pt x="2603" y="536"/>
                    <a:pt x="2619" y="582"/>
                    <a:pt x="2639" y="625"/>
                  </a:cubicBezTo>
                  <a:cubicBezTo>
                    <a:pt x="2659" y="671"/>
                    <a:pt x="2668" y="723"/>
                    <a:pt x="2691" y="769"/>
                  </a:cubicBezTo>
                  <a:cubicBezTo>
                    <a:pt x="2724" y="828"/>
                    <a:pt x="2724" y="884"/>
                    <a:pt x="2705" y="947"/>
                  </a:cubicBezTo>
                  <a:cubicBezTo>
                    <a:pt x="2695" y="976"/>
                    <a:pt x="2675" y="1006"/>
                    <a:pt x="2675" y="1039"/>
                  </a:cubicBezTo>
                  <a:cubicBezTo>
                    <a:pt x="2668" y="1137"/>
                    <a:pt x="2636" y="1219"/>
                    <a:pt x="2553" y="1269"/>
                  </a:cubicBezTo>
                  <a:cubicBezTo>
                    <a:pt x="2557" y="1656"/>
                    <a:pt x="2560" y="2037"/>
                    <a:pt x="2563" y="2415"/>
                  </a:cubicBezTo>
                  <a:cubicBezTo>
                    <a:pt x="2563" y="2448"/>
                    <a:pt x="2563" y="2481"/>
                    <a:pt x="2563" y="2514"/>
                  </a:cubicBezTo>
                  <a:cubicBezTo>
                    <a:pt x="2560" y="2609"/>
                    <a:pt x="2550" y="2622"/>
                    <a:pt x="2448" y="2632"/>
                  </a:cubicBezTo>
                  <a:cubicBezTo>
                    <a:pt x="2347" y="2642"/>
                    <a:pt x="2241" y="2652"/>
                    <a:pt x="2140" y="2652"/>
                  </a:cubicBezTo>
                  <a:cubicBezTo>
                    <a:pt x="1561" y="2655"/>
                    <a:pt x="980" y="2655"/>
                    <a:pt x="398" y="2655"/>
                  </a:cubicBezTo>
                  <a:cubicBezTo>
                    <a:pt x="326" y="2655"/>
                    <a:pt x="254" y="2632"/>
                    <a:pt x="178" y="2619"/>
                  </a:cubicBezTo>
                  <a:cubicBezTo>
                    <a:pt x="168" y="2583"/>
                    <a:pt x="158" y="2560"/>
                    <a:pt x="158" y="2534"/>
                  </a:cubicBezTo>
                  <a:cubicBezTo>
                    <a:pt x="158" y="2152"/>
                    <a:pt x="162" y="1775"/>
                    <a:pt x="162" y="1394"/>
                  </a:cubicBezTo>
                  <a:cubicBezTo>
                    <a:pt x="162" y="1357"/>
                    <a:pt x="172" y="1321"/>
                    <a:pt x="175" y="1279"/>
                  </a:cubicBezTo>
                  <a:close/>
                  <a:moveTo>
                    <a:pt x="901" y="2556"/>
                  </a:moveTo>
                  <a:cubicBezTo>
                    <a:pt x="904" y="2517"/>
                    <a:pt x="911" y="2494"/>
                    <a:pt x="911" y="2474"/>
                  </a:cubicBezTo>
                  <a:cubicBezTo>
                    <a:pt x="911" y="2366"/>
                    <a:pt x="917" y="2258"/>
                    <a:pt x="911" y="2149"/>
                  </a:cubicBezTo>
                  <a:cubicBezTo>
                    <a:pt x="904" y="2014"/>
                    <a:pt x="950" y="1893"/>
                    <a:pt x="1003" y="1771"/>
                  </a:cubicBezTo>
                  <a:cubicBezTo>
                    <a:pt x="1019" y="1735"/>
                    <a:pt x="1046" y="1702"/>
                    <a:pt x="1072" y="1666"/>
                  </a:cubicBezTo>
                  <a:cubicBezTo>
                    <a:pt x="1115" y="1604"/>
                    <a:pt x="1177" y="1558"/>
                    <a:pt x="1252" y="1548"/>
                  </a:cubicBezTo>
                  <a:cubicBezTo>
                    <a:pt x="1341" y="1538"/>
                    <a:pt x="1433" y="1525"/>
                    <a:pt x="1502" y="1604"/>
                  </a:cubicBezTo>
                  <a:cubicBezTo>
                    <a:pt x="1512" y="1614"/>
                    <a:pt x="1525" y="1620"/>
                    <a:pt x="1538" y="1627"/>
                  </a:cubicBezTo>
                  <a:cubicBezTo>
                    <a:pt x="1591" y="1653"/>
                    <a:pt x="1617" y="1699"/>
                    <a:pt x="1637" y="1755"/>
                  </a:cubicBezTo>
                  <a:cubicBezTo>
                    <a:pt x="1663" y="1824"/>
                    <a:pt x="1666" y="1893"/>
                    <a:pt x="1680" y="1959"/>
                  </a:cubicBezTo>
                  <a:cubicBezTo>
                    <a:pt x="1712" y="2129"/>
                    <a:pt x="1729" y="2300"/>
                    <a:pt x="1726" y="2474"/>
                  </a:cubicBezTo>
                  <a:cubicBezTo>
                    <a:pt x="1722" y="2501"/>
                    <a:pt x="1732" y="2527"/>
                    <a:pt x="1739" y="2556"/>
                  </a:cubicBezTo>
                  <a:cubicBezTo>
                    <a:pt x="1979" y="2560"/>
                    <a:pt x="2209" y="2566"/>
                    <a:pt x="2442" y="2570"/>
                  </a:cubicBezTo>
                  <a:cubicBezTo>
                    <a:pt x="2461" y="2458"/>
                    <a:pt x="2465" y="1433"/>
                    <a:pt x="2445" y="1315"/>
                  </a:cubicBezTo>
                  <a:cubicBezTo>
                    <a:pt x="2406" y="1315"/>
                    <a:pt x="2363" y="1311"/>
                    <a:pt x="2324" y="1315"/>
                  </a:cubicBezTo>
                  <a:cubicBezTo>
                    <a:pt x="2218" y="1328"/>
                    <a:pt x="2143" y="1282"/>
                    <a:pt x="2084" y="1203"/>
                  </a:cubicBezTo>
                  <a:cubicBezTo>
                    <a:pt x="2048" y="1154"/>
                    <a:pt x="2015" y="1104"/>
                    <a:pt x="1979" y="1052"/>
                  </a:cubicBezTo>
                  <a:cubicBezTo>
                    <a:pt x="1923" y="1072"/>
                    <a:pt x="1900" y="1124"/>
                    <a:pt x="1867" y="1160"/>
                  </a:cubicBezTo>
                  <a:cubicBezTo>
                    <a:pt x="1795" y="1242"/>
                    <a:pt x="1699" y="1272"/>
                    <a:pt x="1594" y="1279"/>
                  </a:cubicBezTo>
                  <a:cubicBezTo>
                    <a:pt x="1502" y="1282"/>
                    <a:pt x="1430" y="1249"/>
                    <a:pt x="1371" y="1180"/>
                  </a:cubicBezTo>
                  <a:cubicBezTo>
                    <a:pt x="1371" y="1177"/>
                    <a:pt x="1364" y="1177"/>
                    <a:pt x="1354" y="1173"/>
                  </a:cubicBezTo>
                  <a:cubicBezTo>
                    <a:pt x="1348" y="1180"/>
                    <a:pt x="1335" y="1187"/>
                    <a:pt x="1325" y="1196"/>
                  </a:cubicBezTo>
                  <a:cubicBezTo>
                    <a:pt x="1275" y="1262"/>
                    <a:pt x="1203" y="1279"/>
                    <a:pt x="1124" y="1275"/>
                  </a:cubicBezTo>
                  <a:cubicBezTo>
                    <a:pt x="1013" y="1272"/>
                    <a:pt x="914" y="1239"/>
                    <a:pt x="842" y="1150"/>
                  </a:cubicBezTo>
                  <a:cubicBezTo>
                    <a:pt x="812" y="1114"/>
                    <a:pt x="789" y="1068"/>
                    <a:pt x="740" y="1052"/>
                  </a:cubicBezTo>
                  <a:cubicBezTo>
                    <a:pt x="697" y="1108"/>
                    <a:pt x="661" y="1167"/>
                    <a:pt x="618" y="1219"/>
                  </a:cubicBezTo>
                  <a:cubicBezTo>
                    <a:pt x="566" y="1285"/>
                    <a:pt x="500" y="1325"/>
                    <a:pt x="411" y="1315"/>
                  </a:cubicBezTo>
                  <a:cubicBezTo>
                    <a:pt x="362" y="1311"/>
                    <a:pt x="310" y="1315"/>
                    <a:pt x="260" y="1315"/>
                  </a:cubicBezTo>
                  <a:cubicBezTo>
                    <a:pt x="264" y="1729"/>
                    <a:pt x="264" y="2133"/>
                    <a:pt x="267" y="2537"/>
                  </a:cubicBezTo>
                  <a:cubicBezTo>
                    <a:pt x="293" y="2550"/>
                    <a:pt x="310" y="2566"/>
                    <a:pt x="326" y="2566"/>
                  </a:cubicBezTo>
                  <a:cubicBezTo>
                    <a:pt x="513" y="2563"/>
                    <a:pt x="701" y="2560"/>
                    <a:pt x="901" y="2556"/>
                  </a:cubicBezTo>
                  <a:close/>
                  <a:moveTo>
                    <a:pt x="1607" y="2547"/>
                  </a:moveTo>
                  <a:cubicBezTo>
                    <a:pt x="1614" y="2530"/>
                    <a:pt x="1617" y="2520"/>
                    <a:pt x="1617" y="2514"/>
                  </a:cubicBezTo>
                  <a:cubicBezTo>
                    <a:pt x="1640" y="2287"/>
                    <a:pt x="1591" y="2067"/>
                    <a:pt x="1568" y="1847"/>
                  </a:cubicBezTo>
                  <a:cubicBezTo>
                    <a:pt x="1558" y="1765"/>
                    <a:pt x="1515" y="1702"/>
                    <a:pt x="1440" y="1656"/>
                  </a:cubicBezTo>
                  <a:cubicBezTo>
                    <a:pt x="1344" y="1600"/>
                    <a:pt x="1220" y="1607"/>
                    <a:pt x="1151" y="1692"/>
                  </a:cubicBezTo>
                  <a:cubicBezTo>
                    <a:pt x="1111" y="1745"/>
                    <a:pt x="1078" y="1801"/>
                    <a:pt x="1052" y="1863"/>
                  </a:cubicBezTo>
                  <a:cubicBezTo>
                    <a:pt x="1013" y="1965"/>
                    <a:pt x="986" y="2074"/>
                    <a:pt x="993" y="2189"/>
                  </a:cubicBezTo>
                  <a:cubicBezTo>
                    <a:pt x="1003" y="2277"/>
                    <a:pt x="996" y="2366"/>
                    <a:pt x="1000" y="2455"/>
                  </a:cubicBezTo>
                  <a:cubicBezTo>
                    <a:pt x="1000" y="2484"/>
                    <a:pt x="1006" y="2517"/>
                    <a:pt x="1009" y="2547"/>
                  </a:cubicBezTo>
                  <a:cubicBezTo>
                    <a:pt x="1111" y="2563"/>
                    <a:pt x="1476" y="2563"/>
                    <a:pt x="1607" y="2547"/>
                  </a:cubicBezTo>
                  <a:close/>
                  <a:moveTo>
                    <a:pt x="681" y="891"/>
                  </a:moveTo>
                  <a:cubicBezTo>
                    <a:pt x="684" y="848"/>
                    <a:pt x="687" y="819"/>
                    <a:pt x="687" y="792"/>
                  </a:cubicBezTo>
                  <a:cubicBezTo>
                    <a:pt x="691" y="717"/>
                    <a:pt x="701" y="648"/>
                    <a:pt x="717" y="572"/>
                  </a:cubicBezTo>
                  <a:cubicBezTo>
                    <a:pt x="753" y="421"/>
                    <a:pt x="776" y="267"/>
                    <a:pt x="796" y="102"/>
                  </a:cubicBezTo>
                  <a:cubicBezTo>
                    <a:pt x="655" y="89"/>
                    <a:pt x="520" y="86"/>
                    <a:pt x="382" y="89"/>
                  </a:cubicBezTo>
                  <a:cubicBezTo>
                    <a:pt x="356" y="158"/>
                    <a:pt x="336" y="221"/>
                    <a:pt x="326" y="293"/>
                  </a:cubicBezTo>
                  <a:cubicBezTo>
                    <a:pt x="310" y="378"/>
                    <a:pt x="283" y="464"/>
                    <a:pt x="231" y="536"/>
                  </a:cubicBezTo>
                  <a:cubicBezTo>
                    <a:pt x="168" y="631"/>
                    <a:pt x="149" y="740"/>
                    <a:pt x="119" y="848"/>
                  </a:cubicBezTo>
                  <a:cubicBezTo>
                    <a:pt x="303" y="914"/>
                    <a:pt x="484" y="884"/>
                    <a:pt x="681" y="891"/>
                  </a:cubicBezTo>
                  <a:close/>
                  <a:moveTo>
                    <a:pt x="1923" y="102"/>
                  </a:moveTo>
                  <a:cubicBezTo>
                    <a:pt x="1929" y="162"/>
                    <a:pt x="1933" y="201"/>
                    <a:pt x="1939" y="244"/>
                  </a:cubicBezTo>
                  <a:cubicBezTo>
                    <a:pt x="1969" y="451"/>
                    <a:pt x="2034" y="651"/>
                    <a:pt x="2041" y="861"/>
                  </a:cubicBezTo>
                  <a:cubicBezTo>
                    <a:pt x="2041" y="868"/>
                    <a:pt x="2051" y="874"/>
                    <a:pt x="2064" y="888"/>
                  </a:cubicBezTo>
                  <a:cubicBezTo>
                    <a:pt x="2238" y="888"/>
                    <a:pt x="2419" y="911"/>
                    <a:pt x="2593" y="851"/>
                  </a:cubicBezTo>
                  <a:cubicBezTo>
                    <a:pt x="2583" y="756"/>
                    <a:pt x="2540" y="612"/>
                    <a:pt x="2498" y="549"/>
                  </a:cubicBezTo>
                  <a:cubicBezTo>
                    <a:pt x="2438" y="474"/>
                    <a:pt x="2415" y="385"/>
                    <a:pt x="2392" y="293"/>
                  </a:cubicBezTo>
                  <a:cubicBezTo>
                    <a:pt x="2376" y="227"/>
                    <a:pt x="2360" y="158"/>
                    <a:pt x="2343" y="89"/>
                  </a:cubicBezTo>
                  <a:cubicBezTo>
                    <a:pt x="2202" y="86"/>
                    <a:pt x="2067" y="89"/>
                    <a:pt x="1923" y="102"/>
                  </a:cubicBezTo>
                  <a:close/>
                  <a:moveTo>
                    <a:pt x="1413" y="102"/>
                  </a:moveTo>
                  <a:cubicBezTo>
                    <a:pt x="1417" y="181"/>
                    <a:pt x="1420" y="240"/>
                    <a:pt x="1423" y="303"/>
                  </a:cubicBezTo>
                  <a:cubicBezTo>
                    <a:pt x="1423" y="464"/>
                    <a:pt x="1423" y="628"/>
                    <a:pt x="1427" y="792"/>
                  </a:cubicBezTo>
                  <a:cubicBezTo>
                    <a:pt x="1427" y="822"/>
                    <a:pt x="1436" y="855"/>
                    <a:pt x="1443" y="891"/>
                  </a:cubicBezTo>
                  <a:cubicBezTo>
                    <a:pt x="1525" y="891"/>
                    <a:pt x="1601" y="894"/>
                    <a:pt x="1673" y="891"/>
                  </a:cubicBezTo>
                  <a:cubicBezTo>
                    <a:pt x="1752" y="888"/>
                    <a:pt x="1831" y="901"/>
                    <a:pt x="1910" y="878"/>
                  </a:cubicBezTo>
                  <a:cubicBezTo>
                    <a:pt x="1926" y="805"/>
                    <a:pt x="1929" y="740"/>
                    <a:pt x="1913" y="677"/>
                  </a:cubicBezTo>
                  <a:cubicBezTo>
                    <a:pt x="1867" y="523"/>
                    <a:pt x="1857" y="365"/>
                    <a:pt x="1831" y="208"/>
                  </a:cubicBezTo>
                  <a:cubicBezTo>
                    <a:pt x="1824" y="175"/>
                    <a:pt x="1811" y="139"/>
                    <a:pt x="1801" y="102"/>
                  </a:cubicBezTo>
                  <a:cubicBezTo>
                    <a:pt x="1670" y="89"/>
                    <a:pt x="1545" y="89"/>
                    <a:pt x="1413" y="102"/>
                  </a:cubicBezTo>
                  <a:close/>
                  <a:moveTo>
                    <a:pt x="931" y="102"/>
                  </a:moveTo>
                  <a:cubicBezTo>
                    <a:pt x="894" y="135"/>
                    <a:pt x="894" y="175"/>
                    <a:pt x="888" y="211"/>
                  </a:cubicBezTo>
                  <a:cubicBezTo>
                    <a:pt x="862" y="362"/>
                    <a:pt x="832" y="513"/>
                    <a:pt x="809" y="664"/>
                  </a:cubicBezTo>
                  <a:cubicBezTo>
                    <a:pt x="796" y="736"/>
                    <a:pt x="793" y="809"/>
                    <a:pt x="812" y="878"/>
                  </a:cubicBezTo>
                  <a:cubicBezTo>
                    <a:pt x="970" y="897"/>
                    <a:pt x="1180" y="894"/>
                    <a:pt x="1285" y="871"/>
                  </a:cubicBezTo>
                  <a:cubicBezTo>
                    <a:pt x="1292" y="618"/>
                    <a:pt x="1295" y="365"/>
                    <a:pt x="1302" y="106"/>
                  </a:cubicBezTo>
                  <a:cubicBezTo>
                    <a:pt x="1170" y="89"/>
                    <a:pt x="1049" y="89"/>
                    <a:pt x="931" y="102"/>
                  </a:cubicBezTo>
                  <a:close/>
                  <a:moveTo>
                    <a:pt x="625" y="983"/>
                  </a:moveTo>
                  <a:cubicBezTo>
                    <a:pt x="457" y="980"/>
                    <a:pt x="306" y="976"/>
                    <a:pt x="155" y="973"/>
                  </a:cubicBezTo>
                  <a:cubicBezTo>
                    <a:pt x="132" y="1127"/>
                    <a:pt x="162" y="1177"/>
                    <a:pt x="296" y="1210"/>
                  </a:cubicBezTo>
                  <a:cubicBezTo>
                    <a:pt x="336" y="1219"/>
                    <a:pt x="379" y="1223"/>
                    <a:pt x="421" y="1226"/>
                  </a:cubicBezTo>
                  <a:cubicBezTo>
                    <a:pt x="438" y="1226"/>
                    <a:pt x="461" y="1223"/>
                    <a:pt x="474" y="1213"/>
                  </a:cubicBezTo>
                  <a:cubicBezTo>
                    <a:pt x="549" y="1160"/>
                    <a:pt x="609" y="1098"/>
                    <a:pt x="625" y="983"/>
                  </a:cubicBezTo>
                  <a:close/>
                  <a:moveTo>
                    <a:pt x="2110" y="980"/>
                  </a:moveTo>
                  <a:cubicBezTo>
                    <a:pt x="2103" y="1006"/>
                    <a:pt x="2097" y="1016"/>
                    <a:pt x="2100" y="1026"/>
                  </a:cubicBezTo>
                  <a:cubicBezTo>
                    <a:pt x="2172" y="1206"/>
                    <a:pt x="2271" y="1262"/>
                    <a:pt x="2429" y="1210"/>
                  </a:cubicBezTo>
                  <a:cubicBezTo>
                    <a:pt x="2563" y="1167"/>
                    <a:pt x="2593" y="1118"/>
                    <a:pt x="2560" y="980"/>
                  </a:cubicBezTo>
                  <a:close/>
                  <a:moveTo>
                    <a:pt x="1427" y="986"/>
                  </a:moveTo>
                  <a:cubicBezTo>
                    <a:pt x="1427" y="1068"/>
                    <a:pt x="1463" y="1114"/>
                    <a:pt x="1505" y="1154"/>
                  </a:cubicBezTo>
                  <a:cubicBezTo>
                    <a:pt x="1519" y="1167"/>
                    <a:pt x="1538" y="1173"/>
                    <a:pt x="1555" y="1177"/>
                  </a:cubicBezTo>
                  <a:cubicBezTo>
                    <a:pt x="1620" y="1187"/>
                    <a:pt x="1683" y="1173"/>
                    <a:pt x="1742" y="1137"/>
                  </a:cubicBezTo>
                  <a:cubicBezTo>
                    <a:pt x="1791" y="1108"/>
                    <a:pt x="1821" y="1065"/>
                    <a:pt x="1850" y="986"/>
                  </a:cubicBezTo>
                  <a:close/>
                  <a:moveTo>
                    <a:pt x="858" y="996"/>
                  </a:moveTo>
                  <a:cubicBezTo>
                    <a:pt x="904" y="1088"/>
                    <a:pt x="970" y="1154"/>
                    <a:pt x="1072" y="1173"/>
                  </a:cubicBezTo>
                  <a:cubicBezTo>
                    <a:pt x="1118" y="1183"/>
                    <a:pt x="1167" y="1193"/>
                    <a:pt x="1206" y="1160"/>
                  </a:cubicBezTo>
                  <a:cubicBezTo>
                    <a:pt x="1256" y="1121"/>
                    <a:pt x="1295" y="1068"/>
                    <a:pt x="1292" y="999"/>
                  </a:cubicBezTo>
                  <a:cubicBezTo>
                    <a:pt x="1184" y="976"/>
                    <a:pt x="983" y="973"/>
                    <a:pt x="858" y="9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35;p49"/>
            <p:cNvSpPr/>
            <p:nvPr/>
          </p:nvSpPr>
          <p:spPr>
            <a:xfrm>
              <a:off x="5645907" y="2351993"/>
              <a:ext cx="43554" cy="48048"/>
            </a:xfrm>
            <a:custGeom>
              <a:avLst/>
              <a:gdLst/>
              <a:ahLst/>
              <a:cxnLst/>
              <a:rect l="l" t="t" r="r" b="b"/>
              <a:pathLst>
                <a:path w="126" h="139" extrusionOk="0">
                  <a:moveTo>
                    <a:pt x="56" y="139"/>
                  </a:moveTo>
                  <a:cubicBezTo>
                    <a:pt x="23" y="139"/>
                    <a:pt x="0" y="109"/>
                    <a:pt x="4" y="70"/>
                  </a:cubicBezTo>
                  <a:cubicBezTo>
                    <a:pt x="7" y="34"/>
                    <a:pt x="30" y="4"/>
                    <a:pt x="60" y="1"/>
                  </a:cubicBezTo>
                  <a:cubicBezTo>
                    <a:pt x="99" y="1"/>
                    <a:pt x="125" y="34"/>
                    <a:pt x="119" y="80"/>
                  </a:cubicBezTo>
                  <a:cubicBezTo>
                    <a:pt x="115" y="116"/>
                    <a:pt x="92" y="139"/>
                    <a:pt x="56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1542;p33"/>
          <p:cNvSpPr/>
          <p:nvPr/>
        </p:nvSpPr>
        <p:spPr>
          <a:xfrm>
            <a:off x="1672399" y="3667845"/>
            <a:ext cx="617215" cy="194352"/>
          </a:xfrm>
          <a:custGeom>
            <a:avLst/>
            <a:gdLst/>
            <a:ahLst/>
            <a:cxnLst/>
            <a:rect l="l" t="t" r="r" b="b"/>
            <a:pathLst>
              <a:path w="3290" h="944" extrusionOk="0">
                <a:moveTo>
                  <a:pt x="221" y="1"/>
                </a:moveTo>
                <a:cubicBezTo>
                  <a:pt x="99" y="1"/>
                  <a:pt x="1" y="99"/>
                  <a:pt x="1" y="221"/>
                </a:cubicBezTo>
                <a:lnTo>
                  <a:pt x="1" y="723"/>
                </a:lnTo>
                <a:cubicBezTo>
                  <a:pt x="1" y="845"/>
                  <a:pt x="99" y="944"/>
                  <a:pt x="221" y="944"/>
                </a:cubicBezTo>
                <a:lnTo>
                  <a:pt x="3073" y="944"/>
                </a:lnTo>
                <a:cubicBezTo>
                  <a:pt x="3194" y="944"/>
                  <a:pt x="3289" y="845"/>
                  <a:pt x="3289" y="723"/>
                </a:cubicBezTo>
                <a:lnTo>
                  <a:pt x="3289" y="221"/>
                </a:lnTo>
                <a:cubicBezTo>
                  <a:pt x="3289" y="99"/>
                  <a:pt x="3194" y="1"/>
                  <a:pt x="30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Shop</a:t>
            </a:r>
            <a:endParaRPr sz="1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127" y="2985240"/>
            <a:ext cx="1783252" cy="17832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Shop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67" y="780586"/>
            <a:ext cx="7627476" cy="38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274" y="422954"/>
            <a:ext cx="6579300" cy="481200"/>
          </a:xfrm>
        </p:spPr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end-to-end network architecture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09" y="1095375"/>
            <a:ext cx="5720080" cy="35626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76199" y="1833086"/>
            <a:ext cx="3248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Device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Layer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IoT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Security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OS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Network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Layer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IoT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Intrusion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detection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Service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and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Application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Layers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IoT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Privacy</a:t>
            </a:r>
            <a:r>
              <a:rPr lang="ru-RU" sz="12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200" dirty="0" err="1">
                <a:latin typeface="Roboto" panose="020B0604020202020204" charset="0"/>
                <a:ea typeface="Roboto" panose="020B0604020202020204" charset="0"/>
              </a:rPr>
              <a:t>protection</a:t>
            </a:r>
            <a:endParaRPr lang="ru-RU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Service Platform Architecture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408909" y="1124466"/>
            <a:ext cx="6391271" cy="3274540"/>
          </a:xfrm>
          <a:prstGeom prst="rect">
            <a:avLst/>
          </a:prstGeom>
        </p:spPr>
      </p:pic>
      <p:sp>
        <p:nvSpPr>
          <p:cNvPr id="4" name="Google Shape;348;p22"/>
          <p:cNvSpPr txBox="1"/>
          <p:nvPr/>
        </p:nvSpPr>
        <p:spPr>
          <a:xfrm>
            <a:off x="6305550" y="1295727"/>
            <a:ext cx="2562225" cy="293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ZigBee connects sensors with gateway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RFID checks tags on RF communication and connects to the cloud through Wi-Fi router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Cameras are connected to local area network and streaming directly to the cloud </a:t>
            </a:r>
          </a:p>
        </p:txBody>
      </p:sp>
    </p:spTree>
    <p:extLst>
      <p:ext uri="{BB962C8B-B14F-4D97-AF65-F5344CB8AC3E}">
        <p14:creationId xmlns:p14="http://schemas.microsoft.com/office/powerpoint/2010/main" val="310588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274" y="299385"/>
            <a:ext cx="6579300" cy="602657"/>
          </a:xfrm>
        </p:spPr>
        <p:txBody>
          <a:bodyPr/>
          <a:lstStyle/>
          <a:p>
            <a:r>
              <a:rPr lang="en-US" sz="3200" dirty="0"/>
              <a:t>Protocol Stack</a:t>
            </a:r>
            <a:endParaRPr lang="ru-RU" sz="3200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3"/>
          <a:srcRect t="1914" b="1812"/>
          <a:stretch/>
        </p:blipFill>
        <p:spPr bwMode="auto">
          <a:xfrm>
            <a:off x="3993934" y="902042"/>
            <a:ext cx="4556941" cy="3821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Google Shape;348;p22"/>
          <p:cNvSpPr txBox="1"/>
          <p:nvPr/>
        </p:nvSpPr>
        <p:spPr>
          <a:xfrm>
            <a:off x="898457" y="1161425"/>
            <a:ext cx="3479295" cy="300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HTTP/2.0 for communication with server.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>
                <a:latin typeface="Roboto"/>
                <a:ea typeface="Roboto"/>
                <a:cs typeface="Roboto"/>
                <a:sym typeface="Roboto"/>
              </a:rPr>
              <a:t>CoAP for communication between sensors and the gateway point</a:t>
            </a:r>
            <a:r>
              <a:rPr lang="en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.</a:t>
            </a:r>
            <a:endParaRPr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61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IoT</a:t>
            </a:r>
            <a:r>
              <a:rPr lang="en-US" dirty="0"/>
              <a:t> service scenario</a:t>
            </a:r>
            <a:endParaRPr lang="ru-RU" dirty="0"/>
          </a:p>
        </p:txBody>
      </p:sp>
      <p:pic>
        <p:nvPicPr>
          <p:cNvPr id="3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74" y="1146174"/>
            <a:ext cx="6420413" cy="298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7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  <a:endParaRPr lang="ru-RU" dirty="0"/>
          </a:p>
        </p:txBody>
      </p:sp>
      <p:grpSp>
        <p:nvGrpSpPr>
          <p:cNvPr id="4" name="Google Shape;604;p25"/>
          <p:cNvGrpSpPr/>
          <p:nvPr/>
        </p:nvGrpSpPr>
        <p:grpSpPr>
          <a:xfrm rot="3991672">
            <a:off x="7990149" y="3837252"/>
            <a:ext cx="1072379" cy="1308025"/>
            <a:chOff x="3282770" y="3143916"/>
            <a:chExt cx="880139" cy="1073542"/>
          </a:xfrm>
        </p:grpSpPr>
        <p:sp>
          <p:nvSpPr>
            <p:cNvPr id="5" name="Google Shape;605;p25"/>
            <p:cNvSpPr/>
            <p:nvPr/>
          </p:nvSpPr>
          <p:spPr>
            <a:xfrm>
              <a:off x="3566778" y="3465422"/>
              <a:ext cx="27428" cy="31074"/>
            </a:xfrm>
            <a:custGeom>
              <a:avLst/>
              <a:gdLst/>
              <a:ahLst/>
              <a:cxnLst/>
              <a:rect l="l" t="t" r="r" b="b"/>
              <a:pathLst>
                <a:path w="158" h="179" extrusionOk="0">
                  <a:moveTo>
                    <a:pt x="69" y="28"/>
                  </a:moveTo>
                  <a:cubicBezTo>
                    <a:pt x="128" y="80"/>
                    <a:pt x="132" y="93"/>
                    <a:pt x="109" y="156"/>
                  </a:cubicBezTo>
                  <a:cubicBezTo>
                    <a:pt x="82" y="129"/>
                    <a:pt x="59" y="110"/>
                    <a:pt x="43" y="80"/>
                  </a:cubicBezTo>
                  <a:cubicBezTo>
                    <a:pt x="33" y="64"/>
                    <a:pt x="40" y="41"/>
                    <a:pt x="69" y="28"/>
                  </a:cubicBezTo>
                  <a:close/>
                  <a:moveTo>
                    <a:pt x="62" y="0"/>
                  </a:moveTo>
                  <a:cubicBezTo>
                    <a:pt x="46" y="0"/>
                    <a:pt x="32" y="11"/>
                    <a:pt x="23" y="31"/>
                  </a:cubicBezTo>
                  <a:cubicBezTo>
                    <a:pt x="0" y="80"/>
                    <a:pt x="17" y="133"/>
                    <a:pt x="66" y="162"/>
                  </a:cubicBezTo>
                  <a:cubicBezTo>
                    <a:pt x="83" y="173"/>
                    <a:pt x="97" y="179"/>
                    <a:pt x="108" y="179"/>
                  </a:cubicBezTo>
                  <a:cubicBezTo>
                    <a:pt x="128" y="179"/>
                    <a:pt x="140" y="163"/>
                    <a:pt x="148" y="129"/>
                  </a:cubicBezTo>
                  <a:cubicBezTo>
                    <a:pt x="158" y="87"/>
                    <a:pt x="128" y="28"/>
                    <a:pt x="89" y="8"/>
                  </a:cubicBezTo>
                  <a:cubicBezTo>
                    <a:pt x="79" y="3"/>
                    <a:pt x="70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6;p25"/>
            <p:cNvSpPr/>
            <p:nvPr/>
          </p:nvSpPr>
          <p:spPr>
            <a:xfrm>
              <a:off x="3282770" y="3143916"/>
              <a:ext cx="880139" cy="1073542"/>
            </a:xfrm>
            <a:custGeom>
              <a:avLst/>
              <a:gdLst/>
              <a:ahLst/>
              <a:cxnLst/>
              <a:rect l="l" t="t" r="r" b="b"/>
              <a:pathLst>
                <a:path w="5070" h="6184" extrusionOk="0">
                  <a:moveTo>
                    <a:pt x="4347" y="53"/>
                  </a:moveTo>
                  <a:cubicBezTo>
                    <a:pt x="4350" y="53"/>
                    <a:pt x="4353" y="56"/>
                    <a:pt x="4353" y="56"/>
                  </a:cubicBezTo>
                  <a:cubicBezTo>
                    <a:pt x="4406" y="155"/>
                    <a:pt x="4485" y="237"/>
                    <a:pt x="4560" y="319"/>
                  </a:cubicBezTo>
                  <a:cubicBezTo>
                    <a:pt x="4580" y="342"/>
                    <a:pt x="4596" y="365"/>
                    <a:pt x="4613" y="391"/>
                  </a:cubicBezTo>
                  <a:cubicBezTo>
                    <a:pt x="4698" y="516"/>
                    <a:pt x="4820" y="612"/>
                    <a:pt x="4915" y="726"/>
                  </a:cubicBezTo>
                  <a:cubicBezTo>
                    <a:pt x="4948" y="766"/>
                    <a:pt x="4981" y="802"/>
                    <a:pt x="5017" y="841"/>
                  </a:cubicBezTo>
                  <a:cubicBezTo>
                    <a:pt x="5023" y="851"/>
                    <a:pt x="5030" y="864"/>
                    <a:pt x="5043" y="881"/>
                  </a:cubicBezTo>
                  <a:cubicBezTo>
                    <a:pt x="4977" y="924"/>
                    <a:pt x="4918" y="960"/>
                    <a:pt x="4856" y="999"/>
                  </a:cubicBezTo>
                  <a:cubicBezTo>
                    <a:pt x="4780" y="1048"/>
                    <a:pt x="4705" y="1094"/>
                    <a:pt x="4629" y="1140"/>
                  </a:cubicBezTo>
                  <a:cubicBezTo>
                    <a:pt x="4603" y="1157"/>
                    <a:pt x="4573" y="1173"/>
                    <a:pt x="4544" y="1186"/>
                  </a:cubicBezTo>
                  <a:cubicBezTo>
                    <a:pt x="4481" y="1216"/>
                    <a:pt x="4429" y="1259"/>
                    <a:pt x="4380" y="1305"/>
                  </a:cubicBezTo>
                  <a:cubicBezTo>
                    <a:pt x="4261" y="1420"/>
                    <a:pt x="4127" y="1518"/>
                    <a:pt x="3992" y="1614"/>
                  </a:cubicBezTo>
                  <a:cubicBezTo>
                    <a:pt x="3864" y="1706"/>
                    <a:pt x="3736" y="1801"/>
                    <a:pt x="3608" y="1889"/>
                  </a:cubicBezTo>
                  <a:cubicBezTo>
                    <a:pt x="3525" y="1942"/>
                    <a:pt x="3440" y="1985"/>
                    <a:pt x="3358" y="2037"/>
                  </a:cubicBezTo>
                  <a:cubicBezTo>
                    <a:pt x="3299" y="2070"/>
                    <a:pt x="3240" y="2110"/>
                    <a:pt x="3184" y="2146"/>
                  </a:cubicBezTo>
                  <a:cubicBezTo>
                    <a:pt x="3108" y="2195"/>
                    <a:pt x="3033" y="2244"/>
                    <a:pt x="2960" y="2294"/>
                  </a:cubicBezTo>
                  <a:cubicBezTo>
                    <a:pt x="2872" y="2349"/>
                    <a:pt x="2803" y="2422"/>
                    <a:pt x="2730" y="2494"/>
                  </a:cubicBezTo>
                  <a:cubicBezTo>
                    <a:pt x="2711" y="2514"/>
                    <a:pt x="2691" y="2537"/>
                    <a:pt x="2671" y="2556"/>
                  </a:cubicBezTo>
                  <a:cubicBezTo>
                    <a:pt x="2615" y="2497"/>
                    <a:pt x="2566" y="2438"/>
                    <a:pt x="2510" y="2382"/>
                  </a:cubicBezTo>
                  <a:cubicBezTo>
                    <a:pt x="2435" y="2307"/>
                    <a:pt x="2353" y="2238"/>
                    <a:pt x="2280" y="2159"/>
                  </a:cubicBezTo>
                  <a:cubicBezTo>
                    <a:pt x="2132" y="1998"/>
                    <a:pt x="1988" y="1834"/>
                    <a:pt x="1843" y="1673"/>
                  </a:cubicBezTo>
                  <a:cubicBezTo>
                    <a:pt x="1840" y="1669"/>
                    <a:pt x="1840" y="1666"/>
                    <a:pt x="1837" y="1663"/>
                  </a:cubicBezTo>
                  <a:cubicBezTo>
                    <a:pt x="1840" y="1660"/>
                    <a:pt x="1840" y="1653"/>
                    <a:pt x="1843" y="1653"/>
                  </a:cubicBezTo>
                  <a:cubicBezTo>
                    <a:pt x="1909" y="1633"/>
                    <a:pt x="1955" y="1587"/>
                    <a:pt x="2001" y="1541"/>
                  </a:cubicBezTo>
                  <a:cubicBezTo>
                    <a:pt x="2103" y="1453"/>
                    <a:pt x="2201" y="1361"/>
                    <a:pt x="2326" y="1305"/>
                  </a:cubicBezTo>
                  <a:cubicBezTo>
                    <a:pt x="2438" y="1259"/>
                    <a:pt x="2550" y="1203"/>
                    <a:pt x="2658" y="1150"/>
                  </a:cubicBezTo>
                  <a:cubicBezTo>
                    <a:pt x="2901" y="1039"/>
                    <a:pt x="3141" y="924"/>
                    <a:pt x="3368" y="779"/>
                  </a:cubicBezTo>
                  <a:cubicBezTo>
                    <a:pt x="3499" y="694"/>
                    <a:pt x="3631" y="608"/>
                    <a:pt x="3759" y="523"/>
                  </a:cubicBezTo>
                  <a:cubicBezTo>
                    <a:pt x="3831" y="477"/>
                    <a:pt x="3900" y="434"/>
                    <a:pt x="3972" y="388"/>
                  </a:cubicBezTo>
                  <a:cubicBezTo>
                    <a:pt x="4100" y="299"/>
                    <a:pt x="4209" y="184"/>
                    <a:pt x="4324" y="79"/>
                  </a:cubicBezTo>
                  <a:cubicBezTo>
                    <a:pt x="4334" y="73"/>
                    <a:pt x="4337" y="63"/>
                    <a:pt x="4347" y="53"/>
                  </a:cubicBezTo>
                  <a:close/>
                  <a:moveTo>
                    <a:pt x="1728" y="1591"/>
                  </a:moveTo>
                  <a:cubicBezTo>
                    <a:pt x="1830" y="1706"/>
                    <a:pt x="1932" y="1821"/>
                    <a:pt x="2034" y="1935"/>
                  </a:cubicBezTo>
                  <a:cubicBezTo>
                    <a:pt x="2106" y="2014"/>
                    <a:pt x="2175" y="2093"/>
                    <a:pt x="2251" y="2172"/>
                  </a:cubicBezTo>
                  <a:cubicBezTo>
                    <a:pt x="2333" y="2254"/>
                    <a:pt x="2422" y="2333"/>
                    <a:pt x="2507" y="2418"/>
                  </a:cubicBezTo>
                  <a:cubicBezTo>
                    <a:pt x="2550" y="2461"/>
                    <a:pt x="2589" y="2510"/>
                    <a:pt x="2628" y="2556"/>
                  </a:cubicBezTo>
                  <a:cubicBezTo>
                    <a:pt x="2651" y="2589"/>
                    <a:pt x="2674" y="2622"/>
                    <a:pt x="2694" y="2648"/>
                  </a:cubicBezTo>
                  <a:cubicBezTo>
                    <a:pt x="2625" y="2819"/>
                    <a:pt x="2520" y="2961"/>
                    <a:pt x="2376" y="3072"/>
                  </a:cubicBezTo>
                  <a:cubicBezTo>
                    <a:pt x="2346" y="3046"/>
                    <a:pt x="2313" y="3023"/>
                    <a:pt x="2284" y="2993"/>
                  </a:cubicBezTo>
                  <a:cubicBezTo>
                    <a:pt x="2238" y="2947"/>
                    <a:pt x="2195" y="2898"/>
                    <a:pt x="2152" y="2855"/>
                  </a:cubicBezTo>
                  <a:cubicBezTo>
                    <a:pt x="2126" y="2826"/>
                    <a:pt x="2093" y="2803"/>
                    <a:pt x="2067" y="2777"/>
                  </a:cubicBezTo>
                  <a:cubicBezTo>
                    <a:pt x="2011" y="2717"/>
                    <a:pt x="1952" y="2658"/>
                    <a:pt x="1896" y="2602"/>
                  </a:cubicBezTo>
                  <a:cubicBezTo>
                    <a:pt x="1801" y="2510"/>
                    <a:pt x="1705" y="2418"/>
                    <a:pt x="1607" y="2326"/>
                  </a:cubicBezTo>
                  <a:cubicBezTo>
                    <a:pt x="1554" y="2277"/>
                    <a:pt x="1502" y="2228"/>
                    <a:pt x="1446" y="2182"/>
                  </a:cubicBezTo>
                  <a:cubicBezTo>
                    <a:pt x="1367" y="2113"/>
                    <a:pt x="1288" y="2047"/>
                    <a:pt x="1209" y="1981"/>
                  </a:cubicBezTo>
                  <a:cubicBezTo>
                    <a:pt x="1196" y="1972"/>
                    <a:pt x="1186" y="1962"/>
                    <a:pt x="1176" y="1952"/>
                  </a:cubicBezTo>
                  <a:cubicBezTo>
                    <a:pt x="1186" y="1942"/>
                    <a:pt x="1193" y="1932"/>
                    <a:pt x="1199" y="1926"/>
                  </a:cubicBezTo>
                  <a:cubicBezTo>
                    <a:pt x="1373" y="1814"/>
                    <a:pt x="1551" y="1702"/>
                    <a:pt x="1728" y="1591"/>
                  </a:cubicBezTo>
                  <a:close/>
                  <a:moveTo>
                    <a:pt x="735" y="3308"/>
                  </a:moveTo>
                  <a:cubicBezTo>
                    <a:pt x="754" y="3308"/>
                    <a:pt x="773" y="3310"/>
                    <a:pt x="792" y="3315"/>
                  </a:cubicBezTo>
                  <a:cubicBezTo>
                    <a:pt x="812" y="3322"/>
                    <a:pt x="835" y="3325"/>
                    <a:pt x="871" y="3332"/>
                  </a:cubicBezTo>
                  <a:cubicBezTo>
                    <a:pt x="828" y="3342"/>
                    <a:pt x="802" y="3348"/>
                    <a:pt x="776" y="3355"/>
                  </a:cubicBezTo>
                  <a:cubicBezTo>
                    <a:pt x="733" y="3361"/>
                    <a:pt x="707" y="3388"/>
                    <a:pt x="700" y="3430"/>
                  </a:cubicBezTo>
                  <a:cubicBezTo>
                    <a:pt x="693" y="3483"/>
                    <a:pt x="684" y="3535"/>
                    <a:pt x="677" y="3591"/>
                  </a:cubicBezTo>
                  <a:cubicBezTo>
                    <a:pt x="674" y="3611"/>
                    <a:pt x="674" y="3631"/>
                    <a:pt x="670" y="3647"/>
                  </a:cubicBezTo>
                  <a:cubicBezTo>
                    <a:pt x="667" y="3647"/>
                    <a:pt x="664" y="3650"/>
                    <a:pt x="664" y="3650"/>
                  </a:cubicBezTo>
                  <a:cubicBezTo>
                    <a:pt x="532" y="3627"/>
                    <a:pt x="552" y="3647"/>
                    <a:pt x="546" y="3532"/>
                  </a:cubicBezTo>
                  <a:cubicBezTo>
                    <a:pt x="542" y="3486"/>
                    <a:pt x="546" y="3443"/>
                    <a:pt x="552" y="3401"/>
                  </a:cubicBezTo>
                  <a:cubicBezTo>
                    <a:pt x="562" y="3361"/>
                    <a:pt x="585" y="3342"/>
                    <a:pt x="621" y="3328"/>
                  </a:cubicBezTo>
                  <a:cubicBezTo>
                    <a:pt x="659" y="3317"/>
                    <a:pt x="697" y="3308"/>
                    <a:pt x="735" y="3308"/>
                  </a:cubicBezTo>
                  <a:close/>
                  <a:moveTo>
                    <a:pt x="867" y="3368"/>
                  </a:moveTo>
                  <a:cubicBezTo>
                    <a:pt x="923" y="3368"/>
                    <a:pt x="970" y="3395"/>
                    <a:pt x="1006" y="3480"/>
                  </a:cubicBezTo>
                  <a:cubicBezTo>
                    <a:pt x="1029" y="3529"/>
                    <a:pt x="1042" y="3585"/>
                    <a:pt x="1058" y="3637"/>
                  </a:cubicBezTo>
                  <a:cubicBezTo>
                    <a:pt x="1068" y="3670"/>
                    <a:pt x="1071" y="3706"/>
                    <a:pt x="1058" y="3742"/>
                  </a:cubicBezTo>
                  <a:cubicBezTo>
                    <a:pt x="1015" y="3739"/>
                    <a:pt x="976" y="3742"/>
                    <a:pt x="937" y="3733"/>
                  </a:cubicBezTo>
                  <a:cubicBezTo>
                    <a:pt x="868" y="3716"/>
                    <a:pt x="802" y="3693"/>
                    <a:pt x="736" y="3670"/>
                  </a:cubicBezTo>
                  <a:cubicBezTo>
                    <a:pt x="726" y="3670"/>
                    <a:pt x="716" y="3664"/>
                    <a:pt x="707" y="3657"/>
                  </a:cubicBezTo>
                  <a:cubicBezTo>
                    <a:pt x="697" y="3578"/>
                    <a:pt x="707" y="3499"/>
                    <a:pt x="733" y="3420"/>
                  </a:cubicBezTo>
                  <a:cubicBezTo>
                    <a:pt x="736" y="3407"/>
                    <a:pt x="753" y="3394"/>
                    <a:pt x="766" y="3388"/>
                  </a:cubicBezTo>
                  <a:cubicBezTo>
                    <a:pt x="802" y="3376"/>
                    <a:pt x="836" y="3368"/>
                    <a:pt x="867" y="3368"/>
                  </a:cubicBezTo>
                  <a:close/>
                  <a:moveTo>
                    <a:pt x="1681" y="3551"/>
                  </a:moveTo>
                  <a:cubicBezTo>
                    <a:pt x="1696" y="3551"/>
                    <a:pt x="1711" y="3557"/>
                    <a:pt x="1728" y="3568"/>
                  </a:cubicBezTo>
                  <a:cubicBezTo>
                    <a:pt x="1758" y="3591"/>
                    <a:pt x="1768" y="3618"/>
                    <a:pt x="1758" y="3654"/>
                  </a:cubicBezTo>
                  <a:cubicBezTo>
                    <a:pt x="1738" y="3746"/>
                    <a:pt x="1705" y="3775"/>
                    <a:pt x="1613" y="3775"/>
                  </a:cubicBezTo>
                  <a:lnTo>
                    <a:pt x="1528" y="3775"/>
                  </a:lnTo>
                  <a:cubicBezTo>
                    <a:pt x="1502" y="3775"/>
                    <a:pt x="1479" y="3772"/>
                    <a:pt x="1439" y="3769"/>
                  </a:cubicBezTo>
                  <a:cubicBezTo>
                    <a:pt x="1485" y="3693"/>
                    <a:pt x="1534" y="3637"/>
                    <a:pt x="1597" y="3591"/>
                  </a:cubicBezTo>
                  <a:cubicBezTo>
                    <a:pt x="1610" y="3585"/>
                    <a:pt x="1620" y="3578"/>
                    <a:pt x="1630" y="3572"/>
                  </a:cubicBezTo>
                  <a:cubicBezTo>
                    <a:pt x="1648" y="3558"/>
                    <a:pt x="1664" y="3551"/>
                    <a:pt x="1681" y="3551"/>
                  </a:cubicBezTo>
                  <a:close/>
                  <a:moveTo>
                    <a:pt x="1449" y="3844"/>
                  </a:moveTo>
                  <a:cubicBezTo>
                    <a:pt x="1465" y="3848"/>
                    <a:pt x="1485" y="3848"/>
                    <a:pt x="1508" y="3851"/>
                  </a:cubicBezTo>
                  <a:cubicBezTo>
                    <a:pt x="1508" y="3917"/>
                    <a:pt x="1505" y="3920"/>
                    <a:pt x="1449" y="3920"/>
                  </a:cubicBezTo>
                  <a:cubicBezTo>
                    <a:pt x="1426" y="3920"/>
                    <a:pt x="1403" y="3917"/>
                    <a:pt x="1380" y="3917"/>
                  </a:cubicBezTo>
                  <a:cubicBezTo>
                    <a:pt x="1387" y="3854"/>
                    <a:pt x="1396" y="3844"/>
                    <a:pt x="1449" y="3844"/>
                  </a:cubicBezTo>
                  <a:close/>
                  <a:moveTo>
                    <a:pt x="618" y="3956"/>
                  </a:moveTo>
                  <a:cubicBezTo>
                    <a:pt x="641" y="3956"/>
                    <a:pt x="664" y="3959"/>
                    <a:pt x="684" y="3963"/>
                  </a:cubicBezTo>
                  <a:cubicBezTo>
                    <a:pt x="716" y="3969"/>
                    <a:pt x="730" y="3986"/>
                    <a:pt x="720" y="4018"/>
                  </a:cubicBezTo>
                  <a:cubicBezTo>
                    <a:pt x="710" y="4059"/>
                    <a:pt x="674" y="4084"/>
                    <a:pt x="631" y="4084"/>
                  </a:cubicBezTo>
                  <a:cubicBezTo>
                    <a:pt x="618" y="4084"/>
                    <a:pt x="605" y="4082"/>
                    <a:pt x="592" y="4078"/>
                  </a:cubicBezTo>
                  <a:lnTo>
                    <a:pt x="618" y="3956"/>
                  </a:lnTo>
                  <a:close/>
                  <a:moveTo>
                    <a:pt x="1429" y="3802"/>
                  </a:moveTo>
                  <a:cubicBezTo>
                    <a:pt x="1495" y="3802"/>
                    <a:pt x="1561" y="3805"/>
                    <a:pt x="1623" y="3808"/>
                  </a:cubicBezTo>
                  <a:cubicBezTo>
                    <a:pt x="1643" y="3808"/>
                    <a:pt x="1663" y="3815"/>
                    <a:pt x="1682" y="3825"/>
                  </a:cubicBezTo>
                  <a:cubicBezTo>
                    <a:pt x="1732" y="3851"/>
                    <a:pt x="1755" y="3894"/>
                    <a:pt x="1741" y="3953"/>
                  </a:cubicBezTo>
                  <a:cubicBezTo>
                    <a:pt x="1732" y="3989"/>
                    <a:pt x="1718" y="4025"/>
                    <a:pt x="1705" y="4061"/>
                  </a:cubicBezTo>
                  <a:cubicBezTo>
                    <a:pt x="1686" y="4099"/>
                    <a:pt x="1651" y="4119"/>
                    <a:pt x="1602" y="4119"/>
                  </a:cubicBezTo>
                  <a:cubicBezTo>
                    <a:pt x="1592" y="4119"/>
                    <a:pt x="1582" y="4119"/>
                    <a:pt x="1571" y="4117"/>
                  </a:cubicBezTo>
                  <a:cubicBezTo>
                    <a:pt x="1561" y="4048"/>
                    <a:pt x="1617" y="3999"/>
                    <a:pt x="1626" y="3930"/>
                  </a:cubicBezTo>
                  <a:lnTo>
                    <a:pt x="1541" y="3913"/>
                  </a:lnTo>
                  <a:cubicBezTo>
                    <a:pt x="1538" y="3903"/>
                    <a:pt x="1538" y="3897"/>
                    <a:pt x="1538" y="3890"/>
                  </a:cubicBezTo>
                  <a:cubicBezTo>
                    <a:pt x="1544" y="3828"/>
                    <a:pt x="1541" y="3825"/>
                    <a:pt x="1475" y="3818"/>
                  </a:cubicBezTo>
                  <a:cubicBezTo>
                    <a:pt x="1459" y="3815"/>
                    <a:pt x="1442" y="3815"/>
                    <a:pt x="1423" y="3811"/>
                  </a:cubicBezTo>
                  <a:cubicBezTo>
                    <a:pt x="1429" y="3805"/>
                    <a:pt x="1429" y="3802"/>
                    <a:pt x="1429" y="3802"/>
                  </a:cubicBezTo>
                  <a:close/>
                  <a:moveTo>
                    <a:pt x="1311" y="4087"/>
                  </a:moveTo>
                  <a:lnTo>
                    <a:pt x="1419" y="4110"/>
                  </a:lnTo>
                  <a:cubicBezTo>
                    <a:pt x="1426" y="4153"/>
                    <a:pt x="1400" y="4186"/>
                    <a:pt x="1390" y="4222"/>
                  </a:cubicBezTo>
                  <a:cubicBezTo>
                    <a:pt x="1377" y="4229"/>
                    <a:pt x="1364" y="4233"/>
                    <a:pt x="1353" y="4233"/>
                  </a:cubicBezTo>
                  <a:cubicBezTo>
                    <a:pt x="1338" y="4233"/>
                    <a:pt x="1324" y="4227"/>
                    <a:pt x="1311" y="4212"/>
                  </a:cubicBezTo>
                  <a:cubicBezTo>
                    <a:pt x="1278" y="4173"/>
                    <a:pt x="1285" y="4137"/>
                    <a:pt x="1311" y="4087"/>
                  </a:cubicBezTo>
                  <a:close/>
                  <a:moveTo>
                    <a:pt x="1492" y="2283"/>
                  </a:moveTo>
                  <a:cubicBezTo>
                    <a:pt x="1509" y="2283"/>
                    <a:pt x="1525" y="2289"/>
                    <a:pt x="1541" y="2303"/>
                  </a:cubicBezTo>
                  <a:cubicBezTo>
                    <a:pt x="1626" y="2386"/>
                    <a:pt x="1718" y="2464"/>
                    <a:pt x="1807" y="2547"/>
                  </a:cubicBezTo>
                  <a:cubicBezTo>
                    <a:pt x="1840" y="2576"/>
                    <a:pt x="1866" y="2616"/>
                    <a:pt x="1899" y="2648"/>
                  </a:cubicBezTo>
                  <a:cubicBezTo>
                    <a:pt x="1939" y="2691"/>
                    <a:pt x="1975" y="2734"/>
                    <a:pt x="2017" y="2773"/>
                  </a:cubicBezTo>
                  <a:cubicBezTo>
                    <a:pt x="2050" y="2803"/>
                    <a:pt x="2067" y="2836"/>
                    <a:pt x="2057" y="2878"/>
                  </a:cubicBezTo>
                  <a:cubicBezTo>
                    <a:pt x="2040" y="2980"/>
                    <a:pt x="2024" y="3079"/>
                    <a:pt x="2004" y="3181"/>
                  </a:cubicBezTo>
                  <a:cubicBezTo>
                    <a:pt x="1998" y="3207"/>
                    <a:pt x="1985" y="3233"/>
                    <a:pt x="1971" y="3253"/>
                  </a:cubicBezTo>
                  <a:cubicBezTo>
                    <a:pt x="1939" y="3299"/>
                    <a:pt x="1906" y="3348"/>
                    <a:pt x="1863" y="3384"/>
                  </a:cubicBezTo>
                  <a:cubicBezTo>
                    <a:pt x="1820" y="3420"/>
                    <a:pt x="1768" y="3447"/>
                    <a:pt x="1715" y="3476"/>
                  </a:cubicBezTo>
                  <a:cubicBezTo>
                    <a:pt x="1679" y="3496"/>
                    <a:pt x="1643" y="3516"/>
                    <a:pt x="1607" y="3539"/>
                  </a:cubicBezTo>
                  <a:cubicBezTo>
                    <a:pt x="1505" y="3608"/>
                    <a:pt x="1436" y="3706"/>
                    <a:pt x="1377" y="3815"/>
                  </a:cubicBezTo>
                  <a:cubicBezTo>
                    <a:pt x="1351" y="3861"/>
                    <a:pt x="1341" y="3917"/>
                    <a:pt x="1328" y="3969"/>
                  </a:cubicBezTo>
                  <a:cubicBezTo>
                    <a:pt x="1314" y="4005"/>
                    <a:pt x="1305" y="4045"/>
                    <a:pt x="1278" y="4074"/>
                  </a:cubicBezTo>
                  <a:cubicBezTo>
                    <a:pt x="1255" y="4064"/>
                    <a:pt x="1239" y="4051"/>
                    <a:pt x="1219" y="4045"/>
                  </a:cubicBezTo>
                  <a:cubicBezTo>
                    <a:pt x="1203" y="4039"/>
                    <a:pt x="1187" y="4037"/>
                    <a:pt x="1171" y="4037"/>
                  </a:cubicBezTo>
                  <a:cubicBezTo>
                    <a:pt x="1090" y="4037"/>
                    <a:pt x="1024" y="4103"/>
                    <a:pt x="1002" y="4169"/>
                  </a:cubicBezTo>
                  <a:cubicBezTo>
                    <a:pt x="992" y="4202"/>
                    <a:pt x="986" y="4238"/>
                    <a:pt x="983" y="4265"/>
                  </a:cubicBezTo>
                  <a:cubicBezTo>
                    <a:pt x="933" y="4202"/>
                    <a:pt x="920" y="4094"/>
                    <a:pt x="960" y="4015"/>
                  </a:cubicBezTo>
                  <a:cubicBezTo>
                    <a:pt x="976" y="3982"/>
                    <a:pt x="996" y="3946"/>
                    <a:pt x="1022" y="3920"/>
                  </a:cubicBezTo>
                  <a:cubicBezTo>
                    <a:pt x="1098" y="3834"/>
                    <a:pt x="1107" y="3736"/>
                    <a:pt x="1088" y="3634"/>
                  </a:cubicBezTo>
                  <a:cubicBezTo>
                    <a:pt x="1071" y="3562"/>
                    <a:pt x="1042" y="3493"/>
                    <a:pt x="1015" y="3424"/>
                  </a:cubicBezTo>
                  <a:cubicBezTo>
                    <a:pt x="992" y="3361"/>
                    <a:pt x="943" y="3325"/>
                    <a:pt x="884" y="3309"/>
                  </a:cubicBezTo>
                  <a:cubicBezTo>
                    <a:pt x="838" y="3296"/>
                    <a:pt x="792" y="3286"/>
                    <a:pt x="743" y="3279"/>
                  </a:cubicBezTo>
                  <a:cubicBezTo>
                    <a:pt x="734" y="3278"/>
                    <a:pt x="725" y="3278"/>
                    <a:pt x="716" y="3278"/>
                  </a:cubicBezTo>
                  <a:cubicBezTo>
                    <a:pt x="667" y="3278"/>
                    <a:pt x="620" y="3293"/>
                    <a:pt x="575" y="3315"/>
                  </a:cubicBezTo>
                  <a:cubicBezTo>
                    <a:pt x="559" y="3325"/>
                    <a:pt x="542" y="3348"/>
                    <a:pt x="536" y="3365"/>
                  </a:cubicBezTo>
                  <a:cubicBezTo>
                    <a:pt x="523" y="3417"/>
                    <a:pt x="506" y="3470"/>
                    <a:pt x="516" y="3526"/>
                  </a:cubicBezTo>
                  <a:cubicBezTo>
                    <a:pt x="519" y="3558"/>
                    <a:pt x="519" y="3591"/>
                    <a:pt x="523" y="3631"/>
                  </a:cubicBezTo>
                  <a:cubicBezTo>
                    <a:pt x="496" y="3631"/>
                    <a:pt x="477" y="3631"/>
                    <a:pt x="450" y="3634"/>
                  </a:cubicBezTo>
                  <a:cubicBezTo>
                    <a:pt x="444" y="3657"/>
                    <a:pt x="437" y="3680"/>
                    <a:pt x="434" y="3706"/>
                  </a:cubicBezTo>
                  <a:cubicBezTo>
                    <a:pt x="427" y="3742"/>
                    <a:pt x="424" y="3782"/>
                    <a:pt x="417" y="3818"/>
                  </a:cubicBezTo>
                  <a:cubicBezTo>
                    <a:pt x="398" y="3933"/>
                    <a:pt x="378" y="4048"/>
                    <a:pt x="358" y="4163"/>
                  </a:cubicBezTo>
                  <a:cubicBezTo>
                    <a:pt x="355" y="4169"/>
                    <a:pt x="352" y="4179"/>
                    <a:pt x="345" y="4192"/>
                  </a:cubicBezTo>
                  <a:cubicBezTo>
                    <a:pt x="299" y="4074"/>
                    <a:pt x="253" y="3963"/>
                    <a:pt x="214" y="3848"/>
                  </a:cubicBezTo>
                  <a:cubicBezTo>
                    <a:pt x="187" y="3775"/>
                    <a:pt x="158" y="3696"/>
                    <a:pt x="148" y="3618"/>
                  </a:cubicBezTo>
                  <a:cubicBezTo>
                    <a:pt x="132" y="3503"/>
                    <a:pt x="132" y="3388"/>
                    <a:pt x="128" y="3273"/>
                  </a:cubicBezTo>
                  <a:cubicBezTo>
                    <a:pt x="125" y="3194"/>
                    <a:pt x="161" y="3128"/>
                    <a:pt x="210" y="3069"/>
                  </a:cubicBezTo>
                  <a:cubicBezTo>
                    <a:pt x="256" y="3016"/>
                    <a:pt x="302" y="2961"/>
                    <a:pt x="355" y="2915"/>
                  </a:cubicBezTo>
                  <a:cubicBezTo>
                    <a:pt x="457" y="2826"/>
                    <a:pt x="565" y="2747"/>
                    <a:pt x="687" y="2688"/>
                  </a:cubicBezTo>
                  <a:cubicBezTo>
                    <a:pt x="897" y="2583"/>
                    <a:pt x="1104" y="2471"/>
                    <a:pt x="1311" y="2363"/>
                  </a:cubicBezTo>
                  <a:cubicBezTo>
                    <a:pt x="1360" y="2340"/>
                    <a:pt x="1410" y="2317"/>
                    <a:pt x="1459" y="2290"/>
                  </a:cubicBezTo>
                  <a:cubicBezTo>
                    <a:pt x="1470" y="2285"/>
                    <a:pt x="1481" y="2283"/>
                    <a:pt x="1492" y="2283"/>
                  </a:cubicBezTo>
                  <a:close/>
                  <a:moveTo>
                    <a:pt x="1177" y="4065"/>
                  </a:moveTo>
                  <a:cubicBezTo>
                    <a:pt x="1196" y="4065"/>
                    <a:pt x="1214" y="4070"/>
                    <a:pt x="1229" y="4084"/>
                  </a:cubicBezTo>
                  <a:cubicBezTo>
                    <a:pt x="1259" y="4104"/>
                    <a:pt x="1252" y="4140"/>
                    <a:pt x="1249" y="4173"/>
                  </a:cubicBezTo>
                  <a:cubicBezTo>
                    <a:pt x="1249" y="4183"/>
                    <a:pt x="1242" y="4192"/>
                    <a:pt x="1242" y="4199"/>
                  </a:cubicBezTo>
                  <a:lnTo>
                    <a:pt x="1245" y="4199"/>
                  </a:lnTo>
                  <a:cubicBezTo>
                    <a:pt x="1232" y="4229"/>
                    <a:pt x="1222" y="4258"/>
                    <a:pt x="1213" y="4288"/>
                  </a:cubicBezTo>
                  <a:cubicBezTo>
                    <a:pt x="1196" y="4324"/>
                    <a:pt x="1163" y="4347"/>
                    <a:pt x="1127" y="4357"/>
                  </a:cubicBezTo>
                  <a:cubicBezTo>
                    <a:pt x="1117" y="4360"/>
                    <a:pt x="1108" y="4361"/>
                    <a:pt x="1099" y="4361"/>
                  </a:cubicBezTo>
                  <a:cubicBezTo>
                    <a:pt x="1056" y="4361"/>
                    <a:pt x="1024" y="4331"/>
                    <a:pt x="1019" y="4284"/>
                  </a:cubicBezTo>
                  <a:cubicBezTo>
                    <a:pt x="1006" y="4199"/>
                    <a:pt x="1035" y="4133"/>
                    <a:pt x="1107" y="4087"/>
                  </a:cubicBezTo>
                  <a:cubicBezTo>
                    <a:pt x="1114" y="4084"/>
                    <a:pt x="1117" y="4078"/>
                    <a:pt x="1124" y="4078"/>
                  </a:cubicBezTo>
                  <a:cubicBezTo>
                    <a:pt x="1141" y="4070"/>
                    <a:pt x="1159" y="4065"/>
                    <a:pt x="1177" y="4065"/>
                  </a:cubicBezTo>
                  <a:close/>
                  <a:moveTo>
                    <a:pt x="920" y="4189"/>
                  </a:moveTo>
                  <a:cubicBezTo>
                    <a:pt x="933" y="4248"/>
                    <a:pt x="956" y="4301"/>
                    <a:pt x="992" y="4347"/>
                  </a:cubicBezTo>
                  <a:cubicBezTo>
                    <a:pt x="999" y="4353"/>
                    <a:pt x="1002" y="4370"/>
                    <a:pt x="999" y="4380"/>
                  </a:cubicBezTo>
                  <a:cubicBezTo>
                    <a:pt x="999" y="4403"/>
                    <a:pt x="992" y="4426"/>
                    <a:pt x="986" y="4452"/>
                  </a:cubicBezTo>
                  <a:cubicBezTo>
                    <a:pt x="969" y="4452"/>
                    <a:pt x="960" y="4455"/>
                    <a:pt x="946" y="4455"/>
                  </a:cubicBezTo>
                  <a:cubicBezTo>
                    <a:pt x="900" y="4449"/>
                    <a:pt x="891" y="4439"/>
                    <a:pt x="894" y="4390"/>
                  </a:cubicBezTo>
                  <a:cubicBezTo>
                    <a:pt x="897" y="4324"/>
                    <a:pt x="900" y="4258"/>
                    <a:pt x="904" y="4189"/>
                  </a:cubicBezTo>
                  <a:close/>
                  <a:moveTo>
                    <a:pt x="527" y="3661"/>
                  </a:moveTo>
                  <a:cubicBezTo>
                    <a:pt x="555" y="3661"/>
                    <a:pt x="581" y="3664"/>
                    <a:pt x="608" y="3670"/>
                  </a:cubicBezTo>
                  <a:cubicBezTo>
                    <a:pt x="684" y="3683"/>
                    <a:pt x="759" y="3703"/>
                    <a:pt x="831" y="3726"/>
                  </a:cubicBezTo>
                  <a:cubicBezTo>
                    <a:pt x="891" y="3746"/>
                    <a:pt x="950" y="3769"/>
                    <a:pt x="1015" y="3769"/>
                  </a:cubicBezTo>
                  <a:cubicBezTo>
                    <a:pt x="1029" y="3769"/>
                    <a:pt x="1042" y="3772"/>
                    <a:pt x="1058" y="3775"/>
                  </a:cubicBezTo>
                  <a:cubicBezTo>
                    <a:pt x="1055" y="3795"/>
                    <a:pt x="1055" y="3815"/>
                    <a:pt x="1052" y="3831"/>
                  </a:cubicBezTo>
                  <a:cubicBezTo>
                    <a:pt x="1044" y="3849"/>
                    <a:pt x="1032" y="3859"/>
                    <a:pt x="1014" y="3859"/>
                  </a:cubicBezTo>
                  <a:cubicBezTo>
                    <a:pt x="1009" y="3859"/>
                    <a:pt x="1004" y="3859"/>
                    <a:pt x="999" y="3857"/>
                  </a:cubicBezTo>
                  <a:cubicBezTo>
                    <a:pt x="884" y="3831"/>
                    <a:pt x="769" y="3805"/>
                    <a:pt x="654" y="3779"/>
                  </a:cubicBezTo>
                  <a:cubicBezTo>
                    <a:pt x="611" y="3769"/>
                    <a:pt x="565" y="3762"/>
                    <a:pt x="513" y="3752"/>
                  </a:cubicBezTo>
                  <a:cubicBezTo>
                    <a:pt x="503" y="3792"/>
                    <a:pt x="496" y="3821"/>
                    <a:pt x="493" y="3851"/>
                  </a:cubicBezTo>
                  <a:cubicBezTo>
                    <a:pt x="483" y="3897"/>
                    <a:pt x="480" y="3943"/>
                    <a:pt x="470" y="3989"/>
                  </a:cubicBezTo>
                  <a:cubicBezTo>
                    <a:pt x="417" y="4245"/>
                    <a:pt x="362" y="4495"/>
                    <a:pt x="312" y="4751"/>
                  </a:cubicBezTo>
                  <a:cubicBezTo>
                    <a:pt x="286" y="4873"/>
                    <a:pt x="270" y="5001"/>
                    <a:pt x="250" y="5126"/>
                  </a:cubicBezTo>
                  <a:cubicBezTo>
                    <a:pt x="247" y="5145"/>
                    <a:pt x="240" y="5165"/>
                    <a:pt x="237" y="5185"/>
                  </a:cubicBezTo>
                  <a:cubicBezTo>
                    <a:pt x="220" y="5290"/>
                    <a:pt x="201" y="5398"/>
                    <a:pt x="181" y="5507"/>
                  </a:cubicBezTo>
                  <a:cubicBezTo>
                    <a:pt x="168" y="5582"/>
                    <a:pt x="155" y="5661"/>
                    <a:pt x="142" y="5737"/>
                  </a:cubicBezTo>
                  <a:cubicBezTo>
                    <a:pt x="135" y="5792"/>
                    <a:pt x="125" y="5848"/>
                    <a:pt x="119" y="5904"/>
                  </a:cubicBezTo>
                  <a:cubicBezTo>
                    <a:pt x="115" y="5924"/>
                    <a:pt x="109" y="5944"/>
                    <a:pt x="105" y="5963"/>
                  </a:cubicBezTo>
                  <a:cubicBezTo>
                    <a:pt x="91" y="5967"/>
                    <a:pt x="79" y="5969"/>
                    <a:pt x="69" y="5969"/>
                  </a:cubicBezTo>
                  <a:cubicBezTo>
                    <a:pt x="38" y="5969"/>
                    <a:pt x="29" y="5949"/>
                    <a:pt x="36" y="5904"/>
                  </a:cubicBezTo>
                  <a:cubicBezTo>
                    <a:pt x="46" y="5835"/>
                    <a:pt x="63" y="5766"/>
                    <a:pt x="79" y="5697"/>
                  </a:cubicBezTo>
                  <a:cubicBezTo>
                    <a:pt x="115" y="5549"/>
                    <a:pt x="138" y="5401"/>
                    <a:pt x="145" y="5250"/>
                  </a:cubicBezTo>
                  <a:cubicBezTo>
                    <a:pt x="148" y="5089"/>
                    <a:pt x="174" y="4932"/>
                    <a:pt x="227" y="4781"/>
                  </a:cubicBezTo>
                  <a:cubicBezTo>
                    <a:pt x="273" y="4636"/>
                    <a:pt x="309" y="4491"/>
                    <a:pt x="345" y="4344"/>
                  </a:cubicBezTo>
                  <a:cubicBezTo>
                    <a:pt x="381" y="4192"/>
                    <a:pt x="408" y="4041"/>
                    <a:pt x="437" y="3890"/>
                  </a:cubicBezTo>
                  <a:cubicBezTo>
                    <a:pt x="450" y="3834"/>
                    <a:pt x="450" y="3779"/>
                    <a:pt x="457" y="3723"/>
                  </a:cubicBezTo>
                  <a:cubicBezTo>
                    <a:pt x="460" y="3703"/>
                    <a:pt x="463" y="3687"/>
                    <a:pt x="467" y="3667"/>
                  </a:cubicBezTo>
                  <a:cubicBezTo>
                    <a:pt x="487" y="3663"/>
                    <a:pt x="507" y="3661"/>
                    <a:pt x="527" y="3661"/>
                  </a:cubicBezTo>
                  <a:close/>
                  <a:moveTo>
                    <a:pt x="756" y="3963"/>
                  </a:moveTo>
                  <a:cubicBezTo>
                    <a:pt x="815" y="3966"/>
                    <a:pt x="871" y="3982"/>
                    <a:pt x="930" y="3995"/>
                  </a:cubicBezTo>
                  <a:cubicBezTo>
                    <a:pt x="917" y="4071"/>
                    <a:pt x="900" y="4143"/>
                    <a:pt x="881" y="4212"/>
                  </a:cubicBezTo>
                  <a:cubicBezTo>
                    <a:pt x="861" y="4298"/>
                    <a:pt x="868" y="4383"/>
                    <a:pt x="868" y="4472"/>
                  </a:cubicBezTo>
                  <a:cubicBezTo>
                    <a:pt x="914" y="4478"/>
                    <a:pt x="956" y="4482"/>
                    <a:pt x="1006" y="4488"/>
                  </a:cubicBezTo>
                  <a:lnTo>
                    <a:pt x="1029" y="4376"/>
                  </a:lnTo>
                  <a:cubicBezTo>
                    <a:pt x="1057" y="4381"/>
                    <a:pt x="1085" y="4387"/>
                    <a:pt x="1112" y="4387"/>
                  </a:cubicBezTo>
                  <a:cubicBezTo>
                    <a:pt x="1140" y="4387"/>
                    <a:pt x="1167" y="4380"/>
                    <a:pt x="1193" y="4360"/>
                  </a:cubicBezTo>
                  <a:cubicBezTo>
                    <a:pt x="1236" y="4321"/>
                    <a:pt x="1252" y="4268"/>
                    <a:pt x="1268" y="4209"/>
                  </a:cubicBezTo>
                  <a:cubicBezTo>
                    <a:pt x="1298" y="4252"/>
                    <a:pt x="1341" y="4261"/>
                    <a:pt x="1387" y="4271"/>
                  </a:cubicBezTo>
                  <a:cubicBezTo>
                    <a:pt x="1383" y="4330"/>
                    <a:pt x="1387" y="4390"/>
                    <a:pt x="1380" y="4445"/>
                  </a:cubicBezTo>
                  <a:cubicBezTo>
                    <a:pt x="1367" y="4528"/>
                    <a:pt x="1354" y="4606"/>
                    <a:pt x="1337" y="4689"/>
                  </a:cubicBezTo>
                  <a:cubicBezTo>
                    <a:pt x="1321" y="4781"/>
                    <a:pt x="1295" y="4873"/>
                    <a:pt x="1278" y="4965"/>
                  </a:cubicBezTo>
                  <a:cubicBezTo>
                    <a:pt x="1262" y="5076"/>
                    <a:pt x="1239" y="5185"/>
                    <a:pt x="1232" y="5293"/>
                  </a:cubicBezTo>
                  <a:cubicBezTo>
                    <a:pt x="1229" y="5424"/>
                    <a:pt x="1209" y="5549"/>
                    <a:pt x="1186" y="5677"/>
                  </a:cubicBezTo>
                  <a:cubicBezTo>
                    <a:pt x="1176" y="5727"/>
                    <a:pt x="1173" y="5776"/>
                    <a:pt x="1163" y="5822"/>
                  </a:cubicBezTo>
                  <a:cubicBezTo>
                    <a:pt x="1160" y="5835"/>
                    <a:pt x="1157" y="5848"/>
                    <a:pt x="1150" y="5865"/>
                  </a:cubicBezTo>
                  <a:cubicBezTo>
                    <a:pt x="1130" y="5861"/>
                    <a:pt x="1114" y="5858"/>
                    <a:pt x="1094" y="5858"/>
                  </a:cubicBezTo>
                  <a:cubicBezTo>
                    <a:pt x="1089" y="5858"/>
                    <a:pt x="1085" y="5857"/>
                    <a:pt x="1080" y="5857"/>
                  </a:cubicBezTo>
                  <a:cubicBezTo>
                    <a:pt x="1053" y="5857"/>
                    <a:pt x="1029" y="5866"/>
                    <a:pt x="1012" y="5894"/>
                  </a:cubicBezTo>
                  <a:cubicBezTo>
                    <a:pt x="996" y="5924"/>
                    <a:pt x="979" y="5947"/>
                    <a:pt x="966" y="5976"/>
                  </a:cubicBezTo>
                  <a:cubicBezTo>
                    <a:pt x="958" y="5993"/>
                    <a:pt x="947" y="6000"/>
                    <a:pt x="933" y="6000"/>
                  </a:cubicBezTo>
                  <a:cubicBezTo>
                    <a:pt x="930" y="6000"/>
                    <a:pt x="927" y="6000"/>
                    <a:pt x="923" y="5999"/>
                  </a:cubicBezTo>
                  <a:cubicBezTo>
                    <a:pt x="910" y="5996"/>
                    <a:pt x="897" y="5993"/>
                    <a:pt x="884" y="5990"/>
                  </a:cubicBezTo>
                  <a:cubicBezTo>
                    <a:pt x="871" y="5990"/>
                    <a:pt x="854" y="5990"/>
                    <a:pt x="838" y="5986"/>
                  </a:cubicBezTo>
                  <a:cubicBezTo>
                    <a:pt x="838" y="5986"/>
                    <a:pt x="835" y="5986"/>
                    <a:pt x="831" y="5983"/>
                  </a:cubicBezTo>
                  <a:lnTo>
                    <a:pt x="818" y="5983"/>
                  </a:lnTo>
                  <a:cubicBezTo>
                    <a:pt x="766" y="5980"/>
                    <a:pt x="595" y="5963"/>
                    <a:pt x="463" y="5950"/>
                  </a:cubicBezTo>
                  <a:cubicBezTo>
                    <a:pt x="378" y="5944"/>
                    <a:pt x="309" y="5934"/>
                    <a:pt x="299" y="5930"/>
                  </a:cubicBezTo>
                  <a:lnTo>
                    <a:pt x="329" y="5802"/>
                  </a:lnTo>
                  <a:lnTo>
                    <a:pt x="329" y="5792"/>
                  </a:lnTo>
                  <a:cubicBezTo>
                    <a:pt x="332" y="5792"/>
                    <a:pt x="332" y="5796"/>
                    <a:pt x="335" y="5796"/>
                  </a:cubicBezTo>
                  <a:cubicBezTo>
                    <a:pt x="335" y="5783"/>
                    <a:pt x="339" y="5773"/>
                    <a:pt x="345" y="5763"/>
                  </a:cubicBezTo>
                  <a:lnTo>
                    <a:pt x="342" y="5763"/>
                  </a:lnTo>
                  <a:cubicBezTo>
                    <a:pt x="355" y="5707"/>
                    <a:pt x="368" y="5661"/>
                    <a:pt x="375" y="5612"/>
                  </a:cubicBezTo>
                  <a:cubicBezTo>
                    <a:pt x="381" y="5566"/>
                    <a:pt x="381" y="5520"/>
                    <a:pt x="385" y="5470"/>
                  </a:cubicBezTo>
                  <a:cubicBezTo>
                    <a:pt x="388" y="5421"/>
                    <a:pt x="388" y="5375"/>
                    <a:pt x="394" y="5326"/>
                  </a:cubicBezTo>
                  <a:cubicBezTo>
                    <a:pt x="401" y="5257"/>
                    <a:pt x="414" y="5188"/>
                    <a:pt x="424" y="5119"/>
                  </a:cubicBezTo>
                  <a:cubicBezTo>
                    <a:pt x="437" y="5024"/>
                    <a:pt x="450" y="4925"/>
                    <a:pt x="463" y="4830"/>
                  </a:cubicBezTo>
                  <a:cubicBezTo>
                    <a:pt x="477" y="4735"/>
                    <a:pt x="500" y="4639"/>
                    <a:pt x="509" y="4544"/>
                  </a:cubicBezTo>
                  <a:cubicBezTo>
                    <a:pt x="523" y="4419"/>
                    <a:pt x="539" y="4294"/>
                    <a:pt x="569" y="4173"/>
                  </a:cubicBezTo>
                  <a:cubicBezTo>
                    <a:pt x="572" y="4156"/>
                    <a:pt x="575" y="4137"/>
                    <a:pt x="582" y="4117"/>
                  </a:cubicBezTo>
                  <a:cubicBezTo>
                    <a:pt x="631" y="4117"/>
                    <a:pt x="674" y="4114"/>
                    <a:pt x="710" y="4084"/>
                  </a:cubicBezTo>
                  <a:cubicBezTo>
                    <a:pt x="749" y="4055"/>
                    <a:pt x="753" y="4009"/>
                    <a:pt x="756" y="3963"/>
                  </a:cubicBezTo>
                  <a:close/>
                  <a:moveTo>
                    <a:pt x="1076" y="5887"/>
                  </a:moveTo>
                  <a:cubicBezTo>
                    <a:pt x="1097" y="5887"/>
                    <a:pt x="1117" y="5904"/>
                    <a:pt x="1140" y="5904"/>
                  </a:cubicBezTo>
                  <a:cubicBezTo>
                    <a:pt x="1150" y="5947"/>
                    <a:pt x="1127" y="5983"/>
                    <a:pt x="1117" y="6029"/>
                  </a:cubicBezTo>
                  <a:lnTo>
                    <a:pt x="992" y="6003"/>
                  </a:lnTo>
                  <a:cubicBezTo>
                    <a:pt x="992" y="5953"/>
                    <a:pt x="1022" y="5924"/>
                    <a:pt x="1052" y="5898"/>
                  </a:cubicBezTo>
                  <a:cubicBezTo>
                    <a:pt x="1060" y="5890"/>
                    <a:pt x="1068" y="5887"/>
                    <a:pt x="1076" y="5887"/>
                  </a:cubicBezTo>
                  <a:close/>
                  <a:moveTo>
                    <a:pt x="532" y="3785"/>
                  </a:moveTo>
                  <a:cubicBezTo>
                    <a:pt x="569" y="3788"/>
                    <a:pt x="605" y="3792"/>
                    <a:pt x="638" y="3798"/>
                  </a:cubicBezTo>
                  <a:cubicBezTo>
                    <a:pt x="733" y="3821"/>
                    <a:pt x="828" y="3844"/>
                    <a:pt x="923" y="3871"/>
                  </a:cubicBezTo>
                  <a:cubicBezTo>
                    <a:pt x="946" y="3874"/>
                    <a:pt x="969" y="3880"/>
                    <a:pt x="996" y="3884"/>
                  </a:cubicBezTo>
                  <a:cubicBezTo>
                    <a:pt x="992" y="3920"/>
                    <a:pt x="969" y="3940"/>
                    <a:pt x="950" y="3959"/>
                  </a:cubicBezTo>
                  <a:cubicBezTo>
                    <a:pt x="948" y="3963"/>
                    <a:pt x="940" y="3965"/>
                    <a:pt x="932" y="3965"/>
                  </a:cubicBezTo>
                  <a:cubicBezTo>
                    <a:pt x="927" y="3965"/>
                    <a:pt x="921" y="3964"/>
                    <a:pt x="917" y="3963"/>
                  </a:cubicBezTo>
                  <a:cubicBezTo>
                    <a:pt x="881" y="3956"/>
                    <a:pt x="845" y="3949"/>
                    <a:pt x="808" y="3943"/>
                  </a:cubicBezTo>
                  <a:cubicBezTo>
                    <a:pt x="789" y="3936"/>
                    <a:pt x="769" y="3933"/>
                    <a:pt x="749" y="3933"/>
                  </a:cubicBezTo>
                  <a:cubicBezTo>
                    <a:pt x="697" y="3930"/>
                    <a:pt x="644" y="3926"/>
                    <a:pt x="595" y="3926"/>
                  </a:cubicBezTo>
                  <a:lnTo>
                    <a:pt x="575" y="4015"/>
                  </a:lnTo>
                  <a:cubicBezTo>
                    <a:pt x="539" y="4196"/>
                    <a:pt x="496" y="4370"/>
                    <a:pt x="480" y="4554"/>
                  </a:cubicBezTo>
                  <a:cubicBezTo>
                    <a:pt x="473" y="4662"/>
                    <a:pt x="444" y="4767"/>
                    <a:pt x="431" y="4876"/>
                  </a:cubicBezTo>
                  <a:cubicBezTo>
                    <a:pt x="404" y="5057"/>
                    <a:pt x="381" y="5241"/>
                    <a:pt x="358" y="5421"/>
                  </a:cubicBezTo>
                  <a:cubicBezTo>
                    <a:pt x="355" y="5451"/>
                    <a:pt x="362" y="5480"/>
                    <a:pt x="358" y="5507"/>
                  </a:cubicBezTo>
                  <a:cubicBezTo>
                    <a:pt x="355" y="5582"/>
                    <a:pt x="345" y="5651"/>
                    <a:pt x="319" y="5720"/>
                  </a:cubicBezTo>
                  <a:cubicBezTo>
                    <a:pt x="309" y="5743"/>
                    <a:pt x="309" y="5766"/>
                    <a:pt x="302" y="5789"/>
                  </a:cubicBezTo>
                  <a:cubicBezTo>
                    <a:pt x="289" y="5842"/>
                    <a:pt x="273" y="5894"/>
                    <a:pt x="260" y="5947"/>
                  </a:cubicBezTo>
                  <a:cubicBezTo>
                    <a:pt x="293" y="5976"/>
                    <a:pt x="716" y="6009"/>
                    <a:pt x="812" y="6019"/>
                  </a:cubicBezTo>
                  <a:lnTo>
                    <a:pt x="831" y="6019"/>
                  </a:lnTo>
                  <a:cubicBezTo>
                    <a:pt x="835" y="6019"/>
                    <a:pt x="838" y="6022"/>
                    <a:pt x="845" y="6022"/>
                  </a:cubicBezTo>
                  <a:cubicBezTo>
                    <a:pt x="856" y="6022"/>
                    <a:pt x="868" y="6021"/>
                    <a:pt x="881" y="6021"/>
                  </a:cubicBezTo>
                  <a:cubicBezTo>
                    <a:pt x="887" y="6021"/>
                    <a:pt x="894" y="6021"/>
                    <a:pt x="900" y="6022"/>
                  </a:cubicBezTo>
                  <a:cubicBezTo>
                    <a:pt x="963" y="6032"/>
                    <a:pt x="1022" y="6042"/>
                    <a:pt x="1084" y="6055"/>
                  </a:cubicBezTo>
                  <a:cubicBezTo>
                    <a:pt x="1098" y="6058"/>
                    <a:pt x="1108" y="6060"/>
                    <a:pt x="1116" y="6060"/>
                  </a:cubicBezTo>
                  <a:cubicBezTo>
                    <a:pt x="1137" y="6060"/>
                    <a:pt x="1143" y="6047"/>
                    <a:pt x="1150" y="6009"/>
                  </a:cubicBezTo>
                  <a:cubicBezTo>
                    <a:pt x="1173" y="5888"/>
                    <a:pt x="1193" y="5766"/>
                    <a:pt x="1219" y="5648"/>
                  </a:cubicBezTo>
                  <a:cubicBezTo>
                    <a:pt x="1236" y="5553"/>
                    <a:pt x="1259" y="5457"/>
                    <a:pt x="1255" y="5362"/>
                  </a:cubicBezTo>
                  <a:cubicBezTo>
                    <a:pt x="1255" y="5277"/>
                    <a:pt x="1268" y="5195"/>
                    <a:pt x="1285" y="5112"/>
                  </a:cubicBezTo>
                  <a:cubicBezTo>
                    <a:pt x="1318" y="4935"/>
                    <a:pt x="1357" y="4758"/>
                    <a:pt x="1387" y="4580"/>
                  </a:cubicBezTo>
                  <a:cubicBezTo>
                    <a:pt x="1403" y="4478"/>
                    <a:pt x="1406" y="4376"/>
                    <a:pt x="1416" y="4275"/>
                  </a:cubicBezTo>
                  <a:cubicBezTo>
                    <a:pt x="1419" y="4245"/>
                    <a:pt x="1429" y="4219"/>
                    <a:pt x="1436" y="4189"/>
                  </a:cubicBezTo>
                  <a:cubicBezTo>
                    <a:pt x="1436" y="4179"/>
                    <a:pt x="1439" y="4173"/>
                    <a:pt x="1442" y="4163"/>
                  </a:cubicBezTo>
                  <a:cubicBezTo>
                    <a:pt x="1462" y="4087"/>
                    <a:pt x="1459" y="4084"/>
                    <a:pt x="1383" y="4068"/>
                  </a:cubicBezTo>
                  <a:cubicBezTo>
                    <a:pt x="1367" y="4064"/>
                    <a:pt x="1351" y="4061"/>
                    <a:pt x="1328" y="4055"/>
                  </a:cubicBezTo>
                  <a:cubicBezTo>
                    <a:pt x="1334" y="4032"/>
                    <a:pt x="1341" y="4012"/>
                    <a:pt x="1347" y="3992"/>
                  </a:cubicBezTo>
                  <a:cubicBezTo>
                    <a:pt x="1359" y="3949"/>
                    <a:pt x="1360" y="3946"/>
                    <a:pt x="1394" y="3946"/>
                  </a:cubicBezTo>
                  <a:cubicBezTo>
                    <a:pt x="1399" y="3946"/>
                    <a:pt x="1404" y="3946"/>
                    <a:pt x="1410" y="3946"/>
                  </a:cubicBezTo>
                  <a:lnTo>
                    <a:pt x="1594" y="3946"/>
                  </a:lnTo>
                  <a:cubicBezTo>
                    <a:pt x="1587" y="3959"/>
                    <a:pt x="1584" y="3972"/>
                    <a:pt x="1580" y="3982"/>
                  </a:cubicBezTo>
                  <a:cubicBezTo>
                    <a:pt x="1541" y="4071"/>
                    <a:pt x="1521" y="4163"/>
                    <a:pt x="1515" y="4258"/>
                  </a:cubicBezTo>
                  <a:cubicBezTo>
                    <a:pt x="1502" y="4409"/>
                    <a:pt x="1479" y="4560"/>
                    <a:pt x="1462" y="4712"/>
                  </a:cubicBezTo>
                  <a:cubicBezTo>
                    <a:pt x="1433" y="4942"/>
                    <a:pt x="1377" y="5162"/>
                    <a:pt x="1337" y="5388"/>
                  </a:cubicBezTo>
                  <a:cubicBezTo>
                    <a:pt x="1321" y="5484"/>
                    <a:pt x="1301" y="5582"/>
                    <a:pt x="1288" y="5677"/>
                  </a:cubicBezTo>
                  <a:cubicBezTo>
                    <a:pt x="1272" y="5789"/>
                    <a:pt x="1262" y="5901"/>
                    <a:pt x="1242" y="6013"/>
                  </a:cubicBezTo>
                  <a:cubicBezTo>
                    <a:pt x="1236" y="6052"/>
                    <a:pt x="1219" y="6091"/>
                    <a:pt x="1203" y="6131"/>
                  </a:cubicBezTo>
                  <a:cubicBezTo>
                    <a:pt x="1199" y="6141"/>
                    <a:pt x="1176" y="6154"/>
                    <a:pt x="1163" y="6154"/>
                  </a:cubicBezTo>
                  <a:cubicBezTo>
                    <a:pt x="1052" y="6144"/>
                    <a:pt x="937" y="6131"/>
                    <a:pt x="822" y="6118"/>
                  </a:cubicBezTo>
                  <a:lnTo>
                    <a:pt x="795" y="6118"/>
                  </a:lnTo>
                  <a:lnTo>
                    <a:pt x="795" y="6114"/>
                  </a:lnTo>
                  <a:cubicBezTo>
                    <a:pt x="795" y="6115"/>
                    <a:pt x="794" y="6115"/>
                    <a:pt x="792" y="6115"/>
                  </a:cubicBezTo>
                  <a:cubicBezTo>
                    <a:pt x="740" y="6115"/>
                    <a:pt x="204" y="6077"/>
                    <a:pt x="119" y="6059"/>
                  </a:cubicBezTo>
                  <a:cubicBezTo>
                    <a:pt x="119" y="6049"/>
                    <a:pt x="119" y="6042"/>
                    <a:pt x="119" y="6036"/>
                  </a:cubicBezTo>
                  <a:cubicBezTo>
                    <a:pt x="145" y="5891"/>
                    <a:pt x="171" y="5746"/>
                    <a:pt x="197" y="5602"/>
                  </a:cubicBezTo>
                  <a:cubicBezTo>
                    <a:pt x="204" y="5562"/>
                    <a:pt x="207" y="5520"/>
                    <a:pt x="214" y="5480"/>
                  </a:cubicBezTo>
                  <a:cubicBezTo>
                    <a:pt x="230" y="5382"/>
                    <a:pt x="247" y="5280"/>
                    <a:pt x="263" y="5181"/>
                  </a:cubicBezTo>
                  <a:cubicBezTo>
                    <a:pt x="286" y="5050"/>
                    <a:pt x="306" y="4915"/>
                    <a:pt x="329" y="4784"/>
                  </a:cubicBezTo>
                  <a:cubicBezTo>
                    <a:pt x="342" y="4715"/>
                    <a:pt x="355" y="4649"/>
                    <a:pt x="371" y="4580"/>
                  </a:cubicBezTo>
                  <a:cubicBezTo>
                    <a:pt x="417" y="4357"/>
                    <a:pt x="467" y="4133"/>
                    <a:pt x="516" y="3907"/>
                  </a:cubicBezTo>
                  <a:cubicBezTo>
                    <a:pt x="519" y="3890"/>
                    <a:pt x="516" y="3874"/>
                    <a:pt x="519" y="3857"/>
                  </a:cubicBezTo>
                  <a:cubicBezTo>
                    <a:pt x="523" y="3838"/>
                    <a:pt x="529" y="3815"/>
                    <a:pt x="532" y="3785"/>
                  </a:cubicBezTo>
                  <a:close/>
                  <a:moveTo>
                    <a:pt x="4347" y="0"/>
                  </a:moveTo>
                  <a:cubicBezTo>
                    <a:pt x="4311" y="40"/>
                    <a:pt x="4284" y="73"/>
                    <a:pt x="4255" y="106"/>
                  </a:cubicBezTo>
                  <a:cubicBezTo>
                    <a:pt x="4238" y="125"/>
                    <a:pt x="4215" y="138"/>
                    <a:pt x="4199" y="158"/>
                  </a:cubicBezTo>
                  <a:cubicBezTo>
                    <a:pt x="4081" y="273"/>
                    <a:pt x="3952" y="372"/>
                    <a:pt x="3811" y="460"/>
                  </a:cubicBezTo>
                  <a:cubicBezTo>
                    <a:pt x="3673" y="546"/>
                    <a:pt x="3539" y="638"/>
                    <a:pt x="3401" y="726"/>
                  </a:cubicBezTo>
                  <a:cubicBezTo>
                    <a:pt x="3249" y="822"/>
                    <a:pt x="3095" y="907"/>
                    <a:pt x="2934" y="986"/>
                  </a:cubicBezTo>
                  <a:cubicBezTo>
                    <a:pt x="2842" y="1035"/>
                    <a:pt x="2750" y="1078"/>
                    <a:pt x="2655" y="1121"/>
                  </a:cubicBezTo>
                  <a:cubicBezTo>
                    <a:pt x="2553" y="1170"/>
                    <a:pt x="2451" y="1219"/>
                    <a:pt x="2349" y="1262"/>
                  </a:cubicBezTo>
                  <a:cubicBezTo>
                    <a:pt x="2195" y="1328"/>
                    <a:pt x="2073" y="1433"/>
                    <a:pt x="1958" y="1548"/>
                  </a:cubicBezTo>
                  <a:cubicBezTo>
                    <a:pt x="1912" y="1594"/>
                    <a:pt x="1860" y="1623"/>
                    <a:pt x="1791" y="1623"/>
                  </a:cubicBezTo>
                  <a:cubicBezTo>
                    <a:pt x="1774" y="1600"/>
                    <a:pt x="1755" y="1574"/>
                    <a:pt x="1738" y="1545"/>
                  </a:cubicBezTo>
                  <a:cubicBezTo>
                    <a:pt x="1735" y="1545"/>
                    <a:pt x="1732" y="1545"/>
                    <a:pt x="1728" y="1548"/>
                  </a:cubicBezTo>
                  <a:cubicBezTo>
                    <a:pt x="1653" y="1597"/>
                    <a:pt x="1580" y="1650"/>
                    <a:pt x="1505" y="1702"/>
                  </a:cubicBezTo>
                  <a:cubicBezTo>
                    <a:pt x="1459" y="1732"/>
                    <a:pt x="1410" y="1765"/>
                    <a:pt x="1364" y="1794"/>
                  </a:cubicBezTo>
                  <a:cubicBezTo>
                    <a:pt x="1311" y="1827"/>
                    <a:pt x="1255" y="1857"/>
                    <a:pt x="1203" y="1889"/>
                  </a:cubicBezTo>
                  <a:cubicBezTo>
                    <a:pt x="1190" y="1896"/>
                    <a:pt x="1176" y="1909"/>
                    <a:pt x="1163" y="1919"/>
                  </a:cubicBezTo>
                  <a:cubicBezTo>
                    <a:pt x="1140" y="1945"/>
                    <a:pt x="1144" y="1965"/>
                    <a:pt x="1170" y="1988"/>
                  </a:cubicBezTo>
                  <a:cubicBezTo>
                    <a:pt x="1199" y="2014"/>
                    <a:pt x="1232" y="2041"/>
                    <a:pt x="1262" y="2064"/>
                  </a:cubicBezTo>
                  <a:cubicBezTo>
                    <a:pt x="1334" y="2123"/>
                    <a:pt x="1403" y="2182"/>
                    <a:pt x="1479" y="2244"/>
                  </a:cubicBezTo>
                  <a:cubicBezTo>
                    <a:pt x="1462" y="2254"/>
                    <a:pt x="1459" y="2257"/>
                    <a:pt x="1452" y="2261"/>
                  </a:cubicBezTo>
                  <a:cubicBezTo>
                    <a:pt x="1318" y="2326"/>
                    <a:pt x="1183" y="2392"/>
                    <a:pt x="1055" y="2464"/>
                  </a:cubicBezTo>
                  <a:cubicBezTo>
                    <a:pt x="927" y="2537"/>
                    <a:pt x="792" y="2586"/>
                    <a:pt x="667" y="2662"/>
                  </a:cubicBezTo>
                  <a:cubicBezTo>
                    <a:pt x="552" y="2731"/>
                    <a:pt x="440" y="2803"/>
                    <a:pt x="342" y="2888"/>
                  </a:cubicBezTo>
                  <a:cubicBezTo>
                    <a:pt x="293" y="2931"/>
                    <a:pt x="247" y="2977"/>
                    <a:pt x="207" y="3026"/>
                  </a:cubicBezTo>
                  <a:cubicBezTo>
                    <a:pt x="151" y="3098"/>
                    <a:pt x="105" y="3174"/>
                    <a:pt x="99" y="3269"/>
                  </a:cubicBezTo>
                  <a:cubicBezTo>
                    <a:pt x="96" y="3391"/>
                    <a:pt x="99" y="3512"/>
                    <a:pt x="122" y="3627"/>
                  </a:cubicBezTo>
                  <a:cubicBezTo>
                    <a:pt x="138" y="3719"/>
                    <a:pt x="168" y="3808"/>
                    <a:pt x="197" y="3894"/>
                  </a:cubicBezTo>
                  <a:cubicBezTo>
                    <a:pt x="237" y="4005"/>
                    <a:pt x="279" y="4114"/>
                    <a:pt x="322" y="4222"/>
                  </a:cubicBezTo>
                  <a:cubicBezTo>
                    <a:pt x="332" y="4252"/>
                    <a:pt x="335" y="4281"/>
                    <a:pt x="325" y="4311"/>
                  </a:cubicBezTo>
                  <a:cubicBezTo>
                    <a:pt x="286" y="4465"/>
                    <a:pt x="250" y="4620"/>
                    <a:pt x="201" y="4767"/>
                  </a:cubicBezTo>
                  <a:cubicBezTo>
                    <a:pt x="151" y="4925"/>
                    <a:pt x="122" y="5086"/>
                    <a:pt x="115" y="5250"/>
                  </a:cubicBezTo>
                  <a:cubicBezTo>
                    <a:pt x="115" y="5277"/>
                    <a:pt x="109" y="5296"/>
                    <a:pt x="102" y="5319"/>
                  </a:cubicBezTo>
                  <a:cubicBezTo>
                    <a:pt x="105" y="5349"/>
                    <a:pt x="109" y="5382"/>
                    <a:pt x="105" y="5411"/>
                  </a:cubicBezTo>
                  <a:cubicBezTo>
                    <a:pt x="105" y="5415"/>
                    <a:pt x="105" y="5415"/>
                    <a:pt x="102" y="5415"/>
                  </a:cubicBezTo>
                  <a:cubicBezTo>
                    <a:pt x="102" y="5447"/>
                    <a:pt x="99" y="5477"/>
                    <a:pt x="92" y="5503"/>
                  </a:cubicBezTo>
                  <a:cubicBezTo>
                    <a:pt x="69" y="5618"/>
                    <a:pt x="46" y="5733"/>
                    <a:pt x="20" y="5845"/>
                  </a:cubicBezTo>
                  <a:cubicBezTo>
                    <a:pt x="17" y="5858"/>
                    <a:pt x="10" y="5871"/>
                    <a:pt x="4" y="5884"/>
                  </a:cubicBezTo>
                  <a:cubicBezTo>
                    <a:pt x="4" y="5891"/>
                    <a:pt x="0" y="5898"/>
                    <a:pt x="0" y="5904"/>
                  </a:cubicBezTo>
                  <a:cubicBezTo>
                    <a:pt x="0" y="5914"/>
                    <a:pt x="0" y="5927"/>
                    <a:pt x="0" y="5940"/>
                  </a:cubicBezTo>
                  <a:cubicBezTo>
                    <a:pt x="10" y="5967"/>
                    <a:pt x="17" y="5983"/>
                    <a:pt x="23" y="6003"/>
                  </a:cubicBezTo>
                  <a:cubicBezTo>
                    <a:pt x="46" y="6003"/>
                    <a:pt x="66" y="6003"/>
                    <a:pt x="92" y="6006"/>
                  </a:cubicBezTo>
                  <a:cubicBezTo>
                    <a:pt x="92" y="6032"/>
                    <a:pt x="89" y="6055"/>
                    <a:pt x="86" y="6088"/>
                  </a:cubicBezTo>
                  <a:cubicBezTo>
                    <a:pt x="184" y="6098"/>
                    <a:pt x="283" y="6108"/>
                    <a:pt x="378" y="6118"/>
                  </a:cubicBezTo>
                  <a:cubicBezTo>
                    <a:pt x="388" y="6118"/>
                    <a:pt x="782" y="6147"/>
                    <a:pt x="792" y="6147"/>
                  </a:cubicBezTo>
                  <a:lnTo>
                    <a:pt x="805" y="6147"/>
                  </a:lnTo>
                  <a:cubicBezTo>
                    <a:pt x="854" y="6151"/>
                    <a:pt x="1127" y="6177"/>
                    <a:pt x="1157" y="6183"/>
                  </a:cubicBezTo>
                  <a:cubicBezTo>
                    <a:pt x="1161" y="6184"/>
                    <a:pt x="1165" y="6184"/>
                    <a:pt x="1169" y="6184"/>
                  </a:cubicBezTo>
                  <a:cubicBezTo>
                    <a:pt x="1198" y="6184"/>
                    <a:pt x="1217" y="6173"/>
                    <a:pt x="1229" y="6147"/>
                  </a:cubicBezTo>
                  <a:cubicBezTo>
                    <a:pt x="1242" y="6108"/>
                    <a:pt x="1262" y="6068"/>
                    <a:pt x="1268" y="6029"/>
                  </a:cubicBezTo>
                  <a:cubicBezTo>
                    <a:pt x="1285" y="5934"/>
                    <a:pt x="1295" y="5838"/>
                    <a:pt x="1308" y="5743"/>
                  </a:cubicBezTo>
                  <a:cubicBezTo>
                    <a:pt x="1328" y="5615"/>
                    <a:pt x="1344" y="5490"/>
                    <a:pt x="1370" y="5365"/>
                  </a:cubicBezTo>
                  <a:cubicBezTo>
                    <a:pt x="1396" y="5221"/>
                    <a:pt x="1429" y="5076"/>
                    <a:pt x="1459" y="4932"/>
                  </a:cubicBezTo>
                  <a:cubicBezTo>
                    <a:pt x="1462" y="4915"/>
                    <a:pt x="1465" y="4899"/>
                    <a:pt x="1465" y="4882"/>
                  </a:cubicBezTo>
                  <a:cubicBezTo>
                    <a:pt x="1475" y="4820"/>
                    <a:pt x="1479" y="4758"/>
                    <a:pt x="1488" y="4695"/>
                  </a:cubicBezTo>
                  <a:cubicBezTo>
                    <a:pt x="1511" y="4570"/>
                    <a:pt x="1525" y="4449"/>
                    <a:pt x="1534" y="4321"/>
                  </a:cubicBezTo>
                  <a:cubicBezTo>
                    <a:pt x="1541" y="4268"/>
                    <a:pt x="1548" y="4215"/>
                    <a:pt x="1554" y="4160"/>
                  </a:cubicBezTo>
                  <a:cubicBezTo>
                    <a:pt x="1617" y="4150"/>
                    <a:pt x="1676" y="4150"/>
                    <a:pt x="1712" y="4097"/>
                  </a:cubicBezTo>
                  <a:cubicBezTo>
                    <a:pt x="1745" y="4051"/>
                    <a:pt x="1758" y="3995"/>
                    <a:pt x="1771" y="3943"/>
                  </a:cubicBezTo>
                  <a:cubicBezTo>
                    <a:pt x="1784" y="3877"/>
                    <a:pt x="1741" y="3838"/>
                    <a:pt x="1705" y="3795"/>
                  </a:cubicBezTo>
                  <a:cubicBezTo>
                    <a:pt x="1764" y="3759"/>
                    <a:pt x="1774" y="3703"/>
                    <a:pt x="1787" y="3644"/>
                  </a:cubicBezTo>
                  <a:cubicBezTo>
                    <a:pt x="1797" y="3601"/>
                    <a:pt x="1781" y="3572"/>
                    <a:pt x="1748" y="3545"/>
                  </a:cubicBezTo>
                  <a:cubicBezTo>
                    <a:pt x="1738" y="3539"/>
                    <a:pt x="1725" y="3532"/>
                    <a:pt x="1709" y="3522"/>
                  </a:cubicBezTo>
                  <a:cubicBezTo>
                    <a:pt x="1732" y="3509"/>
                    <a:pt x="1748" y="3496"/>
                    <a:pt x="1768" y="3489"/>
                  </a:cubicBezTo>
                  <a:cubicBezTo>
                    <a:pt x="1856" y="3460"/>
                    <a:pt x="1919" y="3394"/>
                    <a:pt x="1971" y="3322"/>
                  </a:cubicBezTo>
                  <a:cubicBezTo>
                    <a:pt x="1991" y="3292"/>
                    <a:pt x="2014" y="3263"/>
                    <a:pt x="2021" y="3230"/>
                  </a:cubicBezTo>
                  <a:cubicBezTo>
                    <a:pt x="2044" y="3128"/>
                    <a:pt x="2060" y="3026"/>
                    <a:pt x="2080" y="2921"/>
                  </a:cubicBezTo>
                  <a:cubicBezTo>
                    <a:pt x="2083" y="2898"/>
                    <a:pt x="2090" y="2872"/>
                    <a:pt x="2096" y="2842"/>
                  </a:cubicBezTo>
                  <a:cubicBezTo>
                    <a:pt x="2192" y="2938"/>
                    <a:pt x="2280" y="3026"/>
                    <a:pt x="2372" y="3118"/>
                  </a:cubicBezTo>
                  <a:cubicBezTo>
                    <a:pt x="2389" y="3105"/>
                    <a:pt x="2402" y="3098"/>
                    <a:pt x="2412" y="3085"/>
                  </a:cubicBezTo>
                  <a:cubicBezTo>
                    <a:pt x="2438" y="3062"/>
                    <a:pt x="2461" y="3039"/>
                    <a:pt x="2487" y="3013"/>
                  </a:cubicBezTo>
                  <a:cubicBezTo>
                    <a:pt x="2550" y="2944"/>
                    <a:pt x="2615" y="2875"/>
                    <a:pt x="2658" y="2790"/>
                  </a:cubicBezTo>
                  <a:cubicBezTo>
                    <a:pt x="2674" y="2754"/>
                    <a:pt x="2694" y="2721"/>
                    <a:pt x="2714" y="2685"/>
                  </a:cubicBezTo>
                  <a:cubicBezTo>
                    <a:pt x="2724" y="2662"/>
                    <a:pt x="2727" y="2639"/>
                    <a:pt x="2711" y="2619"/>
                  </a:cubicBezTo>
                  <a:cubicBezTo>
                    <a:pt x="2704" y="2609"/>
                    <a:pt x="2701" y="2599"/>
                    <a:pt x="2694" y="2593"/>
                  </a:cubicBezTo>
                  <a:cubicBezTo>
                    <a:pt x="2743" y="2507"/>
                    <a:pt x="2816" y="2441"/>
                    <a:pt x="2888" y="2382"/>
                  </a:cubicBezTo>
                  <a:cubicBezTo>
                    <a:pt x="3000" y="2297"/>
                    <a:pt x="3121" y="2221"/>
                    <a:pt x="3240" y="2142"/>
                  </a:cubicBezTo>
                  <a:cubicBezTo>
                    <a:pt x="3292" y="2106"/>
                    <a:pt x="3351" y="2073"/>
                    <a:pt x="3407" y="2041"/>
                  </a:cubicBezTo>
                  <a:cubicBezTo>
                    <a:pt x="3516" y="1981"/>
                    <a:pt x="3624" y="1919"/>
                    <a:pt x="3722" y="1840"/>
                  </a:cubicBezTo>
                  <a:cubicBezTo>
                    <a:pt x="3805" y="1775"/>
                    <a:pt x="3887" y="1715"/>
                    <a:pt x="3972" y="1660"/>
                  </a:cubicBezTo>
                  <a:cubicBezTo>
                    <a:pt x="4100" y="1574"/>
                    <a:pt x="4222" y="1482"/>
                    <a:pt x="4340" y="1380"/>
                  </a:cubicBezTo>
                  <a:cubicBezTo>
                    <a:pt x="4396" y="1331"/>
                    <a:pt x="4452" y="1282"/>
                    <a:pt x="4511" y="1239"/>
                  </a:cubicBezTo>
                  <a:cubicBezTo>
                    <a:pt x="4629" y="1160"/>
                    <a:pt x="4767" y="1121"/>
                    <a:pt x="4872" y="1022"/>
                  </a:cubicBezTo>
                  <a:cubicBezTo>
                    <a:pt x="4879" y="1019"/>
                    <a:pt x="4885" y="1016"/>
                    <a:pt x="4892" y="1012"/>
                  </a:cubicBezTo>
                  <a:cubicBezTo>
                    <a:pt x="4918" y="999"/>
                    <a:pt x="4941" y="983"/>
                    <a:pt x="4968" y="966"/>
                  </a:cubicBezTo>
                  <a:cubicBezTo>
                    <a:pt x="4997" y="950"/>
                    <a:pt x="5027" y="930"/>
                    <a:pt x="5060" y="914"/>
                  </a:cubicBezTo>
                  <a:lnTo>
                    <a:pt x="5069" y="861"/>
                  </a:lnTo>
                  <a:cubicBezTo>
                    <a:pt x="5007" y="786"/>
                    <a:pt x="4945" y="710"/>
                    <a:pt x="4876" y="641"/>
                  </a:cubicBezTo>
                  <a:cubicBezTo>
                    <a:pt x="4790" y="552"/>
                    <a:pt x="4705" y="467"/>
                    <a:pt x="4633" y="368"/>
                  </a:cubicBezTo>
                  <a:cubicBezTo>
                    <a:pt x="4616" y="342"/>
                    <a:pt x="4596" y="316"/>
                    <a:pt x="4577" y="296"/>
                  </a:cubicBezTo>
                  <a:cubicBezTo>
                    <a:pt x="4501" y="214"/>
                    <a:pt x="4429" y="135"/>
                    <a:pt x="4376" y="37"/>
                  </a:cubicBezTo>
                  <a:cubicBezTo>
                    <a:pt x="4370" y="23"/>
                    <a:pt x="4357" y="10"/>
                    <a:pt x="434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7;p25"/>
            <p:cNvSpPr/>
            <p:nvPr/>
          </p:nvSpPr>
          <p:spPr>
            <a:xfrm>
              <a:off x="3486923" y="3419939"/>
              <a:ext cx="263695" cy="257449"/>
            </a:xfrm>
            <a:custGeom>
              <a:avLst/>
              <a:gdLst/>
              <a:ahLst/>
              <a:cxnLst/>
              <a:rect l="l" t="t" r="r" b="b"/>
              <a:pathLst>
                <a:path w="1519" h="1483" extrusionOk="0">
                  <a:moveTo>
                    <a:pt x="522" y="262"/>
                  </a:moveTo>
                  <a:cubicBezTo>
                    <a:pt x="530" y="262"/>
                    <a:pt x="539" y="265"/>
                    <a:pt x="549" y="270"/>
                  </a:cubicBezTo>
                  <a:cubicBezTo>
                    <a:pt x="588" y="290"/>
                    <a:pt x="618" y="349"/>
                    <a:pt x="608" y="391"/>
                  </a:cubicBezTo>
                  <a:cubicBezTo>
                    <a:pt x="600" y="425"/>
                    <a:pt x="588" y="441"/>
                    <a:pt x="568" y="441"/>
                  </a:cubicBezTo>
                  <a:cubicBezTo>
                    <a:pt x="557" y="441"/>
                    <a:pt x="543" y="435"/>
                    <a:pt x="526" y="424"/>
                  </a:cubicBezTo>
                  <a:cubicBezTo>
                    <a:pt x="477" y="395"/>
                    <a:pt x="460" y="342"/>
                    <a:pt x="483" y="293"/>
                  </a:cubicBezTo>
                  <a:cubicBezTo>
                    <a:pt x="492" y="273"/>
                    <a:pt x="506" y="262"/>
                    <a:pt x="522" y="262"/>
                  </a:cubicBezTo>
                  <a:close/>
                  <a:moveTo>
                    <a:pt x="552" y="1"/>
                  </a:moveTo>
                  <a:cubicBezTo>
                    <a:pt x="375" y="112"/>
                    <a:pt x="197" y="224"/>
                    <a:pt x="23" y="336"/>
                  </a:cubicBezTo>
                  <a:cubicBezTo>
                    <a:pt x="17" y="342"/>
                    <a:pt x="10" y="349"/>
                    <a:pt x="0" y="362"/>
                  </a:cubicBezTo>
                  <a:cubicBezTo>
                    <a:pt x="10" y="372"/>
                    <a:pt x="20" y="382"/>
                    <a:pt x="33" y="391"/>
                  </a:cubicBezTo>
                  <a:cubicBezTo>
                    <a:pt x="112" y="457"/>
                    <a:pt x="191" y="523"/>
                    <a:pt x="270" y="592"/>
                  </a:cubicBezTo>
                  <a:cubicBezTo>
                    <a:pt x="326" y="638"/>
                    <a:pt x="378" y="687"/>
                    <a:pt x="431" y="736"/>
                  </a:cubicBezTo>
                  <a:cubicBezTo>
                    <a:pt x="529" y="828"/>
                    <a:pt x="625" y="920"/>
                    <a:pt x="720" y="1012"/>
                  </a:cubicBezTo>
                  <a:cubicBezTo>
                    <a:pt x="779" y="1068"/>
                    <a:pt x="835" y="1127"/>
                    <a:pt x="891" y="1187"/>
                  </a:cubicBezTo>
                  <a:cubicBezTo>
                    <a:pt x="917" y="1213"/>
                    <a:pt x="950" y="1236"/>
                    <a:pt x="976" y="1262"/>
                  </a:cubicBezTo>
                  <a:cubicBezTo>
                    <a:pt x="1019" y="1308"/>
                    <a:pt x="1062" y="1357"/>
                    <a:pt x="1108" y="1403"/>
                  </a:cubicBezTo>
                  <a:cubicBezTo>
                    <a:pt x="1137" y="1430"/>
                    <a:pt x="1170" y="1456"/>
                    <a:pt x="1200" y="1482"/>
                  </a:cubicBezTo>
                  <a:cubicBezTo>
                    <a:pt x="1344" y="1367"/>
                    <a:pt x="1449" y="1229"/>
                    <a:pt x="1518" y="1058"/>
                  </a:cubicBezTo>
                  <a:cubicBezTo>
                    <a:pt x="1498" y="1032"/>
                    <a:pt x="1475" y="999"/>
                    <a:pt x="1452" y="966"/>
                  </a:cubicBezTo>
                  <a:cubicBezTo>
                    <a:pt x="1413" y="920"/>
                    <a:pt x="1374" y="871"/>
                    <a:pt x="1331" y="828"/>
                  </a:cubicBezTo>
                  <a:cubicBezTo>
                    <a:pt x="1246" y="743"/>
                    <a:pt x="1157" y="664"/>
                    <a:pt x="1075" y="582"/>
                  </a:cubicBezTo>
                  <a:cubicBezTo>
                    <a:pt x="999" y="503"/>
                    <a:pt x="930" y="424"/>
                    <a:pt x="858" y="342"/>
                  </a:cubicBezTo>
                  <a:cubicBezTo>
                    <a:pt x="756" y="231"/>
                    <a:pt x="654" y="116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25"/>
            <p:cNvSpPr/>
            <p:nvPr/>
          </p:nvSpPr>
          <p:spPr>
            <a:xfrm>
              <a:off x="3601498" y="3153117"/>
              <a:ext cx="556901" cy="434174"/>
            </a:xfrm>
            <a:custGeom>
              <a:avLst/>
              <a:gdLst/>
              <a:ahLst/>
              <a:cxnLst/>
              <a:rect l="l" t="t" r="r" b="b"/>
              <a:pathLst>
                <a:path w="3208" h="2501" extrusionOk="0">
                  <a:moveTo>
                    <a:pt x="2511" y="0"/>
                  </a:moveTo>
                  <a:cubicBezTo>
                    <a:pt x="2501" y="10"/>
                    <a:pt x="2498" y="20"/>
                    <a:pt x="2488" y="26"/>
                  </a:cubicBezTo>
                  <a:cubicBezTo>
                    <a:pt x="2373" y="131"/>
                    <a:pt x="2264" y="243"/>
                    <a:pt x="2133" y="332"/>
                  </a:cubicBezTo>
                  <a:cubicBezTo>
                    <a:pt x="2064" y="378"/>
                    <a:pt x="1995" y="424"/>
                    <a:pt x="1923" y="470"/>
                  </a:cubicBezTo>
                  <a:cubicBezTo>
                    <a:pt x="1791" y="555"/>
                    <a:pt x="1663" y="641"/>
                    <a:pt x="1532" y="723"/>
                  </a:cubicBezTo>
                  <a:cubicBezTo>
                    <a:pt x="1305" y="871"/>
                    <a:pt x="1065" y="982"/>
                    <a:pt x="822" y="1097"/>
                  </a:cubicBezTo>
                  <a:cubicBezTo>
                    <a:pt x="714" y="1150"/>
                    <a:pt x="602" y="1202"/>
                    <a:pt x="490" y="1252"/>
                  </a:cubicBezTo>
                  <a:cubicBezTo>
                    <a:pt x="365" y="1308"/>
                    <a:pt x="264" y="1396"/>
                    <a:pt x="165" y="1488"/>
                  </a:cubicBezTo>
                  <a:cubicBezTo>
                    <a:pt x="116" y="1531"/>
                    <a:pt x="73" y="1577"/>
                    <a:pt x="7" y="1600"/>
                  </a:cubicBezTo>
                  <a:cubicBezTo>
                    <a:pt x="4" y="1600"/>
                    <a:pt x="4" y="1607"/>
                    <a:pt x="1" y="1610"/>
                  </a:cubicBezTo>
                  <a:cubicBezTo>
                    <a:pt x="4" y="1613"/>
                    <a:pt x="4" y="1616"/>
                    <a:pt x="4" y="1620"/>
                  </a:cubicBezTo>
                  <a:cubicBezTo>
                    <a:pt x="152" y="1781"/>
                    <a:pt x="296" y="1945"/>
                    <a:pt x="444" y="2103"/>
                  </a:cubicBezTo>
                  <a:cubicBezTo>
                    <a:pt x="517" y="2181"/>
                    <a:pt x="599" y="2254"/>
                    <a:pt x="674" y="2329"/>
                  </a:cubicBezTo>
                  <a:cubicBezTo>
                    <a:pt x="727" y="2385"/>
                    <a:pt x="779" y="2441"/>
                    <a:pt x="835" y="2500"/>
                  </a:cubicBezTo>
                  <a:cubicBezTo>
                    <a:pt x="855" y="2484"/>
                    <a:pt x="875" y="2461"/>
                    <a:pt x="894" y="2441"/>
                  </a:cubicBezTo>
                  <a:cubicBezTo>
                    <a:pt x="967" y="2369"/>
                    <a:pt x="1036" y="2293"/>
                    <a:pt x="1121" y="2241"/>
                  </a:cubicBezTo>
                  <a:cubicBezTo>
                    <a:pt x="1197" y="2191"/>
                    <a:pt x="1272" y="2142"/>
                    <a:pt x="1344" y="2093"/>
                  </a:cubicBezTo>
                  <a:cubicBezTo>
                    <a:pt x="1404" y="2053"/>
                    <a:pt x="1463" y="2017"/>
                    <a:pt x="1522" y="1981"/>
                  </a:cubicBezTo>
                  <a:cubicBezTo>
                    <a:pt x="1604" y="1932"/>
                    <a:pt x="1689" y="1889"/>
                    <a:pt x="1768" y="1833"/>
                  </a:cubicBezTo>
                  <a:cubicBezTo>
                    <a:pt x="1900" y="1748"/>
                    <a:pt x="2028" y="1653"/>
                    <a:pt x="2156" y="1561"/>
                  </a:cubicBezTo>
                  <a:cubicBezTo>
                    <a:pt x="2291" y="1462"/>
                    <a:pt x="2422" y="1363"/>
                    <a:pt x="2544" y="1252"/>
                  </a:cubicBezTo>
                  <a:cubicBezTo>
                    <a:pt x="2593" y="1206"/>
                    <a:pt x="2645" y="1163"/>
                    <a:pt x="2708" y="1133"/>
                  </a:cubicBezTo>
                  <a:cubicBezTo>
                    <a:pt x="2737" y="1117"/>
                    <a:pt x="2767" y="1104"/>
                    <a:pt x="2793" y="1087"/>
                  </a:cubicBezTo>
                  <a:cubicBezTo>
                    <a:pt x="2869" y="1041"/>
                    <a:pt x="2944" y="992"/>
                    <a:pt x="3020" y="946"/>
                  </a:cubicBezTo>
                  <a:cubicBezTo>
                    <a:pt x="3082" y="907"/>
                    <a:pt x="3141" y="871"/>
                    <a:pt x="3207" y="828"/>
                  </a:cubicBezTo>
                  <a:cubicBezTo>
                    <a:pt x="3194" y="811"/>
                    <a:pt x="3187" y="798"/>
                    <a:pt x="3181" y="788"/>
                  </a:cubicBezTo>
                  <a:cubicBezTo>
                    <a:pt x="3145" y="749"/>
                    <a:pt x="3112" y="713"/>
                    <a:pt x="3079" y="673"/>
                  </a:cubicBezTo>
                  <a:cubicBezTo>
                    <a:pt x="2984" y="555"/>
                    <a:pt x="2862" y="463"/>
                    <a:pt x="2777" y="338"/>
                  </a:cubicBezTo>
                  <a:cubicBezTo>
                    <a:pt x="2760" y="312"/>
                    <a:pt x="2744" y="289"/>
                    <a:pt x="2724" y="266"/>
                  </a:cubicBezTo>
                  <a:cubicBezTo>
                    <a:pt x="2649" y="184"/>
                    <a:pt x="2570" y="102"/>
                    <a:pt x="2517" y="3"/>
                  </a:cubicBezTo>
                  <a:cubicBezTo>
                    <a:pt x="2517" y="3"/>
                    <a:pt x="2514" y="0"/>
                    <a:pt x="251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25"/>
            <p:cNvSpPr/>
            <p:nvPr/>
          </p:nvSpPr>
          <p:spPr>
            <a:xfrm>
              <a:off x="3377381" y="3969034"/>
              <a:ext cx="118220" cy="112666"/>
            </a:xfrm>
            <a:custGeom>
              <a:avLst/>
              <a:gdLst/>
              <a:ahLst/>
              <a:cxnLst/>
              <a:rect l="l" t="t" r="r" b="b"/>
              <a:pathLst>
                <a:path w="681" h="649" extrusionOk="0">
                  <a:moveTo>
                    <a:pt x="300" y="29"/>
                  </a:moveTo>
                  <a:cubicBezTo>
                    <a:pt x="350" y="29"/>
                    <a:pt x="401" y="41"/>
                    <a:pt x="454" y="60"/>
                  </a:cubicBezTo>
                  <a:cubicBezTo>
                    <a:pt x="566" y="103"/>
                    <a:pt x="618" y="189"/>
                    <a:pt x="631" y="304"/>
                  </a:cubicBezTo>
                  <a:cubicBezTo>
                    <a:pt x="635" y="340"/>
                    <a:pt x="625" y="373"/>
                    <a:pt x="622" y="405"/>
                  </a:cubicBezTo>
                  <a:cubicBezTo>
                    <a:pt x="608" y="465"/>
                    <a:pt x="595" y="520"/>
                    <a:pt x="539" y="553"/>
                  </a:cubicBezTo>
                  <a:cubicBezTo>
                    <a:pt x="481" y="589"/>
                    <a:pt x="420" y="619"/>
                    <a:pt x="355" y="619"/>
                  </a:cubicBezTo>
                  <a:cubicBezTo>
                    <a:pt x="343" y="619"/>
                    <a:pt x="331" y="618"/>
                    <a:pt x="319" y="616"/>
                  </a:cubicBezTo>
                  <a:cubicBezTo>
                    <a:pt x="257" y="609"/>
                    <a:pt x="191" y="599"/>
                    <a:pt x="139" y="560"/>
                  </a:cubicBezTo>
                  <a:cubicBezTo>
                    <a:pt x="70" y="501"/>
                    <a:pt x="24" y="435"/>
                    <a:pt x="40" y="340"/>
                  </a:cubicBezTo>
                  <a:cubicBezTo>
                    <a:pt x="47" y="290"/>
                    <a:pt x="40" y="238"/>
                    <a:pt x="53" y="189"/>
                  </a:cubicBezTo>
                  <a:cubicBezTo>
                    <a:pt x="63" y="146"/>
                    <a:pt x="86" y="120"/>
                    <a:pt x="119" y="93"/>
                  </a:cubicBezTo>
                  <a:cubicBezTo>
                    <a:pt x="177" y="48"/>
                    <a:pt x="237" y="29"/>
                    <a:pt x="300" y="29"/>
                  </a:cubicBezTo>
                  <a:close/>
                  <a:moveTo>
                    <a:pt x="295" y="1"/>
                  </a:moveTo>
                  <a:cubicBezTo>
                    <a:pt x="276" y="1"/>
                    <a:pt x="257" y="2"/>
                    <a:pt x="237" y="5"/>
                  </a:cubicBezTo>
                  <a:cubicBezTo>
                    <a:pt x="162" y="14"/>
                    <a:pt x="99" y="57"/>
                    <a:pt x="50" y="116"/>
                  </a:cubicBezTo>
                  <a:cubicBezTo>
                    <a:pt x="43" y="126"/>
                    <a:pt x="37" y="143"/>
                    <a:pt x="33" y="156"/>
                  </a:cubicBezTo>
                  <a:cubicBezTo>
                    <a:pt x="24" y="235"/>
                    <a:pt x="10" y="313"/>
                    <a:pt x="1" y="392"/>
                  </a:cubicBezTo>
                  <a:cubicBezTo>
                    <a:pt x="1" y="396"/>
                    <a:pt x="1" y="399"/>
                    <a:pt x="4" y="402"/>
                  </a:cubicBezTo>
                  <a:cubicBezTo>
                    <a:pt x="27" y="465"/>
                    <a:pt x="50" y="527"/>
                    <a:pt x="106" y="573"/>
                  </a:cubicBezTo>
                  <a:cubicBezTo>
                    <a:pt x="171" y="622"/>
                    <a:pt x="250" y="635"/>
                    <a:pt x="326" y="645"/>
                  </a:cubicBezTo>
                  <a:cubicBezTo>
                    <a:pt x="338" y="647"/>
                    <a:pt x="351" y="648"/>
                    <a:pt x="363" y="648"/>
                  </a:cubicBezTo>
                  <a:cubicBezTo>
                    <a:pt x="430" y="648"/>
                    <a:pt x="491" y="619"/>
                    <a:pt x="553" y="583"/>
                  </a:cubicBezTo>
                  <a:cubicBezTo>
                    <a:pt x="612" y="547"/>
                    <a:pt x="631" y="488"/>
                    <a:pt x="641" y="422"/>
                  </a:cubicBezTo>
                  <a:cubicBezTo>
                    <a:pt x="641" y="422"/>
                    <a:pt x="641" y="419"/>
                    <a:pt x="641" y="419"/>
                  </a:cubicBezTo>
                  <a:cubicBezTo>
                    <a:pt x="648" y="392"/>
                    <a:pt x="651" y="366"/>
                    <a:pt x="658" y="343"/>
                  </a:cubicBezTo>
                  <a:cubicBezTo>
                    <a:pt x="681" y="215"/>
                    <a:pt x="589" y="97"/>
                    <a:pt x="516" y="57"/>
                  </a:cubicBezTo>
                  <a:cubicBezTo>
                    <a:pt x="446" y="21"/>
                    <a:pt x="371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25"/>
            <p:cNvSpPr/>
            <p:nvPr/>
          </p:nvSpPr>
          <p:spPr>
            <a:xfrm>
              <a:off x="3381374" y="3974068"/>
              <a:ext cx="106242" cy="102424"/>
            </a:xfrm>
            <a:custGeom>
              <a:avLst/>
              <a:gdLst/>
              <a:ahLst/>
              <a:cxnLst/>
              <a:rect l="l" t="t" r="r" b="b"/>
              <a:pathLst>
                <a:path w="612" h="590" extrusionOk="0">
                  <a:moveTo>
                    <a:pt x="202" y="156"/>
                  </a:moveTo>
                  <a:cubicBezTo>
                    <a:pt x="209" y="156"/>
                    <a:pt x="217" y="158"/>
                    <a:pt x="227" y="160"/>
                  </a:cubicBezTo>
                  <a:cubicBezTo>
                    <a:pt x="211" y="173"/>
                    <a:pt x="194" y="186"/>
                    <a:pt x="185" y="202"/>
                  </a:cubicBezTo>
                  <a:cubicBezTo>
                    <a:pt x="175" y="215"/>
                    <a:pt x="171" y="235"/>
                    <a:pt x="165" y="258"/>
                  </a:cubicBezTo>
                  <a:lnTo>
                    <a:pt x="273" y="281"/>
                  </a:lnTo>
                  <a:cubicBezTo>
                    <a:pt x="286" y="245"/>
                    <a:pt x="300" y="206"/>
                    <a:pt x="342" y="192"/>
                  </a:cubicBezTo>
                  <a:cubicBezTo>
                    <a:pt x="352" y="190"/>
                    <a:pt x="363" y="189"/>
                    <a:pt x="374" y="189"/>
                  </a:cubicBezTo>
                  <a:cubicBezTo>
                    <a:pt x="390" y="189"/>
                    <a:pt x="406" y="190"/>
                    <a:pt x="421" y="192"/>
                  </a:cubicBezTo>
                  <a:cubicBezTo>
                    <a:pt x="467" y="202"/>
                    <a:pt x="484" y="242"/>
                    <a:pt x="484" y="321"/>
                  </a:cubicBezTo>
                  <a:cubicBezTo>
                    <a:pt x="493" y="327"/>
                    <a:pt x="507" y="337"/>
                    <a:pt x="533" y="350"/>
                  </a:cubicBezTo>
                  <a:cubicBezTo>
                    <a:pt x="507" y="353"/>
                    <a:pt x="490" y="357"/>
                    <a:pt x="470" y="360"/>
                  </a:cubicBezTo>
                  <a:cubicBezTo>
                    <a:pt x="461" y="390"/>
                    <a:pt x="454" y="422"/>
                    <a:pt x="421" y="439"/>
                  </a:cubicBezTo>
                  <a:cubicBezTo>
                    <a:pt x="405" y="449"/>
                    <a:pt x="393" y="454"/>
                    <a:pt x="384" y="454"/>
                  </a:cubicBezTo>
                  <a:cubicBezTo>
                    <a:pt x="369" y="454"/>
                    <a:pt x="362" y="439"/>
                    <a:pt x="355" y="406"/>
                  </a:cubicBezTo>
                  <a:cubicBezTo>
                    <a:pt x="358" y="405"/>
                    <a:pt x="360" y="404"/>
                    <a:pt x="363" y="404"/>
                  </a:cubicBezTo>
                  <a:cubicBezTo>
                    <a:pt x="375" y="404"/>
                    <a:pt x="386" y="417"/>
                    <a:pt x="398" y="417"/>
                  </a:cubicBezTo>
                  <a:cubicBezTo>
                    <a:pt x="403" y="417"/>
                    <a:pt x="409" y="415"/>
                    <a:pt x="415" y="409"/>
                  </a:cubicBezTo>
                  <a:cubicBezTo>
                    <a:pt x="431" y="393"/>
                    <a:pt x="441" y="376"/>
                    <a:pt x="438" y="350"/>
                  </a:cubicBezTo>
                  <a:lnTo>
                    <a:pt x="316" y="324"/>
                  </a:lnTo>
                  <a:cubicBezTo>
                    <a:pt x="309" y="327"/>
                    <a:pt x="306" y="334"/>
                    <a:pt x="303" y="340"/>
                  </a:cubicBezTo>
                  <a:cubicBezTo>
                    <a:pt x="284" y="370"/>
                    <a:pt x="267" y="384"/>
                    <a:pt x="244" y="384"/>
                  </a:cubicBezTo>
                  <a:cubicBezTo>
                    <a:pt x="231" y="384"/>
                    <a:pt x="216" y="379"/>
                    <a:pt x="198" y="370"/>
                  </a:cubicBezTo>
                  <a:cubicBezTo>
                    <a:pt x="178" y="357"/>
                    <a:pt x="162" y="340"/>
                    <a:pt x="145" y="321"/>
                  </a:cubicBezTo>
                  <a:cubicBezTo>
                    <a:pt x="129" y="301"/>
                    <a:pt x="116" y="275"/>
                    <a:pt x="99" y="248"/>
                  </a:cubicBezTo>
                  <a:cubicBezTo>
                    <a:pt x="109" y="248"/>
                    <a:pt x="122" y="242"/>
                    <a:pt x="135" y="238"/>
                  </a:cubicBezTo>
                  <a:cubicBezTo>
                    <a:pt x="159" y="175"/>
                    <a:pt x="172" y="156"/>
                    <a:pt x="202" y="156"/>
                  </a:cubicBezTo>
                  <a:close/>
                  <a:moveTo>
                    <a:pt x="277" y="0"/>
                  </a:moveTo>
                  <a:cubicBezTo>
                    <a:pt x="214" y="0"/>
                    <a:pt x="154" y="19"/>
                    <a:pt x="96" y="64"/>
                  </a:cubicBezTo>
                  <a:cubicBezTo>
                    <a:pt x="63" y="91"/>
                    <a:pt x="40" y="117"/>
                    <a:pt x="30" y="160"/>
                  </a:cubicBezTo>
                  <a:cubicBezTo>
                    <a:pt x="17" y="209"/>
                    <a:pt x="24" y="261"/>
                    <a:pt x="17" y="311"/>
                  </a:cubicBezTo>
                  <a:cubicBezTo>
                    <a:pt x="1" y="406"/>
                    <a:pt x="47" y="472"/>
                    <a:pt x="116" y="531"/>
                  </a:cubicBezTo>
                  <a:cubicBezTo>
                    <a:pt x="168" y="570"/>
                    <a:pt x="234" y="580"/>
                    <a:pt x="296" y="587"/>
                  </a:cubicBezTo>
                  <a:cubicBezTo>
                    <a:pt x="308" y="589"/>
                    <a:pt x="320" y="590"/>
                    <a:pt x="332" y="590"/>
                  </a:cubicBezTo>
                  <a:cubicBezTo>
                    <a:pt x="397" y="590"/>
                    <a:pt x="458" y="560"/>
                    <a:pt x="516" y="524"/>
                  </a:cubicBezTo>
                  <a:cubicBezTo>
                    <a:pt x="572" y="491"/>
                    <a:pt x="582" y="436"/>
                    <a:pt x="595" y="376"/>
                  </a:cubicBezTo>
                  <a:cubicBezTo>
                    <a:pt x="602" y="344"/>
                    <a:pt x="612" y="307"/>
                    <a:pt x="608" y="275"/>
                  </a:cubicBezTo>
                  <a:cubicBezTo>
                    <a:pt x="595" y="160"/>
                    <a:pt x="543" y="74"/>
                    <a:pt x="431" y="31"/>
                  </a:cubicBezTo>
                  <a:cubicBezTo>
                    <a:pt x="378" y="12"/>
                    <a:pt x="327" y="0"/>
                    <a:pt x="277" y="0"/>
                  </a:cubicBez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25"/>
            <p:cNvSpPr/>
            <p:nvPr/>
          </p:nvSpPr>
          <p:spPr>
            <a:xfrm>
              <a:off x="3398560" y="4000803"/>
              <a:ext cx="75341" cy="52080"/>
            </a:xfrm>
            <a:custGeom>
              <a:avLst/>
              <a:gdLst/>
              <a:ahLst/>
              <a:cxnLst/>
              <a:rect l="l" t="t" r="r" b="b"/>
              <a:pathLst>
                <a:path w="434" h="300" extrusionOk="0">
                  <a:moveTo>
                    <a:pt x="290" y="58"/>
                  </a:moveTo>
                  <a:cubicBezTo>
                    <a:pt x="301" y="58"/>
                    <a:pt x="312" y="60"/>
                    <a:pt x="322" y="65"/>
                  </a:cubicBezTo>
                  <a:cubicBezTo>
                    <a:pt x="348" y="81"/>
                    <a:pt x="358" y="124"/>
                    <a:pt x="342" y="163"/>
                  </a:cubicBezTo>
                  <a:cubicBezTo>
                    <a:pt x="309" y="157"/>
                    <a:pt x="270" y="150"/>
                    <a:pt x="233" y="140"/>
                  </a:cubicBezTo>
                  <a:cubicBezTo>
                    <a:pt x="207" y="134"/>
                    <a:pt x="204" y="114"/>
                    <a:pt x="217" y="91"/>
                  </a:cubicBezTo>
                  <a:cubicBezTo>
                    <a:pt x="233" y="70"/>
                    <a:pt x="262" y="58"/>
                    <a:pt x="290" y="58"/>
                  </a:cubicBezTo>
                  <a:close/>
                  <a:moveTo>
                    <a:pt x="89" y="142"/>
                  </a:moveTo>
                  <a:cubicBezTo>
                    <a:pt x="122" y="142"/>
                    <a:pt x="147" y="154"/>
                    <a:pt x="174" y="157"/>
                  </a:cubicBezTo>
                  <a:cubicBezTo>
                    <a:pt x="178" y="163"/>
                    <a:pt x="181" y="167"/>
                    <a:pt x="181" y="173"/>
                  </a:cubicBezTo>
                  <a:cubicBezTo>
                    <a:pt x="171" y="183"/>
                    <a:pt x="161" y="199"/>
                    <a:pt x="148" y="199"/>
                  </a:cubicBezTo>
                  <a:cubicBezTo>
                    <a:pt x="112" y="199"/>
                    <a:pt x="92" y="176"/>
                    <a:pt x="69" y="144"/>
                  </a:cubicBezTo>
                  <a:cubicBezTo>
                    <a:pt x="76" y="142"/>
                    <a:pt x="83" y="142"/>
                    <a:pt x="89" y="142"/>
                  </a:cubicBezTo>
                  <a:close/>
                  <a:moveTo>
                    <a:pt x="107" y="1"/>
                  </a:moveTo>
                  <a:cubicBezTo>
                    <a:pt x="74" y="1"/>
                    <a:pt x="61" y="18"/>
                    <a:pt x="36" y="84"/>
                  </a:cubicBezTo>
                  <a:cubicBezTo>
                    <a:pt x="23" y="88"/>
                    <a:pt x="10" y="91"/>
                    <a:pt x="0" y="94"/>
                  </a:cubicBezTo>
                  <a:cubicBezTo>
                    <a:pt x="17" y="121"/>
                    <a:pt x="30" y="144"/>
                    <a:pt x="46" y="167"/>
                  </a:cubicBezTo>
                  <a:cubicBezTo>
                    <a:pt x="63" y="183"/>
                    <a:pt x="79" y="203"/>
                    <a:pt x="99" y="213"/>
                  </a:cubicBezTo>
                  <a:cubicBezTo>
                    <a:pt x="116" y="224"/>
                    <a:pt x="131" y="229"/>
                    <a:pt x="144" y="229"/>
                  </a:cubicBezTo>
                  <a:cubicBezTo>
                    <a:pt x="167" y="229"/>
                    <a:pt x="185" y="214"/>
                    <a:pt x="204" y="183"/>
                  </a:cubicBezTo>
                  <a:cubicBezTo>
                    <a:pt x="207" y="180"/>
                    <a:pt x="210" y="173"/>
                    <a:pt x="214" y="170"/>
                  </a:cubicBezTo>
                  <a:lnTo>
                    <a:pt x="335" y="193"/>
                  </a:lnTo>
                  <a:cubicBezTo>
                    <a:pt x="342" y="222"/>
                    <a:pt x="332" y="239"/>
                    <a:pt x="316" y="255"/>
                  </a:cubicBezTo>
                  <a:cubicBezTo>
                    <a:pt x="310" y="261"/>
                    <a:pt x="305" y="263"/>
                    <a:pt x="300" y="263"/>
                  </a:cubicBezTo>
                  <a:cubicBezTo>
                    <a:pt x="286" y="263"/>
                    <a:pt x="274" y="248"/>
                    <a:pt x="261" y="248"/>
                  </a:cubicBezTo>
                  <a:cubicBezTo>
                    <a:pt x="260" y="248"/>
                    <a:pt x="258" y="248"/>
                    <a:pt x="256" y="249"/>
                  </a:cubicBezTo>
                  <a:cubicBezTo>
                    <a:pt x="263" y="284"/>
                    <a:pt x="270" y="300"/>
                    <a:pt x="286" y="300"/>
                  </a:cubicBezTo>
                  <a:cubicBezTo>
                    <a:pt x="295" y="300"/>
                    <a:pt x="306" y="294"/>
                    <a:pt x="322" y="285"/>
                  </a:cubicBezTo>
                  <a:cubicBezTo>
                    <a:pt x="355" y="268"/>
                    <a:pt x="362" y="236"/>
                    <a:pt x="371" y="206"/>
                  </a:cubicBezTo>
                  <a:cubicBezTo>
                    <a:pt x="391" y="203"/>
                    <a:pt x="408" y="199"/>
                    <a:pt x="434" y="196"/>
                  </a:cubicBezTo>
                  <a:cubicBezTo>
                    <a:pt x="408" y="183"/>
                    <a:pt x="394" y="173"/>
                    <a:pt x="381" y="167"/>
                  </a:cubicBezTo>
                  <a:cubicBezTo>
                    <a:pt x="385" y="88"/>
                    <a:pt x="368" y="48"/>
                    <a:pt x="319" y="38"/>
                  </a:cubicBezTo>
                  <a:cubicBezTo>
                    <a:pt x="306" y="36"/>
                    <a:pt x="290" y="35"/>
                    <a:pt x="274" y="35"/>
                  </a:cubicBezTo>
                  <a:cubicBezTo>
                    <a:pt x="263" y="35"/>
                    <a:pt x="251" y="36"/>
                    <a:pt x="240" y="38"/>
                  </a:cubicBezTo>
                  <a:cubicBezTo>
                    <a:pt x="201" y="48"/>
                    <a:pt x="187" y="91"/>
                    <a:pt x="174" y="127"/>
                  </a:cubicBezTo>
                  <a:lnTo>
                    <a:pt x="66" y="104"/>
                  </a:lnTo>
                  <a:cubicBezTo>
                    <a:pt x="72" y="81"/>
                    <a:pt x="76" y="61"/>
                    <a:pt x="86" y="45"/>
                  </a:cubicBezTo>
                  <a:cubicBezTo>
                    <a:pt x="95" y="32"/>
                    <a:pt x="112" y="19"/>
                    <a:pt x="128" y="2"/>
                  </a:cubicBezTo>
                  <a:cubicBezTo>
                    <a:pt x="120" y="1"/>
                    <a:pt x="113" y="1"/>
                    <a:pt x="10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25"/>
            <p:cNvSpPr/>
            <p:nvPr/>
          </p:nvSpPr>
          <p:spPr>
            <a:xfrm>
              <a:off x="3410539" y="4025280"/>
              <a:ext cx="19443" cy="10242"/>
            </a:xfrm>
            <a:custGeom>
              <a:avLst/>
              <a:gdLst/>
              <a:ahLst/>
              <a:cxnLst/>
              <a:rect l="l" t="t" r="r" b="b"/>
              <a:pathLst>
                <a:path w="112" h="59" extrusionOk="0">
                  <a:moveTo>
                    <a:pt x="20" y="1"/>
                  </a:moveTo>
                  <a:cubicBezTo>
                    <a:pt x="14" y="1"/>
                    <a:pt x="7" y="1"/>
                    <a:pt x="0" y="3"/>
                  </a:cubicBezTo>
                  <a:cubicBezTo>
                    <a:pt x="23" y="35"/>
                    <a:pt x="43" y="58"/>
                    <a:pt x="79" y="58"/>
                  </a:cubicBezTo>
                  <a:cubicBezTo>
                    <a:pt x="92" y="58"/>
                    <a:pt x="102" y="42"/>
                    <a:pt x="112" y="32"/>
                  </a:cubicBezTo>
                  <a:cubicBezTo>
                    <a:pt x="112" y="26"/>
                    <a:pt x="109" y="22"/>
                    <a:pt x="105" y="16"/>
                  </a:cubicBezTo>
                  <a:cubicBezTo>
                    <a:pt x="78" y="13"/>
                    <a:pt x="53" y="1"/>
                    <a:pt x="20" y="1"/>
                  </a:cubicBez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25"/>
            <p:cNvSpPr/>
            <p:nvPr/>
          </p:nvSpPr>
          <p:spPr>
            <a:xfrm>
              <a:off x="3433801" y="4010698"/>
              <a:ext cx="27081" cy="18575"/>
            </a:xfrm>
            <a:custGeom>
              <a:avLst/>
              <a:gdLst/>
              <a:ahLst/>
              <a:cxnLst/>
              <a:rect l="l" t="t" r="r" b="b"/>
              <a:pathLst>
                <a:path w="156" h="107" extrusionOk="0">
                  <a:moveTo>
                    <a:pt x="87" y="1"/>
                  </a:moveTo>
                  <a:cubicBezTo>
                    <a:pt x="59" y="1"/>
                    <a:pt x="30" y="13"/>
                    <a:pt x="14" y="34"/>
                  </a:cubicBezTo>
                  <a:cubicBezTo>
                    <a:pt x="1" y="57"/>
                    <a:pt x="4" y="77"/>
                    <a:pt x="30" y="83"/>
                  </a:cubicBezTo>
                  <a:cubicBezTo>
                    <a:pt x="67" y="93"/>
                    <a:pt x="106" y="100"/>
                    <a:pt x="139" y="106"/>
                  </a:cubicBezTo>
                  <a:cubicBezTo>
                    <a:pt x="155" y="67"/>
                    <a:pt x="145" y="24"/>
                    <a:pt x="119" y="8"/>
                  </a:cubicBezTo>
                  <a:cubicBezTo>
                    <a:pt x="109" y="3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4;p25"/>
            <p:cNvSpPr/>
            <p:nvPr/>
          </p:nvSpPr>
          <p:spPr>
            <a:xfrm>
              <a:off x="3336933" y="4150619"/>
              <a:ext cx="26908" cy="30380"/>
            </a:xfrm>
            <a:custGeom>
              <a:avLst/>
              <a:gdLst/>
              <a:ahLst/>
              <a:cxnLst/>
              <a:rect l="l" t="t" r="r" b="b"/>
              <a:pathLst>
                <a:path w="155" h="175" fill="none" extrusionOk="0">
                  <a:moveTo>
                    <a:pt x="151" y="174"/>
                  </a:moveTo>
                  <a:cubicBezTo>
                    <a:pt x="155" y="131"/>
                    <a:pt x="142" y="85"/>
                    <a:pt x="115" y="53"/>
                  </a:cubicBezTo>
                  <a:cubicBezTo>
                    <a:pt x="86" y="23"/>
                    <a:pt x="46" y="0"/>
                    <a:pt x="0" y="0"/>
                  </a:cubicBezTo>
                </a:path>
              </a:pathLst>
            </a:custGeom>
            <a:noFill/>
            <a:ln w="825" cap="flat" cmpd="sng">
              <a:solidFill>
                <a:schemeClr val="dk1"/>
              </a:solidFill>
              <a:prstDash val="solid"/>
              <a:miter lim="3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674;p25"/>
          <p:cNvGrpSpPr/>
          <p:nvPr/>
        </p:nvGrpSpPr>
        <p:grpSpPr>
          <a:xfrm rot="-273031">
            <a:off x="-201223" y="3961200"/>
            <a:ext cx="1301399" cy="1280446"/>
            <a:chOff x="4852281" y="1439171"/>
            <a:chExt cx="1413952" cy="1421088"/>
          </a:xfrm>
        </p:grpSpPr>
        <p:sp>
          <p:nvSpPr>
            <p:cNvPr id="16" name="Google Shape;675;p25"/>
            <p:cNvSpPr/>
            <p:nvPr/>
          </p:nvSpPr>
          <p:spPr>
            <a:xfrm>
              <a:off x="5001056" y="1439171"/>
              <a:ext cx="795250" cy="785540"/>
            </a:xfrm>
            <a:custGeom>
              <a:avLst/>
              <a:gdLst/>
              <a:ahLst/>
              <a:cxnLst/>
              <a:rect l="l" t="t" r="r" b="b"/>
              <a:pathLst>
                <a:path w="4581" h="4525" extrusionOk="0">
                  <a:moveTo>
                    <a:pt x="3598" y="366"/>
                  </a:moveTo>
                  <a:cubicBezTo>
                    <a:pt x="3615" y="366"/>
                    <a:pt x="3630" y="379"/>
                    <a:pt x="3651" y="405"/>
                  </a:cubicBezTo>
                  <a:cubicBezTo>
                    <a:pt x="3710" y="467"/>
                    <a:pt x="3766" y="536"/>
                    <a:pt x="3818" y="605"/>
                  </a:cubicBezTo>
                  <a:cubicBezTo>
                    <a:pt x="3864" y="661"/>
                    <a:pt x="3904" y="720"/>
                    <a:pt x="3947" y="773"/>
                  </a:cubicBezTo>
                  <a:cubicBezTo>
                    <a:pt x="4048" y="891"/>
                    <a:pt x="4150" y="1003"/>
                    <a:pt x="4255" y="1118"/>
                  </a:cubicBezTo>
                  <a:cubicBezTo>
                    <a:pt x="4272" y="1137"/>
                    <a:pt x="4295" y="1154"/>
                    <a:pt x="4315" y="1170"/>
                  </a:cubicBezTo>
                  <a:cubicBezTo>
                    <a:pt x="4334" y="1187"/>
                    <a:pt x="4338" y="1206"/>
                    <a:pt x="4321" y="1226"/>
                  </a:cubicBezTo>
                  <a:cubicBezTo>
                    <a:pt x="4298" y="1249"/>
                    <a:pt x="4278" y="1275"/>
                    <a:pt x="4252" y="1298"/>
                  </a:cubicBezTo>
                  <a:cubicBezTo>
                    <a:pt x="4104" y="1427"/>
                    <a:pt x="3956" y="1555"/>
                    <a:pt x="3809" y="1683"/>
                  </a:cubicBezTo>
                  <a:cubicBezTo>
                    <a:pt x="3782" y="1706"/>
                    <a:pt x="3756" y="1729"/>
                    <a:pt x="3730" y="1752"/>
                  </a:cubicBezTo>
                  <a:cubicBezTo>
                    <a:pt x="3713" y="1768"/>
                    <a:pt x="3697" y="1778"/>
                    <a:pt x="3674" y="1794"/>
                  </a:cubicBezTo>
                  <a:cubicBezTo>
                    <a:pt x="3450" y="1499"/>
                    <a:pt x="3165" y="1266"/>
                    <a:pt x="2922" y="990"/>
                  </a:cubicBezTo>
                  <a:cubicBezTo>
                    <a:pt x="2961" y="947"/>
                    <a:pt x="2994" y="911"/>
                    <a:pt x="3027" y="878"/>
                  </a:cubicBezTo>
                  <a:cubicBezTo>
                    <a:pt x="3109" y="799"/>
                    <a:pt x="3191" y="727"/>
                    <a:pt x="3270" y="651"/>
                  </a:cubicBezTo>
                  <a:cubicBezTo>
                    <a:pt x="3342" y="579"/>
                    <a:pt x="3411" y="510"/>
                    <a:pt x="3483" y="441"/>
                  </a:cubicBezTo>
                  <a:cubicBezTo>
                    <a:pt x="3503" y="424"/>
                    <a:pt x="3523" y="408"/>
                    <a:pt x="3542" y="395"/>
                  </a:cubicBezTo>
                  <a:cubicBezTo>
                    <a:pt x="3566" y="376"/>
                    <a:pt x="3582" y="366"/>
                    <a:pt x="3598" y="366"/>
                  </a:cubicBezTo>
                  <a:close/>
                  <a:moveTo>
                    <a:pt x="2879" y="43"/>
                  </a:moveTo>
                  <a:cubicBezTo>
                    <a:pt x="2922" y="76"/>
                    <a:pt x="2958" y="109"/>
                    <a:pt x="2997" y="142"/>
                  </a:cubicBezTo>
                  <a:cubicBezTo>
                    <a:pt x="2984" y="158"/>
                    <a:pt x="2977" y="172"/>
                    <a:pt x="2968" y="178"/>
                  </a:cubicBezTo>
                  <a:cubicBezTo>
                    <a:pt x="2784" y="359"/>
                    <a:pt x="2600" y="536"/>
                    <a:pt x="2412" y="714"/>
                  </a:cubicBezTo>
                  <a:cubicBezTo>
                    <a:pt x="2347" y="779"/>
                    <a:pt x="2271" y="838"/>
                    <a:pt x="2205" y="901"/>
                  </a:cubicBezTo>
                  <a:cubicBezTo>
                    <a:pt x="2025" y="1072"/>
                    <a:pt x="1847" y="1246"/>
                    <a:pt x="1663" y="1413"/>
                  </a:cubicBezTo>
                  <a:cubicBezTo>
                    <a:pt x="1374" y="1683"/>
                    <a:pt x="1078" y="1949"/>
                    <a:pt x="789" y="2218"/>
                  </a:cubicBezTo>
                  <a:cubicBezTo>
                    <a:pt x="720" y="2281"/>
                    <a:pt x="658" y="2340"/>
                    <a:pt x="592" y="2402"/>
                  </a:cubicBezTo>
                  <a:cubicBezTo>
                    <a:pt x="438" y="2544"/>
                    <a:pt x="260" y="2662"/>
                    <a:pt x="113" y="2813"/>
                  </a:cubicBezTo>
                  <a:cubicBezTo>
                    <a:pt x="109" y="2816"/>
                    <a:pt x="106" y="2816"/>
                    <a:pt x="93" y="2823"/>
                  </a:cubicBezTo>
                  <a:lnTo>
                    <a:pt x="34" y="2757"/>
                  </a:lnTo>
                  <a:cubicBezTo>
                    <a:pt x="57" y="2737"/>
                    <a:pt x="73" y="2721"/>
                    <a:pt x="93" y="2704"/>
                  </a:cubicBezTo>
                  <a:cubicBezTo>
                    <a:pt x="234" y="2557"/>
                    <a:pt x="375" y="2409"/>
                    <a:pt x="520" y="2268"/>
                  </a:cubicBezTo>
                  <a:cubicBezTo>
                    <a:pt x="661" y="2126"/>
                    <a:pt x="806" y="1992"/>
                    <a:pt x="950" y="1857"/>
                  </a:cubicBezTo>
                  <a:cubicBezTo>
                    <a:pt x="1128" y="1696"/>
                    <a:pt x="1312" y="1541"/>
                    <a:pt x="1489" y="1381"/>
                  </a:cubicBezTo>
                  <a:cubicBezTo>
                    <a:pt x="1647" y="1233"/>
                    <a:pt x="1801" y="1085"/>
                    <a:pt x="1949" y="930"/>
                  </a:cubicBezTo>
                  <a:cubicBezTo>
                    <a:pt x="2228" y="641"/>
                    <a:pt x="2524" y="372"/>
                    <a:pt x="2816" y="99"/>
                  </a:cubicBezTo>
                  <a:cubicBezTo>
                    <a:pt x="2836" y="80"/>
                    <a:pt x="2856" y="63"/>
                    <a:pt x="2879" y="43"/>
                  </a:cubicBezTo>
                  <a:close/>
                  <a:moveTo>
                    <a:pt x="3029" y="174"/>
                  </a:moveTo>
                  <a:cubicBezTo>
                    <a:pt x="3041" y="174"/>
                    <a:pt x="3051" y="187"/>
                    <a:pt x="3069" y="214"/>
                  </a:cubicBezTo>
                  <a:cubicBezTo>
                    <a:pt x="3063" y="224"/>
                    <a:pt x="3056" y="234"/>
                    <a:pt x="3046" y="241"/>
                  </a:cubicBezTo>
                  <a:cubicBezTo>
                    <a:pt x="2968" y="319"/>
                    <a:pt x="2892" y="392"/>
                    <a:pt x="2813" y="467"/>
                  </a:cubicBezTo>
                  <a:cubicBezTo>
                    <a:pt x="2646" y="631"/>
                    <a:pt x="2478" y="792"/>
                    <a:pt x="2310" y="957"/>
                  </a:cubicBezTo>
                  <a:cubicBezTo>
                    <a:pt x="2189" y="1075"/>
                    <a:pt x="2071" y="1200"/>
                    <a:pt x="1943" y="1315"/>
                  </a:cubicBezTo>
                  <a:cubicBezTo>
                    <a:pt x="1841" y="1410"/>
                    <a:pt x="1729" y="1492"/>
                    <a:pt x="1624" y="1584"/>
                  </a:cubicBezTo>
                  <a:cubicBezTo>
                    <a:pt x="1499" y="1696"/>
                    <a:pt x="1381" y="1814"/>
                    <a:pt x="1259" y="1926"/>
                  </a:cubicBezTo>
                  <a:cubicBezTo>
                    <a:pt x="1239" y="1946"/>
                    <a:pt x="1223" y="1965"/>
                    <a:pt x="1207" y="1982"/>
                  </a:cubicBezTo>
                  <a:cubicBezTo>
                    <a:pt x="1124" y="2057"/>
                    <a:pt x="1042" y="2133"/>
                    <a:pt x="960" y="2212"/>
                  </a:cubicBezTo>
                  <a:cubicBezTo>
                    <a:pt x="848" y="2317"/>
                    <a:pt x="730" y="2415"/>
                    <a:pt x="612" y="2514"/>
                  </a:cubicBezTo>
                  <a:cubicBezTo>
                    <a:pt x="474" y="2629"/>
                    <a:pt x="349" y="2754"/>
                    <a:pt x="218" y="2872"/>
                  </a:cubicBezTo>
                  <a:lnTo>
                    <a:pt x="178" y="2908"/>
                  </a:lnTo>
                  <a:lnTo>
                    <a:pt x="122" y="2849"/>
                  </a:lnTo>
                  <a:cubicBezTo>
                    <a:pt x="211" y="2764"/>
                    <a:pt x="297" y="2681"/>
                    <a:pt x="389" y="2609"/>
                  </a:cubicBezTo>
                  <a:cubicBezTo>
                    <a:pt x="500" y="2521"/>
                    <a:pt x="612" y="2429"/>
                    <a:pt x="720" y="2333"/>
                  </a:cubicBezTo>
                  <a:cubicBezTo>
                    <a:pt x="927" y="2139"/>
                    <a:pt x="1128" y="1942"/>
                    <a:pt x="1331" y="1752"/>
                  </a:cubicBezTo>
                  <a:cubicBezTo>
                    <a:pt x="1588" y="1515"/>
                    <a:pt x="1847" y="1282"/>
                    <a:pt x="2103" y="1045"/>
                  </a:cubicBezTo>
                  <a:cubicBezTo>
                    <a:pt x="2317" y="848"/>
                    <a:pt x="2531" y="648"/>
                    <a:pt x="2744" y="447"/>
                  </a:cubicBezTo>
                  <a:cubicBezTo>
                    <a:pt x="2826" y="369"/>
                    <a:pt x="2908" y="283"/>
                    <a:pt x="2991" y="201"/>
                  </a:cubicBezTo>
                  <a:cubicBezTo>
                    <a:pt x="3008" y="183"/>
                    <a:pt x="3020" y="174"/>
                    <a:pt x="3029" y="174"/>
                  </a:cubicBezTo>
                  <a:close/>
                  <a:moveTo>
                    <a:pt x="3096" y="237"/>
                  </a:moveTo>
                  <a:lnTo>
                    <a:pt x="3358" y="520"/>
                  </a:lnTo>
                  <a:cubicBezTo>
                    <a:pt x="3197" y="674"/>
                    <a:pt x="3040" y="825"/>
                    <a:pt x="2879" y="980"/>
                  </a:cubicBezTo>
                  <a:cubicBezTo>
                    <a:pt x="2895" y="999"/>
                    <a:pt x="2902" y="1016"/>
                    <a:pt x="2915" y="1029"/>
                  </a:cubicBezTo>
                  <a:cubicBezTo>
                    <a:pt x="3004" y="1124"/>
                    <a:pt x="3096" y="1223"/>
                    <a:pt x="3184" y="1315"/>
                  </a:cubicBezTo>
                  <a:cubicBezTo>
                    <a:pt x="3312" y="1449"/>
                    <a:pt x="3441" y="1578"/>
                    <a:pt x="3569" y="1712"/>
                  </a:cubicBezTo>
                  <a:cubicBezTo>
                    <a:pt x="3592" y="1739"/>
                    <a:pt x="3611" y="1771"/>
                    <a:pt x="3638" y="1798"/>
                  </a:cubicBezTo>
                  <a:cubicBezTo>
                    <a:pt x="3655" y="1818"/>
                    <a:pt x="3667" y="1828"/>
                    <a:pt x="3679" y="1828"/>
                  </a:cubicBezTo>
                  <a:cubicBezTo>
                    <a:pt x="3691" y="1828"/>
                    <a:pt x="3703" y="1820"/>
                    <a:pt x="3720" y="1804"/>
                  </a:cubicBezTo>
                  <a:cubicBezTo>
                    <a:pt x="3809" y="1732"/>
                    <a:pt x="3891" y="1656"/>
                    <a:pt x="3976" y="1584"/>
                  </a:cubicBezTo>
                  <a:cubicBezTo>
                    <a:pt x="4035" y="1535"/>
                    <a:pt x="4094" y="1486"/>
                    <a:pt x="4160" y="1433"/>
                  </a:cubicBezTo>
                  <a:cubicBezTo>
                    <a:pt x="4209" y="1476"/>
                    <a:pt x="4255" y="1515"/>
                    <a:pt x="4308" y="1561"/>
                  </a:cubicBezTo>
                  <a:cubicBezTo>
                    <a:pt x="4292" y="1581"/>
                    <a:pt x="4282" y="1597"/>
                    <a:pt x="4265" y="1614"/>
                  </a:cubicBezTo>
                  <a:cubicBezTo>
                    <a:pt x="4193" y="1683"/>
                    <a:pt x="4117" y="1752"/>
                    <a:pt x="4042" y="1821"/>
                  </a:cubicBezTo>
                  <a:cubicBezTo>
                    <a:pt x="3904" y="1952"/>
                    <a:pt x="3759" y="2084"/>
                    <a:pt x="3621" y="2215"/>
                  </a:cubicBezTo>
                  <a:cubicBezTo>
                    <a:pt x="3460" y="2369"/>
                    <a:pt x="3306" y="2530"/>
                    <a:pt x="3142" y="2681"/>
                  </a:cubicBezTo>
                  <a:cubicBezTo>
                    <a:pt x="2997" y="2810"/>
                    <a:pt x="2846" y="2931"/>
                    <a:pt x="2698" y="3059"/>
                  </a:cubicBezTo>
                  <a:cubicBezTo>
                    <a:pt x="2603" y="3145"/>
                    <a:pt x="2508" y="3237"/>
                    <a:pt x="2409" y="3325"/>
                  </a:cubicBezTo>
                  <a:cubicBezTo>
                    <a:pt x="2268" y="3450"/>
                    <a:pt x="2123" y="3572"/>
                    <a:pt x="1982" y="3700"/>
                  </a:cubicBezTo>
                  <a:cubicBezTo>
                    <a:pt x="1851" y="3818"/>
                    <a:pt x="1726" y="3940"/>
                    <a:pt x="1598" y="4058"/>
                  </a:cubicBezTo>
                  <a:cubicBezTo>
                    <a:pt x="1558" y="4094"/>
                    <a:pt x="1519" y="4127"/>
                    <a:pt x="1473" y="4163"/>
                  </a:cubicBezTo>
                  <a:cubicBezTo>
                    <a:pt x="1440" y="4134"/>
                    <a:pt x="1410" y="4104"/>
                    <a:pt x="1377" y="4074"/>
                  </a:cubicBezTo>
                  <a:cubicBezTo>
                    <a:pt x="1295" y="3992"/>
                    <a:pt x="1213" y="3910"/>
                    <a:pt x="1131" y="3828"/>
                  </a:cubicBezTo>
                  <a:cubicBezTo>
                    <a:pt x="1059" y="3752"/>
                    <a:pt x="983" y="3680"/>
                    <a:pt x="908" y="3608"/>
                  </a:cubicBezTo>
                  <a:cubicBezTo>
                    <a:pt x="783" y="3483"/>
                    <a:pt x="658" y="3358"/>
                    <a:pt x="527" y="3237"/>
                  </a:cubicBezTo>
                  <a:cubicBezTo>
                    <a:pt x="451" y="3164"/>
                    <a:pt x="366" y="3095"/>
                    <a:pt x="283" y="3023"/>
                  </a:cubicBezTo>
                  <a:cubicBezTo>
                    <a:pt x="260" y="3000"/>
                    <a:pt x="237" y="2977"/>
                    <a:pt x="208" y="2944"/>
                  </a:cubicBezTo>
                  <a:cubicBezTo>
                    <a:pt x="234" y="2911"/>
                    <a:pt x="254" y="2879"/>
                    <a:pt x="280" y="2856"/>
                  </a:cubicBezTo>
                  <a:cubicBezTo>
                    <a:pt x="418" y="2731"/>
                    <a:pt x="550" y="2603"/>
                    <a:pt x="691" y="2488"/>
                  </a:cubicBezTo>
                  <a:cubicBezTo>
                    <a:pt x="891" y="2327"/>
                    <a:pt x="1072" y="2143"/>
                    <a:pt x="1259" y="1972"/>
                  </a:cubicBezTo>
                  <a:cubicBezTo>
                    <a:pt x="1404" y="1840"/>
                    <a:pt x="1538" y="1706"/>
                    <a:pt x="1683" y="1578"/>
                  </a:cubicBezTo>
                  <a:cubicBezTo>
                    <a:pt x="1821" y="1453"/>
                    <a:pt x="1966" y="1335"/>
                    <a:pt x="2103" y="1206"/>
                  </a:cubicBezTo>
                  <a:cubicBezTo>
                    <a:pt x="2215" y="1105"/>
                    <a:pt x="2317" y="993"/>
                    <a:pt x="2425" y="884"/>
                  </a:cubicBezTo>
                  <a:cubicBezTo>
                    <a:pt x="2439" y="871"/>
                    <a:pt x="2452" y="858"/>
                    <a:pt x="2465" y="845"/>
                  </a:cubicBezTo>
                  <a:cubicBezTo>
                    <a:pt x="2619" y="697"/>
                    <a:pt x="2774" y="553"/>
                    <a:pt x="2928" y="405"/>
                  </a:cubicBezTo>
                  <a:cubicBezTo>
                    <a:pt x="2968" y="365"/>
                    <a:pt x="3007" y="323"/>
                    <a:pt x="3046" y="283"/>
                  </a:cubicBezTo>
                  <a:cubicBezTo>
                    <a:pt x="3060" y="270"/>
                    <a:pt x="3076" y="257"/>
                    <a:pt x="3096" y="237"/>
                  </a:cubicBezTo>
                  <a:close/>
                  <a:moveTo>
                    <a:pt x="4338" y="1601"/>
                  </a:moveTo>
                  <a:lnTo>
                    <a:pt x="4393" y="1663"/>
                  </a:lnTo>
                  <a:cubicBezTo>
                    <a:pt x="4387" y="1673"/>
                    <a:pt x="4383" y="1683"/>
                    <a:pt x="4374" y="1693"/>
                  </a:cubicBezTo>
                  <a:cubicBezTo>
                    <a:pt x="4236" y="1817"/>
                    <a:pt x="4094" y="1942"/>
                    <a:pt x="3960" y="2074"/>
                  </a:cubicBezTo>
                  <a:cubicBezTo>
                    <a:pt x="3861" y="2169"/>
                    <a:pt x="3772" y="2274"/>
                    <a:pt x="3680" y="2376"/>
                  </a:cubicBezTo>
                  <a:cubicBezTo>
                    <a:pt x="3651" y="2402"/>
                    <a:pt x="3625" y="2435"/>
                    <a:pt x="3598" y="2461"/>
                  </a:cubicBezTo>
                  <a:cubicBezTo>
                    <a:pt x="3421" y="2626"/>
                    <a:pt x="3263" y="2813"/>
                    <a:pt x="3069" y="2957"/>
                  </a:cubicBezTo>
                  <a:cubicBezTo>
                    <a:pt x="3007" y="3003"/>
                    <a:pt x="2954" y="3059"/>
                    <a:pt x="2895" y="3112"/>
                  </a:cubicBezTo>
                  <a:cubicBezTo>
                    <a:pt x="2701" y="3286"/>
                    <a:pt x="2508" y="3467"/>
                    <a:pt x="2310" y="3638"/>
                  </a:cubicBezTo>
                  <a:cubicBezTo>
                    <a:pt x="2218" y="3723"/>
                    <a:pt x="2113" y="3792"/>
                    <a:pt x="2018" y="3874"/>
                  </a:cubicBezTo>
                  <a:cubicBezTo>
                    <a:pt x="1887" y="3986"/>
                    <a:pt x="1762" y="4104"/>
                    <a:pt x="1634" y="4222"/>
                  </a:cubicBezTo>
                  <a:cubicBezTo>
                    <a:pt x="1617" y="4239"/>
                    <a:pt x="1598" y="4255"/>
                    <a:pt x="1578" y="4275"/>
                  </a:cubicBezTo>
                  <a:lnTo>
                    <a:pt x="1499" y="4193"/>
                  </a:lnTo>
                  <a:cubicBezTo>
                    <a:pt x="1515" y="4176"/>
                    <a:pt x="1529" y="4163"/>
                    <a:pt x="1545" y="4150"/>
                  </a:cubicBezTo>
                  <a:cubicBezTo>
                    <a:pt x="1637" y="4061"/>
                    <a:pt x="1729" y="3969"/>
                    <a:pt x="1824" y="3881"/>
                  </a:cubicBezTo>
                  <a:cubicBezTo>
                    <a:pt x="1880" y="3828"/>
                    <a:pt x="1943" y="3775"/>
                    <a:pt x="2002" y="3723"/>
                  </a:cubicBezTo>
                  <a:cubicBezTo>
                    <a:pt x="2166" y="3578"/>
                    <a:pt x="2330" y="3434"/>
                    <a:pt x="2494" y="3289"/>
                  </a:cubicBezTo>
                  <a:cubicBezTo>
                    <a:pt x="2603" y="3191"/>
                    <a:pt x="2715" y="3092"/>
                    <a:pt x="2826" y="2994"/>
                  </a:cubicBezTo>
                  <a:cubicBezTo>
                    <a:pt x="2977" y="2862"/>
                    <a:pt x="3132" y="2731"/>
                    <a:pt x="3280" y="2593"/>
                  </a:cubicBezTo>
                  <a:cubicBezTo>
                    <a:pt x="3559" y="2333"/>
                    <a:pt x="3832" y="2067"/>
                    <a:pt x="4108" y="1804"/>
                  </a:cubicBezTo>
                  <a:cubicBezTo>
                    <a:pt x="4167" y="1748"/>
                    <a:pt x="4223" y="1696"/>
                    <a:pt x="4282" y="1643"/>
                  </a:cubicBezTo>
                  <a:cubicBezTo>
                    <a:pt x="4298" y="1627"/>
                    <a:pt x="4315" y="1617"/>
                    <a:pt x="4338" y="1601"/>
                  </a:cubicBezTo>
                  <a:close/>
                  <a:moveTo>
                    <a:pt x="4423" y="1689"/>
                  </a:moveTo>
                  <a:cubicBezTo>
                    <a:pt x="4459" y="1729"/>
                    <a:pt x="4492" y="1762"/>
                    <a:pt x="4521" y="1794"/>
                  </a:cubicBezTo>
                  <a:cubicBezTo>
                    <a:pt x="4535" y="1814"/>
                    <a:pt x="4538" y="1834"/>
                    <a:pt x="4518" y="1850"/>
                  </a:cubicBezTo>
                  <a:cubicBezTo>
                    <a:pt x="4495" y="1870"/>
                    <a:pt x="4472" y="1896"/>
                    <a:pt x="4449" y="1913"/>
                  </a:cubicBezTo>
                  <a:cubicBezTo>
                    <a:pt x="4354" y="1972"/>
                    <a:pt x="4282" y="2054"/>
                    <a:pt x="4209" y="2133"/>
                  </a:cubicBezTo>
                  <a:cubicBezTo>
                    <a:pt x="4065" y="2294"/>
                    <a:pt x="3927" y="2455"/>
                    <a:pt x="3782" y="2616"/>
                  </a:cubicBezTo>
                  <a:cubicBezTo>
                    <a:pt x="3763" y="2639"/>
                    <a:pt x="3743" y="2662"/>
                    <a:pt x="3720" y="2685"/>
                  </a:cubicBezTo>
                  <a:cubicBezTo>
                    <a:pt x="3519" y="2875"/>
                    <a:pt x="3322" y="3066"/>
                    <a:pt x="3125" y="3256"/>
                  </a:cubicBezTo>
                  <a:cubicBezTo>
                    <a:pt x="3037" y="3342"/>
                    <a:pt x="2954" y="3434"/>
                    <a:pt x="2862" y="3516"/>
                  </a:cubicBezTo>
                  <a:cubicBezTo>
                    <a:pt x="2738" y="3628"/>
                    <a:pt x="2606" y="3729"/>
                    <a:pt x="2478" y="3838"/>
                  </a:cubicBezTo>
                  <a:cubicBezTo>
                    <a:pt x="2416" y="3890"/>
                    <a:pt x="2350" y="3943"/>
                    <a:pt x="2287" y="3996"/>
                  </a:cubicBezTo>
                  <a:cubicBezTo>
                    <a:pt x="2159" y="4104"/>
                    <a:pt x="2031" y="4212"/>
                    <a:pt x="1906" y="4321"/>
                  </a:cubicBezTo>
                  <a:cubicBezTo>
                    <a:pt x="1867" y="4354"/>
                    <a:pt x="1828" y="4390"/>
                    <a:pt x="1791" y="4426"/>
                  </a:cubicBezTo>
                  <a:cubicBezTo>
                    <a:pt x="1775" y="4439"/>
                    <a:pt x="1759" y="4456"/>
                    <a:pt x="1739" y="4475"/>
                  </a:cubicBezTo>
                  <a:cubicBezTo>
                    <a:pt x="1690" y="4413"/>
                    <a:pt x="1647" y="4360"/>
                    <a:pt x="1601" y="4298"/>
                  </a:cubicBezTo>
                  <a:cubicBezTo>
                    <a:pt x="1614" y="4285"/>
                    <a:pt x="1627" y="4268"/>
                    <a:pt x="1644" y="4255"/>
                  </a:cubicBezTo>
                  <a:cubicBezTo>
                    <a:pt x="1745" y="4157"/>
                    <a:pt x="1851" y="4058"/>
                    <a:pt x="1959" y="3959"/>
                  </a:cubicBezTo>
                  <a:cubicBezTo>
                    <a:pt x="1985" y="3936"/>
                    <a:pt x="2015" y="3910"/>
                    <a:pt x="2044" y="3890"/>
                  </a:cubicBezTo>
                  <a:cubicBezTo>
                    <a:pt x="2212" y="3769"/>
                    <a:pt x="2363" y="3628"/>
                    <a:pt x="2517" y="3490"/>
                  </a:cubicBezTo>
                  <a:cubicBezTo>
                    <a:pt x="2718" y="3306"/>
                    <a:pt x="2925" y="3125"/>
                    <a:pt x="3132" y="2948"/>
                  </a:cubicBezTo>
                  <a:cubicBezTo>
                    <a:pt x="3263" y="2836"/>
                    <a:pt x="3385" y="2721"/>
                    <a:pt x="3503" y="2596"/>
                  </a:cubicBezTo>
                  <a:cubicBezTo>
                    <a:pt x="3608" y="2481"/>
                    <a:pt x="3726" y="2376"/>
                    <a:pt x="3828" y="2258"/>
                  </a:cubicBezTo>
                  <a:cubicBezTo>
                    <a:pt x="3979" y="2090"/>
                    <a:pt x="4150" y="1939"/>
                    <a:pt x="4315" y="1781"/>
                  </a:cubicBezTo>
                  <a:cubicBezTo>
                    <a:pt x="4347" y="1752"/>
                    <a:pt x="4383" y="1725"/>
                    <a:pt x="4423" y="1689"/>
                  </a:cubicBezTo>
                  <a:close/>
                  <a:moveTo>
                    <a:pt x="2882" y="1"/>
                  </a:moveTo>
                  <a:cubicBezTo>
                    <a:pt x="2859" y="20"/>
                    <a:pt x="2833" y="37"/>
                    <a:pt x="2810" y="60"/>
                  </a:cubicBezTo>
                  <a:cubicBezTo>
                    <a:pt x="2511" y="342"/>
                    <a:pt x="2205" y="618"/>
                    <a:pt x="1920" y="917"/>
                  </a:cubicBezTo>
                  <a:cubicBezTo>
                    <a:pt x="1768" y="1075"/>
                    <a:pt x="1611" y="1226"/>
                    <a:pt x="1453" y="1371"/>
                  </a:cubicBezTo>
                  <a:cubicBezTo>
                    <a:pt x="1282" y="1528"/>
                    <a:pt x="1105" y="1676"/>
                    <a:pt x="934" y="1831"/>
                  </a:cubicBezTo>
                  <a:cubicBezTo>
                    <a:pt x="806" y="1946"/>
                    <a:pt x="681" y="2064"/>
                    <a:pt x="559" y="2182"/>
                  </a:cubicBezTo>
                  <a:cubicBezTo>
                    <a:pt x="474" y="2264"/>
                    <a:pt x="395" y="2353"/>
                    <a:pt x="313" y="2438"/>
                  </a:cubicBezTo>
                  <a:cubicBezTo>
                    <a:pt x="221" y="2534"/>
                    <a:pt x="126" y="2626"/>
                    <a:pt x="34" y="2718"/>
                  </a:cubicBezTo>
                  <a:cubicBezTo>
                    <a:pt x="21" y="2727"/>
                    <a:pt x="11" y="2741"/>
                    <a:pt x="1" y="2754"/>
                  </a:cubicBezTo>
                  <a:cubicBezTo>
                    <a:pt x="1" y="2764"/>
                    <a:pt x="1" y="2767"/>
                    <a:pt x="4" y="2767"/>
                  </a:cubicBezTo>
                  <a:cubicBezTo>
                    <a:pt x="93" y="2862"/>
                    <a:pt x="182" y="2961"/>
                    <a:pt x="274" y="3053"/>
                  </a:cubicBezTo>
                  <a:cubicBezTo>
                    <a:pt x="343" y="3118"/>
                    <a:pt x="421" y="3174"/>
                    <a:pt x="490" y="3240"/>
                  </a:cubicBezTo>
                  <a:cubicBezTo>
                    <a:pt x="632" y="3375"/>
                    <a:pt x="770" y="3513"/>
                    <a:pt x="911" y="3651"/>
                  </a:cubicBezTo>
                  <a:cubicBezTo>
                    <a:pt x="957" y="3697"/>
                    <a:pt x="1003" y="3749"/>
                    <a:pt x="1049" y="3795"/>
                  </a:cubicBezTo>
                  <a:cubicBezTo>
                    <a:pt x="1121" y="3864"/>
                    <a:pt x="1200" y="3933"/>
                    <a:pt x="1272" y="4005"/>
                  </a:cubicBezTo>
                  <a:cubicBezTo>
                    <a:pt x="1377" y="4111"/>
                    <a:pt x="1479" y="4222"/>
                    <a:pt x="1584" y="4331"/>
                  </a:cubicBezTo>
                  <a:cubicBezTo>
                    <a:pt x="1634" y="4383"/>
                    <a:pt x="1676" y="4436"/>
                    <a:pt x="1703" y="4505"/>
                  </a:cubicBezTo>
                  <a:cubicBezTo>
                    <a:pt x="1706" y="4511"/>
                    <a:pt x="1713" y="4515"/>
                    <a:pt x="1722" y="4525"/>
                  </a:cubicBezTo>
                  <a:cubicBezTo>
                    <a:pt x="1742" y="4508"/>
                    <a:pt x="1762" y="4495"/>
                    <a:pt x="1782" y="4479"/>
                  </a:cubicBezTo>
                  <a:cubicBezTo>
                    <a:pt x="1831" y="4433"/>
                    <a:pt x="1880" y="4387"/>
                    <a:pt x="1929" y="4344"/>
                  </a:cubicBezTo>
                  <a:cubicBezTo>
                    <a:pt x="2057" y="4232"/>
                    <a:pt x="2186" y="4124"/>
                    <a:pt x="2314" y="4015"/>
                  </a:cubicBezTo>
                  <a:cubicBezTo>
                    <a:pt x="2373" y="3966"/>
                    <a:pt x="2429" y="3917"/>
                    <a:pt x="2488" y="3871"/>
                  </a:cubicBezTo>
                  <a:cubicBezTo>
                    <a:pt x="2609" y="3769"/>
                    <a:pt x="2734" y="3674"/>
                    <a:pt x="2853" y="3565"/>
                  </a:cubicBezTo>
                  <a:cubicBezTo>
                    <a:pt x="2981" y="3450"/>
                    <a:pt x="3099" y="3325"/>
                    <a:pt x="3224" y="3204"/>
                  </a:cubicBezTo>
                  <a:cubicBezTo>
                    <a:pt x="3411" y="3023"/>
                    <a:pt x="3595" y="2846"/>
                    <a:pt x="3782" y="2665"/>
                  </a:cubicBezTo>
                  <a:cubicBezTo>
                    <a:pt x="3792" y="2655"/>
                    <a:pt x="3799" y="2645"/>
                    <a:pt x="3809" y="2639"/>
                  </a:cubicBezTo>
                  <a:cubicBezTo>
                    <a:pt x="3956" y="2484"/>
                    <a:pt x="4071" y="2304"/>
                    <a:pt x="4229" y="2159"/>
                  </a:cubicBezTo>
                  <a:cubicBezTo>
                    <a:pt x="4305" y="2087"/>
                    <a:pt x="4370" y="2001"/>
                    <a:pt x="4459" y="1942"/>
                  </a:cubicBezTo>
                  <a:cubicBezTo>
                    <a:pt x="4505" y="1913"/>
                    <a:pt x="4541" y="1870"/>
                    <a:pt x="4581" y="1834"/>
                  </a:cubicBezTo>
                  <a:cubicBezTo>
                    <a:pt x="4528" y="1742"/>
                    <a:pt x="4456" y="1683"/>
                    <a:pt x="4393" y="1614"/>
                  </a:cubicBezTo>
                  <a:cubicBezTo>
                    <a:pt x="4331" y="1545"/>
                    <a:pt x="4262" y="1479"/>
                    <a:pt x="4193" y="1407"/>
                  </a:cubicBezTo>
                  <a:cubicBezTo>
                    <a:pt x="4249" y="1335"/>
                    <a:pt x="4334" y="1289"/>
                    <a:pt x="4377" y="1190"/>
                  </a:cubicBezTo>
                  <a:cubicBezTo>
                    <a:pt x="4341" y="1157"/>
                    <a:pt x="4301" y="1128"/>
                    <a:pt x="4269" y="1088"/>
                  </a:cubicBezTo>
                  <a:cubicBezTo>
                    <a:pt x="4170" y="980"/>
                    <a:pt x="4071" y="871"/>
                    <a:pt x="3976" y="756"/>
                  </a:cubicBezTo>
                  <a:cubicBezTo>
                    <a:pt x="3930" y="704"/>
                    <a:pt x="3891" y="645"/>
                    <a:pt x="3845" y="589"/>
                  </a:cubicBezTo>
                  <a:cubicBezTo>
                    <a:pt x="3786" y="513"/>
                    <a:pt x="3723" y="441"/>
                    <a:pt x="3661" y="369"/>
                  </a:cubicBezTo>
                  <a:cubicBezTo>
                    <a:pt x="3644" y="349"/>
                    <a:pt x="3618" y="332"/>
                    <a:pt x="3592" y="309"/>
                  </a:cubicBezTo>
                  <a:cubicBezTo>
                    <a:pt x="3519" y="372"/>
                    <a:pt x="3450" y="431"/>
                    <a:pt x="3378" y="490"/>
                  </a:cubicBezTo>
                  <a:cubicBezTo>
                    <a:pt x="3319" y="428"/>
                    <a:pt x="3263" y="375"/>
                    <a:pt x="3214" y="313"/>
                  </a:cubicBezTo>
                  <a:cubicBezTo>
                    <a:pt x="3119" y="195"/>
                    <a:pt x="3000" y="103"/>
                    <a:pt x="288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6;p25"/>
            <p:cNvSpPr/>
            <p:nvPr/>
          </p:nvSpPr>
          <p:spPr>
            <a:xfrm>
              <a:off x="5344435" y="1621103"/>
              <a:ext cx="255188" cy="254498"/>
            </a:xfrm>
            <a:custGeom>
              <a:avLst/>
              <a:gdLst/>
              <a:ahLst/>
              <a:cxnLst/>
              <a:rect l="l" t="t" r="r" b="b"/>
              <a:pathLst>
                <a:path w="1470" h="1466" extrusionOk="0">
                  <a:moveTo>
                    <a:pt x="562" y="53"/>
                  </a:moveTo>
                  <a:cubicBezTo>
                    <a:pt x="638" y="132"/>
                    <a:pt x="707" y="208"/>
                    <a:pt x="776" y="283"/>
                  </a:cubicBezTo>
                  <a:cubicBezTo>
                    <a:pt x="835" y="349"/>
                    <a:pt x="891" y="418"/>
                    <a:pt x="950" y="484"/>
                  </a:cubicBezTo>
                  <a:cubicBezTo>
                    <a:pt x="1013" y="549"/>
                    <a:pt x="1078" y="612"/>
                    <a:pt x="1144" y="677"/>
                  </a:cubicBezTo>
                  <a:cubicBezTo>
                    <a:pt x="1216" y="753"/>
                    <a:pt x="1285" y="829"/>
                    <a:pt x="1371" y="888"/>
                  </a:cubicBezTo>
                  <a:cubicBezTo>
                    <a:pt x="1384" y="894"/>
                    <a:pt x="1394" y="907"/>
                    <a:pt x="1403" y="917"/>
                  </a:cubicBezTo>
                  <a:cubicBezTo>
                    <a:pt x="1423" y="937"/>
                    <a:pt x="1420" y="953"/>
                    <a:pt x="1403" y="973"/>
                  </a:cubicBezTo>
                  <a:cubicBezTo>
                    <a:pt x="1380" y="996"/>
                    <a:pt x="1354" y="1019"/>
                    <a:pt x="1331" y="1042"/>
                  </a:cubicBezTo>
                  <a:cubicBezTo>
                    <a:pt x="1219" y="1141"/>
                    <a:pt x="1118" y="1249"/>
                    <a:pt x="1039" y="1374"/>
                  </a:cubicBezTo>
                  <a:cubicBezTo>
                    <a:pt x="1036" y="1381"/>
                    <a:pt x="1029" y="1387"/>
                    <a:pt x="1026" y="1394"/>
                  </a:cubicBezTo>
                  <a:cubicBezTo>
                    <a:pt x="1007" y="1415"/>
                    <a:pt x="995" y="1426"/>
                    <a:pt x="981" y="1426"/>
                  </a:cubicBezTo>
                  <a:cubicBezTo>
                    <a:pt x="968" y="1426"/>
                    <a:pt x="955" y="1416"/>
                    <a:pt x="934" y="1397"/>
                  </a:cubicBezTo>
                  <a:cubicBezTo>
                    <a:pt x="855" y="1321"/>
                    <a:pt x="776" y="1246"/>
                    <a:pt x="697" y="1167"/>
                  </a:cubicBezTo>
                  <a:cubicBezTo>
                    <a:pt x="628" y="1098"/>
                    <a:pt x="559" y="1029"/>
                    <a:pt x="490" y="960"/>
                  </a:cubicBezTo>
                  <a:cubicBezTo>
                    <a:pt x="451" y="917"/>
                    <a:pt x="415" y="871"/>
                    <a:pt x="378" y="825"/>
                  </a:cubicBezTo>
                  <a:cubicBezTo>
                    <a:pt x="300" y="730"/>
                    <a:pt x="194" y="664"/>
                    <a:pt x="106" y="579"/>
                  </a:cubicBezTo>
                  <a:cubicBezTo>
                    <a:pt x="86" y="559"/>
                    <a:pt x="63" y="539"/>
                    <a:pt x="40" y="513"/>
                  </a:cubicBezTo>
                  <a:cubicBezTo>
                    <a:pt x="217" y="356"/>
                    <a:pt x="392" y="204"/>
                    <a:pt x="562" y="53"/>
                  </a:cubicBezTo>
                  <a:close/>
                  <a:moveTo>
                    <a:pt x="566" y="1"/>
                  </a:moveTo>
                  <a:cubicBezTo>
                    <a:pt x="500" y="63"/>
                    <a:pt x="438" y="119"/>
                    <a:pt x="378" y="175"/>
                  </a:cubicBezTo>
                  <a:cubicBezTo>
                    <a:pt x="313" y="231"/>
                    <a:pt x="247" y="287"/>
                    <a:pt x="188" y="346"/>
                  </a:cubicBezTo>
                  <a:cubicBezTo>
                    <a:pt x="125" y="401"/>
                    <a:pt x="50" y="441"/>
                    <a:pt x="1" y="510"/>
                  </a:cubicBezTo>
                  <a:cubicBezTo>
                    <a:pt x="30" y="546"/>
                    <a:pt x="56" y="576"/>
                    <a:pt x="86" y="602"/>
                  </a:cubicBezTo>
                  <a:cubicBezTo>
                    <a:pt x="185" y="691"/>
                    <a:pt x="296" y="766"/>
                    <a:pt x="378" y="871"/>
                  </a:cubicBezTo>
                  <a:cubicBezTo>
                    <a:pt x="405" y="901"/>
                    <a:pt x="428" y="937"/>
                    <a:pt x="457" y="967"/>
                  </a:cubicBezTo>
                  <a:cubicBezTo>
                    <a:pt x="572" y="1085"/>
                    <a:pt x="691" y="1206"/>
                    <a:pt x="806" y="1325"/>
                  </a:cubicBezTo>
                  <a:cubicBezTo>
                    <a:pt x="848" y="1367"/>
                    <a:pt x="894" y="1407"/>
                    <a:pt x="940" y="1446"/>
                  </a:cubicBezTo>
                  <a:cubicBezTo>
                    <a:pt x="956" y="1459"/>
                    <a:pt x="967" y="1466"/>
                    <a:pt x="978" y="1466"/>
                  </a:cubicBezTo>
                  <a:cubicBezTo>
                    <a:pt x="990" y="1466"/>
                    <a:pt x="1001" y="1458"/>
                    <a:pt x="1016" y="1443"/>
                  </a:cubicBezTo>
                  <a:cubicBezTo>
                    <a:pt x="1039" y="1423"/>
                    <a:pt x="1059" y="1400"/>
                    <a:pt x="1078" y="1374"/>
                  </a:cubicBezTo>
                  <a:cubicBezTo>
                    <a:pt x="1111" y="1331"/>
                    <a:pt x="1144" y="1282"/>
                    <a:pt x="1180" y="1243"/>
                  </a:cubicBezTo>
                  <a:cubicBezTo>
                    <a:pt x="1256" y="1160"/>
                    <a:pt x="1334" y="1085"/>
                    <a:pt x="1413" y="1006"/>
                  </a:cubicBezTo>
                  <a:cubicBezTo>
                    <a:pt x="1430" y="986"/>
                    <a:pt x="1446" y="967"/>
                    <a:pt x="1469" y="940"/>
                  </a:cubicBezTo>
                  <a:cubicBezTo>
                    <a:pt x="1433" y="907"/>
                    <a:pt x="1403" y="878"/>
                    <a:pt x="1374" y="852"/>
                  </a:cubicBezTo>
                  <a:cubicBezTo>
                    <a:pt x="1321" y="802"/>
                    <a:pt x="1265" y="753"/>
                    <a:pt x="1213" y="704"/>
                  </a:cubicBezTo>
                  <a:cubicBezTo>
                    <a:pt x="1141" y="638"/>
                    <a:pt x="1072" y="566"/>
                    <a:pt x="1003" y="500"/>
                  </a:cubicBezTo>
                  <a:cubicBezTo>
                    <a:pt x="990" y="487"/>
                    <a:pt x="976" y="470"/>
                    <a:pt x="967" y="457"/>
                  </a:cubicBezTo>
                  <a:cubicBezTo>
                    <a:pt x="937" y="424"/>
                    <a:pt x="914" y="385"/>
                    <a:pt x="884" y="356"/>
                  </a:cubicBezTo>
                  <a:cubicBezTo>
                    <a:pt x="809" y="273"/>
                    <a:pt x="733" y="195"/>
                    <a:pt x="658" y="112"/>
                  </a:cubicBezTo>
                  <a:cubicBezTo>
                    <a:pt x="628" y="80"/>
                    <a:pt x="605" y="47"/>
                    <a:pt x="5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7;p25"/>
            <p:cNvSpPr/>
            <p:nvPr/>
          </p:nvSpPr>
          <p:spPr>
            <a:xfrm>
              <a:off x="5351379" y="1630304"/>
              <a:ext cx="240259" cy="238526"/>
            </a:xfrm>
            <a:custGeom>
              <a:avLst/>
              <a:gdLst/>
              <a:ahLst/>
              <a:cxnLst/>
              <a:rect l="l" t="t" r="r" b="b"/>
              <a:pathLst>
                <a:path w="1384" h="1374" extrusionOk="0">
                  <a:moveTo>
                    <a:pt x="522" y="0"/>
                  </a:moveTo>
                  <a:cubicBezTo>
                    <a:pt x="352" y="151"/>
                    <a:pt x="177" y="303"/>
                    <a:pt x="0" y="460"/>
                  </a:cubicBezTo>
                  <a:cubicBezTo>
                    <a:pt x="23" y="486"/>
                    <a:pt x="46" y="506"/>
                    <a:pt x="66" y="526"/>
                  </a:cubicBezTo>
                  <a:cubicBezTo>
                    <a:pt x="154" y="611"/>
                    <a:pt x="260" y="677"/>
                    <a:pt x="338" y="772"/>
                  </a:cubicBezTo>
                  <a:cubicBezTo>
                    <a:pt x="375" y="818"/>
                    <a:pt x="411" y="864"/>
                    <a:pt x="450" y="907"/>
                  </a:cubicBezTo>
                  <a:cubicBezTo>
                    <a:pt x="519" y="976"/>
                    <a:pt x="588" y="1045"/>
                    <a:pt x="657" y="1114"/>
                  </a:cubicBezTo>
                  <a:cubicBezTo>
                    <a:pt x="736" y="1193"/>
                    <a:pt x="815" y="1268"/>
                    <a:pt x="894" y="1344"/>
                  </a:cubicBezTo>
                  <a:cubicBezTo>
                    <a:pt x="915" y="1363"/>
                    <a:pt x="928" y="1373"/>
                    <a:pt x="941" y="1373"/>
                  </a:cubicBezTo>
                  <a:cubicBezTo>
                    <a:pt x="955" y="1373"/>
                    <a:pt x="967" y="1362"/>
                    <a:pt x="986" y="1341"/>
                  </a:cubicBezTo>
                  <a:cubicBezTo>
                    <a:pt x="989" y="1334"/>
                    <a:pt x="996" y="1328"/>
                    <a:pt x="999" y="1321"/>
                  </a:cubicBezTo>
                  <a:cubicBezTo>
                    <a:pt x="1078" y="1196"/>
                    <a:pt x="1179" y="1088"/>
                    <a:pt x="1291" y="989"/>
                  </a:cubicBezTo>
                  <a:cubicBezTo>
                    <a:pt x="1314" y="966"/>
                    <a:pt x="1340" y="943"/>
                    <a:pt x="1363" y="920"/>
                  </a:cubicBezTo>
                  <a:cubicBezTo>
                    <a:pt x="1380" y="900"/>
                    <a:pt x="1383" y="884"/>
                    <a:pt x="1363" y="864"/>
                  </a:cubicBezTo>
                  <a:cubicBezTo>
                    <a:pt x="1354" y="854"/>
                    <a:pt x="1344" y="841"/>
                    <a:pt x="1331" y="835"/>
                  </a:cubicBezTo>
                  <a:cubicBezTo>
                    <a:pt x="1245" y="776"/>
                    <a:pt x="1176" y="700"/>
                    <a:pt x="1104" y="624"/>
                  </a:cubicBezTo>
                  <a:cubicBezTo>
                    <a:pt x="1038" y="559"/>
                    <a:pt x="973" y="496"/>
                    <a:pt x="910" y="431"/>
                  </a:cubicBezTo>
                  <a:cubicBezTo>
                    <a:pt x="851" y="365"/>
                    <a:pt x="795" y="296"/>
                    <a:pt x="736" y="230"/>
                  </a:cubicBezTo>
                  <a:cubicBezTo>
                    <a:pt x="667" y="155"/>
                    <a:pt x="598" y="79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8;p25"/>
            <p:cNvSpPr/>
            <p:nvPr/>
          </p:nvSpPr>
          <p:spPr>
            <a:xfrm>
              <a:off x="5341658" y="1805986"/>
              <a:ext cx="77598" cy="74822"/>
            </a:xfrm>
            <a:custGeom>
              <a:avLst/>
              <a:gdLst/>
              <a:ahLst/>
              <a:cxnLst/>
              <a:rect l="l" t="t" r="r" b="b"/>
              <a:pathLst>
                <a:path w="447" h="431" extrusionOk="0">
                  <a:moveTo>
                    <a:pt x="187" y="53"/>
                  </a:moveTo>
                  <a:cubicBezTo>
                    <a:pt x="256" y="115"/>
                    <a:pt x="322" y="171"/>
                    <a:pt x="394" y="237"/>
                  </a:cubicBezTo>
                  <a:cubicBezTo>
                    <a:pt x="348" y="286"/>
                    <a:pt x="302" y="332"/>
                    <a:pt x="256" y="378"/>
                  </a:cubicBezTo>
                  <a:cubicBezTo>
                    <a:pt x="247" y="387"/>
                    <a:pt x="238" y="391"/>
                    <a:pt x="230" y="391"/>
                  </a:cubicBezTo>
                  <a:cubicBezTo>
                    <a:pt x="219" y="391"/>
                    <a:pt x="210" y="385"/>
                    <a:pt x="201" y="375"/>
                  </a:cubicBezTo>
                  <a:cubicBezTo>
                    <a:pt x="151" y="316"/>
                    <a:pt x="102" y="253"/>
                    <a:pt x="49" y="187"/>
                  </a:cubicBezTo>
                  <a:cubicBezTo>
                    <a:pt x="86" y="135"/>
                    <a:pt x="138" y="95"/>
                    <a:pt x="187" y="53"/>
                  </a:cubicBezTo>
                  <a:close/>
                  <a:moveTo>
                    <a:pt x="194" y="0"/>
                  </a:moveTo>
                  <a:cubicBezTo>
                    <a:pt x="125" y="66"/>
                    <a:pt x="53" y="118"/>
                    <a:pt x="0" y="191"/>
                  </a:cubicBezTo>
                  <a:cubicBezTo>
                    <a:pt x="7" y="201"/>
                    <a:pt x="7" y="207"/>
                    <a:pt x="10" y="207"/>
                  </a:cubicBezTo>
                  <a:cubicBezTo>
                    <a:pt x="72" y="256"/>
                    <a:pt x="125" y="312"/>
                    <a:pt x="168" y="381"/>
                  </a:cubicBezTo>
                  <a:cubicBezTo>
                    <a:pt x="178" y="398"/>
                    <a:pt x="194" y="408"/>
                    <a:pt x="207" y="421"/>
                  </a:cubicBezTo>
                  <a:cubicBezTo>
                    <a:pt x="215" y="427"/>
                    <a:pt x="223" y="430"/>
                    <a:pt x="232" y="430"/>
                  </a:cubicBezTo>
                  <a:cubicBezTo>
                    <a:pt x="242" y="430"/>
                    <a:pt x="251" y="426"/>
                    <a:pt x="260" y="417"/>
                  </a:cubicBezTo>
                  <a:cubicBezTo>
                    <a:pt x="319" y="358"/>
                    <a:pt x="378" y="299"/>
                    <a:pt x="447" y="230"/>
                  </a:cubicBezTo>
                  <a:cubicBezTo>
                    <a:pt x="394" y="191"/>
                    <a:pt x="352" y="161"/>
                    <a:pt x="312" y="125"/>
                  </a:cubicBezTo>
                  <a:cubicBezTo>
                    <a:pt x="273" y="89"/>
                    <a:pt x="237" y="46"/>
                    <a:pt x="1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9;p25"/>
            <p:cNvSpPr/>
            <p:nvPr/>
          </p:nvSpPr>
          <p:spPr>
            <a:xfrm>
              <a:off x="5116847" y="1894869"/>
              <a:ext cx="76036" cy="78814"/>
            </a:xfrm>
            <a:custGeom>
              <a:avLst/>
              <a:gdLst/>
              <a:ahLst/>
              <a:cxnLst/>
              <a:rect l="l" t="t" r="r" b="b"/>
              <a:pathLst>
                <a:path w="438" h="454" extrusionOk="0">
                  <a:moveTo>
                    <a:pt x="198" y="63"/>
                  </a:moveTo>
                  <a:lnTo>
                    <a:pt x="392" y="270"/>
                  </a:lnTo>
                  <a:cubicBezTo>
                    <a:pt x="362" y="323"/>
                    <a:pt x="300" y="382"/>
                    <a:pt x="244" y="411"/>
                  </a:cubicBezTo>
                  <a:lnTo>
                    <a:pt x="44" y="194"/>
                  </a:lnTo>
                  <a:cubicBezTo>
                    <a:pt x="90" y="145"/>
                    <a:pt x="145" y="116"/>
                    <a:pt x="198" y="63"/>
                  </a:cubicBezTo>
                  <a:close/>
                  <a:moveTo>
                    <a:pt x="218" y="1"/>
                  </a:moveTo>
                  <a:cubicBezTo>
                    <a:pt x="149" y="73"/>
                    <a:pt x="67" y="119"/>
                    <a:pt x="1" y="191"/>
                  </a:cubicBezTo>
                  <a:lnTo>
                    <a:pt x="247" y="454"/>
                  </a:lnTo>
                  <a:cubicBezTo>
                    <a:pt x="296" y="428"/>
                    <a:pt x="405" y="329"/>
                    <a:pt x="438" y="273"/>
                  </a:cubicBezTo>
                  <a:cubicBezTo>
                    <a:pt x="425" y="257"/>
                    <a:pt x="408" y="240"/>
                    <a:pt x="395" y="224"/>
                  </a:cubicBezTo>
                  <a:cubicBezTo>
                    <a:pt x="336" y="152"/>
                    <a:pt x="257" y="99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0;p25"/>
            <p:cNvSpPr/>
            <p:nvPr/>
          </p:nvSpPr>
          <p:spPr>
            <a:xfrm>
              <a:off x="5173440" y="1849386"/>
              <a:ext cx="71869" cy="71350"/>
            </a:xfrm>
            <a:custGeom>
              <a:avLst/>
              <a:gdLst/>
              <a:ahLst/>
              <a:cxnLst/>
              <a:rect l="l" t="t" r="r" b="b"/>
              <a:pathLst>
                <a:path w="414" h="411" extrusionOk="0">
                  <a:moveTo>
                    <a:pt x="195" y="38"/>
                  </a:moveTo>
                  <a:cubicBezTo>
                    <a:pt x="215" y="38"/>
                    <a:pt x="233" y="50"/>
                    <a:pt x="246" y="66"/>
                  </a:cubicBezTo>
                  <a:cubicBezTo>
                    <a:pt x="289" y="115"/>
                    <a:pt x="325" y="164"/>
                    <a:pt x="371" y="220"/>
                  </a:cubicBezTo>
                  <a:cubicBezTo>
                    <a:pt x="332" y="279"/>
                    <a:pt x="276" y="322"/>
                    <a:pt x="217" y="371"/>
                  </a:cubicBezTo>
                  <a:cubicBezTo>
                    <a:pt x="158" y="299"/>
                    <a:pt x="102" y="233"/>
                    <a:pt x="43" y="167"/>
                  </a:cubicBezTo>
                  <a:cubicBezTo>
                    <a:pt x="76" y="115"/>
                    <a:pt x="118" y="75"/>
                    <a:pt x="168" y="46"/>
                  </a:cubicBezTo>
                  <a:cubicBezTo>
                    <a:pt x="177" y="41"/>
                    <a:pt x="186" y="38"/>
                    <a:pt x="195" y="38"/>
                  </a:cubicBezTo>
                  <a:close/>
                  <a:moveTo>
                    <a:pt x="188" y="1"/>
                  </a:moveTo>
                  <a:cubicBezTo>
                    <a:pt x="179" y="1"/>
                    <a:pt x="170" y="3"/>
                    <a:pt x="164" y="6"/>
                  </a:cubicBezTo>
                  <a:cubicBezTo>
                    <a:pt x="102" y="49"/>
                    <a:pt x="49" y="98"/>
                    <a:pt x="0" y="161"/>
                  </a:cubicBezTo>
                  <a:cubicBezTo>
                    <a:pt x="72" y="246"/>
                    <a:pt x="141" y="325"/>
                    <a:pt x="217" y="410"/>
                  </a:cubicBezTo>
                  <a:cubicBezTo>
                    <a:pt x="292" y="355"/>
                    <a:pt x="358" y="295"/>
                    <a:pt x="414" y="226"/>
                  </a:cubicBezTo>
                  <a:cubicBezTo>
                    <a:pt x="407" y="213"/>
                    <a:pt x="404" y="204"/>
                    <a:pt x="394" y="197"/>
                  </a:cubicBezTo>
                  <a:cubicBezTo>
                    <a:pt x="355" y="148"/>
                    <a:pt x="315" y="98"/>
                    <a:pt x="276" y="52"/>
                  </a:cubicBezTo>
                  <a:cubicBezTo>
                    <a:pt x="256" y="33"/>
                    <a:pt x="230" y="16"/>
                    <a:pt x="204" y="3"/>
                  </a:cubicBezTo>
                  <a:cubicBezTo>
                    <a:pt x="200" y="2"/>
                    <a:pt x="194" y="1"/>
                    <a:pt x="1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1;p25"/>
            <p:cNvSpPr/>
            <p:nvPr/>
          </p:nvSpPr>
          <p:spPr>
            <a:xfrm>
              <a:off x="5180731" y="1855983"/>
              <a:ext cx="57287" cy="57982"/>
            </a:xfrm>
            <a:custGeom>
              <a:avLst/>
              <a:gdLst/>
              <a:ahLst/>
              <a:cxnLst/>
              <a:rect l="l" t="t" r="r" b="b"/>
              <a:pathLst>
                <a:path w="330" h="334" extrusionOk="0">
                  <a:moveTo>
                    <a:pt x="153" y="0"/>
                  </a:moveTo>
                  <a:cubicBezTo>
                    <a:pt x="144" y="0"/>
                    <a:pt x="135" y="3"/>
                    <a:pt x="126" y="8"/>
                  </a:cubicBezTo>
                  <a:cubicBezTo>
                    <a:pt x="76" y="37"/>
                    <a:pt x="34" y="77"/>
                    <a:pt x="1" y="129"/>
                  </a:cubicBezTo>
                  <a:cubicBezTo>
                    <a:pt x="60" y="195"/>
                    <a:pt x="116" y="261"/>
                    <a:pt x="175" y="333"/>
                  </a:cubicBezTo>
                  <a:cubicBezTo>
                    <a:pt x="234" y="284"/>
                    <a:pt x="290" y="241"/>
                    <a:pt x="329" y="182"/>
                  </a:cubicBezTo>
                  <a:cubicBezTo>
                    <a:pt x="283" y="126"/>
                    <a:pt x="247" y="77"/>
                    <a:pt x="204" y="28"/>
                  </a:cubicBezTo>
                  <a:cubicBezTo>
                    <a:pt x="191" y="12"/>
                    <a:pt x="173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2;p25"/>
            <p:cNvSpPr/>
            <p:nvPr/>
          </p:nvSpPr>
          <p:spPr>
            <a:xfrm>
              <a:off x="5232116" y="2019861"/>
              <a:ext cx="74300" cy="73606"/>
            </a:xfrm>
            <a:custGeom>
              <a:avLst/>
              <a:gdLst/>
              <a:ahLst/>
              <a:cxnLst/>
              <a:rect l="l" t="t" r="r" b="b"/>
              <a:pathLst>
                <a:path w="428" h="424" extrusionOk="0">
                  <a:moveTo>
                    <a:pt x="204" y="43"/>
                  </a:moveTo>
                  <a:lnTo>
                    <a:pt x="385" y="237"/>
                  </a:lnTo>
                  <a:lnTo>
                    <a:pt x="227" y="381"/>
                  </a:lnTo>
                  <a:cubicBezTo>
                    <a:pt x="158" y="322"/>
                    <a:pt x="106" y="256"/>
                    <a:pt x="46" y="194"/>
                  </a:cubicBezTo>
                  <a:cubicBezTo>
                    <a:pt x="73" y="145"/>
                    <a:pt x="142" y="76"/>
                    <a:pt x="204" y="43"/>
                  </a:cubicBezTo>
                  <a:close/>
                  <a:moveTo>
                    <a:pt x="194" y="0"/>
                  </a:moveTo>
                  <a:cubicBezTo>
                    <a:pt x="122" y="56"/>
                    <a:pt x="56" y="112"/>
                    <a:pt x="0" y="184"/>
                  </a:cubicBezTo>
                  <a:lnTo>
                    <a:pt x="224" y="424"/>
                  </a:lnTo>
                  <a:cubicBezTo>
                    <a:pt x="283" y="371"/>
                    <a:pt x="339" y="325"/>
                    <a:pt x="391" y="276"/>
                  </a:cubicBezTo>
                  <a:cubicBezTo>
                    <a:pt x="428" y="243"/>
                    <a:pt x="428" y="230"/>
                    <a:pt x="391" y="194"/>
                  </a:cubicBezTo>
                  <a:cubicBezTo>
                    <a:pt x="336" y="135"/>
                    <a:pt x="280" y="76"/>
                    <a:pt x="224" y="20"/>
                  </a:cubicBezTo>
                  <a:cubicBezTo>
                    <a:pt x="217" y="10"/>
                    <a:pt x="204" y="7"/>
                    <a:pt x="1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3;p25"/>
            <p:cNvSpPr/>
            <p:nvPr/>
          </p:nvSpPr>
          <p:spPr>
            <a:xfrm>
              <a:off x="5240102" y="2027152"/>
              <a:ext cx="58850" cy="59024"/>
            </a:xfrm>
            <a:custGeom>
              <a:avLst/>
              <a:gdLst/>
              <a:ahLst/>
              <a:cxnLst/>
              <a:rect l="l" t="t" r="r" b="b"/>
              <a:pathLst>
                <a:path w="339" h="340" extrusionOk="0">
                  <a:moveTo>
                    <a:pt x="158" y="1"/>
                  </a:moveTo>
                  <a:cubicBezTo>
                    <a:pt x="96" y="34"/>
                    <a:pt x="27" y="103"/>
                    <a:pt x="0" y="152"/>
                  </a:cubicBezTo>
                  <a:cubicBezTo>
                    <a:pt x="60" y="214"/>
                    <a:pt x="112" y="280"/>
                    <a:pt x="181" y="339"/>
                  </a:cubicBezTo>
                  <a:lnTo>
                    <a:pt x="339" y="195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913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25"/>
            <p:cNvSpPr/>
            <p:nvPr/>
          </p:nvSpPr>
          <p:spPr>
            <a:xfrm>
              <a:off x="5230901" y="1799042"/>
              <a:ext cx="71522" cy="72044"/>
            </a:xfrm>
            <a:custGeom>
              <a:avLst/>
              <a:gdLst/>
              <a:ahLst/>
              <a:cxnLst/>
              <a:rect l="l" t="t" r="r" b="b"/>
              <a:pathLst>
                <a:path w="412" h="415" extrusionOk="0">
                  <a:moveTo>
                    <a:pt x="198" y="53"/>
                  </a:moveTo>
                  <a:cubicBezTo>
                    <a:pt x="254" y="109"/>
                    <a:pt x="323" y="152"/>
                    <a:pt x="369" y="224"/>
                  </a:cubicBezTo>
                  <a:cubicBezTo>
                    <a:pt x="323" y="277"/>
                    <a:pt x="277" y="323"/>
                    <a:pt x="224" y="379"/>
                  </a:cubicBezTo>
                  <a:cubicBezTo>
                    <a:pt x="162" y="306"/>
                    <a:pt x="106" y="241"/>
                    <a:pt x="50" y="175"/>
                  </a:cubicBezTo>
                  <a:cubicBezTo>
                    <a:pt x="93" y="122"/>
                    <a:pt x="139" y="86"/>
                    <a:pt x="198" y="53"/>
                  </a:cubicBezTo>
                  <a:close/>
                  <a:moveTo>
                    <a:pt x="201" y="1"/>
                  </a:moveTo>
                  <a:cubicBezTo>
                    <a:pt x="136" y="60"/>
                    <a:pt x="63" y="103"/>
                    <a:pt x="1" y="172"/>
                  </a:cubicBezTo>
                  <a:cubicBezTo>
                    <a:pt x="86" y="247"/>
                    <a:pt x="139" y="342"/>
                    <a:pt x="221" y="415"/>
                  </a:cubicBezTo>
                  <a:cubicBezTo>
                    <a:pt x="297" y="356"/>
                    <a:pt x="356" y="293"/>
                    <a:pt x="412" y="22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25"/>
            <p:cNvSpPr/>
            <p:nvPr/>
          </p:nvSpPr>
          <p:spPr>
            <a:xfrm>
              <a:off x="5239581" y="1808243"/>
              <a:ext cx="55378" cy="56594"/>
            </a:xfrm>
            <a:custGeom>
              <a:avLst/>
              <a:gdLst/>
              <a:ahLst/>
              <a:cxnLst/>
              <a:rect l="l" t="t" r="r" b="b"/>
              <a:pathLst>
                <a:path w="319" h="326" extrusionOk="0">
                  <a:moveTo>
                    <a:pt x="148" y="0"/>
                  </a:moveTo>
                  <a:cubicBezTo>
                    <a:pt x="89" y="33"/>
                    <a:pt x="43" y="69"/>
                    <a:pt x="0" y="122"/>
                  </a:cubicBezTo>
                  <a:cubicBezTo>
                    <a:pt x="56" y="188"/>
                    <a:pt x="112" y="253"/>
                    <a:pt x="174" y="326"/>
                  </a:cubicBezTo>
                  <a:cubicBezTo>
                    <a:pt x="227" y="273"/>
                    <a:pt x="273" y="224"/>
                    <a:pt x="319" y="171"/>
                  </a:cubicBezTo>
                  <a:cubicBezTo>
                    <a:pt x="273" y="99"/>
                    <a:pt x="204" y="56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25"/>
            <p:cNvSpPr/>
            <p:nvPr/>
          </p:nvSpPr>
          <p:spPr>
            <a:xfrm>
              <a:off x="5233852" y="1915701"/>
              <a:ext cx="69786" cy="65100"/>
            </a:xfrm>
            <a:custGeom>
              <a:avLst/>
              <a:gdLst/>
              <a:ahLst/>
              <a:cxnLst/>
              <a:rect l="l" t="t" r="r" b="b"/>
              <a:pathLst>
                <a:path w="402" h="375" extrusionOk="0">
                  <a:moveTo>
                    <a:pt x="214" y="42"/>
                  </a:moveTo>
                  <a:lnTo>
                    <a:pt x="358" y="199"/>
                  </a:lnTo>
                  <a:lnTo>
                    <a:pt x="217" y="331"/>
                  </a:lnTo>
                  <a:cubicBezTo>
                    <a:pt x="158" y="304"/>
                    <a:pt x="92" y="242"/>
                    <a:pt x="50" y="170"/>
                  </a:cubicBezTo>
                  <a:cubicBezTo>
                    <a:pt x="92" y="117"/>
                    <a:pt x="148" y="74"/>
                    <a:pt x="214" y="42"/>
                  </a:cubicBezTo>
                  <a:close/>
                  <a:moveTo>
                    <a:pt x="217" y="1"/>
                  </a:moveTo>
                  <a:cubicBezTo>
                    <a:pt x="212" y="1"/>
                    <a:pt x="206" y="2"/>
                    <a:pt x="201" y="5"/>
                  </a:cubicBezTo>
                  <a:cubicBezTo>
                    <a:pt x="132" y="55"/>
                    <a:pt x="59" y="97"/>
                    <a:pt x="0" y="173"/>
                  </a:cubicBezTo>
                  <a:cubicBezTo>
                    <a:pt x="63" y="245"/>
                    <a:pt x="122" y="311"/>
                    <a:pt x="194" y="367"/>
                  </a:cubicBezTo>
                  <a:cubicBezTo>
                    <a:pt x="202" y="372"/>
                    <a:pt x="210" y="375"/>
                    <a:pt x="217" y="375"/>
                  </a:cubicBezTo>
                  <a:cubicBezTo>
                    <a:pt x="227" y="375"/>
                    <a:pt x="236" y="370"/>
                    <a:pt x="243" y="360"/>
                  </a:cubicBezTo>
                  <a:cubicBezTo>
                    <a:pt x="286" y="321"/>
                    <a:pt x="326" y="281"/>
                    <a:pt x="365" y="242"/>
                  </a:cubicBezTo>
                  <a:cubicBezTo>
                    <a:pt x="401" y="206"/>
                    <a:pt x="401" y="196"/>
                    <a:pt x="365" y="160"/>
                  </a:cubicBezTo>
                  <a:cubicBezTo>
                    <a:pt x="326" y="111"/>
                    <a:pt x="286" y="65"/>
                    <a:pt x="247" y="15"/>
                  </a:cubicBezTo>
                  <a:cubicBezTo>
                    <a:pt x="238" y="7"/>
                    <a:pt x="228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25"/>
            <p:cNvSpPr/>
            <p:nvPr/>
          </p:nvSpPr>
          <p:spPr>
            <a:xfrm>
              <a:off x="5242359" y="1922819"/>
              <a:ext cx="53815" cy="50344"/>
            </a:xfrm>
            <a:custGeom>
              <a:avLst/>
              <a:gdLst/>
              <a:ahLst/>
              <a:cxnLst/>
              <a:rect l="l" t="t" r="r" b="b"/>
              <a:pathLst>
                <a:path w="310" h="290" extrusionOk="0">
                  <a:moveTo>
                    <a:pt x="165" y="1"/>
                  </a:moveTo>
                  <a:cubicBezTo>
                    <a:pt x="99" y="33"/>
                    <a:pt x="43" y="76"/>
                    <a:pt x="1" y="129"/>
                  </a:cubicBezTo>
                  <a:cubicBezTo>
                    <a:pt x="43" y="201"/>
                    <a:pt x="109" y="263"/>
                    <a:pt x="168" y="290"/>
                  </a:cubicBezTo>
                  <a:lnTo>
                    <a:pt x="309" y="15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631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25"/>
            <p:cNvSpPr/>
            <p:nvPr/>
          </p:nvSpPr>
          <p:spPr>
            <a:xfrm>
              <a:off x="5289057" y="1970732"/>
              <a:ext cx="67009" cy="70308"/>
            </a:xfrm>
            <a:custGeom>
              <a:avLst/>
              <a:gdLst/>
              <a:ahLst/>
              <a:cxnLst/>
              <a:rect l="l" t="t" r="r" b="b"/>
              <a:pathLst>
                <a:path w="386" h="405" extrusionOk="0">
                  <a:moveTo>
                    <a:pt x="182" y="43"/>
                  </a:moveTo>
                  <a:cubicBezTo>
                    <a:pt x="241" y="109"/>
                    <a:pt x="287" y="168"/>
                    <a:pt x="339" y="231"/>
                  </a:cubicBezTo>
                  <a:cubicBezTo>
                    <a:pt x="300" y="283"/>
                    <a:pt x="247" y="313"/>
                    <a:pt x="205" y="365"/>
                  </a:cubicBezTo>
                  <a:cubicBezTo>
                    <a:pt x="139" y="306"/>
                    <a:pt x="83" y="247"/>
                    <a:pt x="44" y="175"/>
                  </a:cubicBezTo>
                  <a:lnTo>
                    <a:pt x="182" y="43"/>
                  </a:lnTo>
                  <a:close/>
                  <a:moveTo>
                    <a:pt x="188" y="1"/>
                  </a:moveTo>
                  <a:cubicBezTo>
                    <a:pt x="129" y="50"/>
                    <a:pt x="73" y="96"/>
                    <a:pt x="17" y="142"/>
                  </a:cubicBezTo>
                  <a:cubicBezTo>
                    <a:pt x="4" y="155"/>
                    <a:pt x="1" y="171"/>
                    <a:pt x="11" y="188"/>
                  </a:cubicBezTo>
                  <a:cubicBezTo>
                    <a:pt x="63" y="267"/>
                    <a:pt x="129" y="339"/>
                    <a:pt x="205" y="405"/>
                  </a:cubicBezTo>
                  <a:lnTo>
                    <a:pt x="385" y="237"/>
                  </a:lnTo>
                  <a:cubicBezTo>
                    <a:pt x="320" y="158"/>
                    <a:pt x="257" y="83"/>
                    <a:pt x="1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25"/>
            <p:cNvSpPr/>
            <p:nvPr/>
          </p:nvSpPr>
          <p:spPr>
            <a:xfrm>
              <a:off x="5296522" y="1978197"/>
              <a:ext cx="51558" cy="56073"/>
            </a:xfrm>
            <a:custGeom>
              <a:avLst/>
              <a:gdLst/>
              <a:ahLst/>
              <a:cxnLst/>
              <a:rect l="l" t="t" r="r" b="b"/>
              <a:pathLst>
                <a:path w="297" h="323" extrusionOk="0">
                  <a:moveTo>
                    <a:pt x="139" y="0"/>
                  </a:moveTo>
                  <a:lnTo>
                    <a:pt x="1" y="132"/>
                  </a:lnTo>
                  <a:cubicBezTo>
                    <a:pt x="40" y="204"/>
                    <a:pt x="96" y="263"/>
                    <a:pt x="162" y="322"/>
                  </a:cubicBezTo>
                  <a:cubicBezTo>
                    <a:pt x="204" y="270"/>
                    <a:pt x="260" y="240"/>
                    <a:pt x="296" y="188"/>
                  </a:cubicBezTo>
                  <a:cubicBezTo>
                    <a:pt x="244" y="125"/>
                    <a:pt x="198" y="66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25"/>
            <p:cNvSpPr/>
            <p:nvPr/>
          </p:nvSpPr>
          <p:spPr>
            <a:xfrm>
              <a:off x="5290272" y="1862927"/>
              <a:ext cx="69265" cy="68051"/>
            </a:xfrm>
            <a:custGeom>
              <a:avLst/>
              <a:gdLst/>
              <a:ahLst/>
              <a:cxnLst/>
              <a:rect l="l" t="t" r="r" b="b"/>
              <a:pathLst>
                <a:path w="399" h="392" extrusionOk="0">
                  <a:moveTo>
                    <a:pt x="191" y="43"/>
                  </a:moveTo>
                  <a:cubicBezTo>
                    <a:pt x="244" y="96"/>
                    <a:pt x="296" y="145"/>
                    <a:pt x="355" y="201"/>
                  </a:cubicBezTo>
                  <a:cubicBezTo>
                    <a:pt x="306" y="260"/>
                    <a:pt x="257" y="303"/>
                    <a:pt x="198" y="349"/>
                  </a:cubicBezTo>
                  <a:lnTo>
                    <a:pt x="43" y="181"/>
                  </a:lnTo>
                  <a:lnTo>
                    <a:pt x="191" y="43"/>
                  </a:lnTo>
                  <a:close/>
                  <a:moveTo>
                    <a:pt x="191" y="1"/>
                  </a:moveTo>
                  <a:lnTo>
                    <a:pt x="1" y="178"/>
                  </a:lnTo>
                  <a:lnTo>
                    <a:pt x="198" y="392"/>
                  </a:lnTo>
                  <a:cubicBezTo>
                    <a:pt x="270" y="332"/>
                    <a:pt x="339" y="277"/>
                    <a:pt x="398" y="198"/>
                  </a:cubicBezTo>
                  <a:cubicBezTo>
                    <a:pt x="362" y="162"/>
                    <a:pt x="326" y="132"/>
                    <a:pt x="290" y="103"/>
                  </a:cubicBezTo>
                  <a:cubicBezTo>
                    <a:pt x="254" y="73"/>
                    <a:pt x="247" y="14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25"/>
            <p:cNvSpPr/>
            <p:nvPr/>
          </p:nvSpPr>
          <p:spPr>
            <a:xfrm>
              <a:off x="5297737" y="1870392"/>
              <a:ext cx="54336" cy="53122"/>
            </a:xfrm>
            <a:custGeom>
              <a:avLst/>
              <a:gdLst/>
              <a:ahLst/>
              <a:cxnLst/>
              <a:rect l="l" t="t" r="r" b="b"/>
              <a:pathLst>
                <a:path w="313" h="306" extrusionOk="0">
                  <a:moveTo>
                    <a:pt x="148" y="0"/>
                  </a:moveTo>
                  <a:lnTo>
                    <a:pt x="0" y="138"/>
                  </a:lnTo>
                  <a:lnTo>
                    <a:pt x="155" y="306"/>
                  </a:lnTo>
                  <a:cubicBezTo>
                    <a:pt x="214" y="260"/>
                    <a:pt x="263" y="217"/>
                    <a:pt x="312" y="158"/>
                  </a:cubicBezTo>
                  <a:cubicBezTo>
                    <a:pt x="253" y="102"/>
                    <a:pt x="201" y="53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25"/>
            <p:cNvSpPr/>
            <p:nvPr/>
          </p:nvSpPr>
          <p:spPr>
            <a:xfrm>
              <a:off x="5346692" y="1917784"/>
              <a:ext cx="66314" cy="67878"/>
            </a:xfrm>
            <a:custGeom>
              <a:avLst/>
              <a:gdLst/>
              <a:ahLst/>
              <a:cxnLst/>
              <a:rect l="l" t="t" r="r" b="b"/>
              <a:pathLst>
                <a:path w="382" h="391" extrusionOk="0">
                  <a:moveTo>
                    <a:pt x="181" y="43"/>
                  </a:moveTo>
                  <a:cubicBezTo>
                    <a:pt x="234" y="102"/>
                    <a:pt x="290" y="158"/>
                    <a:pt x="342" y="220"/>
                  </a:cubicBezTo>
                  <a:lnTo>
                    <a:pt x="208" y="348"/>
                  </a:lnTo>
                  <a:lnTo>
                    <a:pt x="43" y="171"/>
                  </a:lnTo>
                  <a:cubicBezTo>
                    <a:pt x="80" y="125"/>
                    <a:pt x="126" y="85"/>
                    <a:pt x="181" y="43"/>
                  </a:cubicBezTo>
                  <a:close/>
                  <a:moveTo>
                    <a:pt x="191" y="0"/>
                  </a:moveTo>
                  <a:cubicBezTo>
                    <a:pt x="116" y="43"/>
                    <a:pt x="57" y="105"/>
                    <a:pt x="1" y="171"/>
                  </a:cubicBezTo>
                  <a:lnTo>
                    <a:pt x="204" y="391"/>
                  </a:lnTo>
                  <a:cubicBezTo>
                    <a:pt x="214" y="384"/>
                    <a:pt x="224" y="384"/>
                    <a:pt x="231" y="378"/>
                  </a:cubicBezTo>
                  <a:cubicBezTo>
                    <a:pt x="273" y="335"/>
                    <a:pt x="319" y="292"/>
                    <a:pt x="362" y="250"/>
                  </a:cubicBezTo>
                  <a:cubicBezTo>
                    <a:pt x="382" y="230"/>
                    <a:pt x="372" y="210"/>
                    <a:pt x="359" y="194"/>
                  </a:cubicBezTo>
                  <a:cubicBezTo>
                    <a:pt x="306" y="131"/>
                    <a:pt x="250" y="69"/>
                    <a:pt x="19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25"/>
            <p:cNvSpPr/>
            <p:nvPr/>
          </p:nvSpPr>
          <p:spPr>
            <a:xfrm>
              <a:off x="5354157" y="1925076"/>
              <a:ext cx="52600" cy="53295"/>
            </a:xfrm>
            <a:custGeom>
              <a:avLst/>
              <a:gdLst/>
              <a:ahLst/>
              <a:cxnLst/>
              <a:rect l="l" t="t" r="r" b="b"/>
              <a:pathLst>
                <a:path w="303" h="307" extrusionOk="0">
                  <a:moveTo>
                    <a:pt x="138" y="1"/>
                  </a:moveTo>
                  <a:cubicBezTo>
                    <a:pt x="83" y="43"/>
                    <a:pt x="37" y="83"/>
                    <a:pt x="0" y="129"/>
                  </a:cubicBezTo>
                  <a:lnTo>
                    <a:pt x="165" y="306"/>
                  </a:lnTo>
                  <a:lnTo>
                    <a:pt x="303" y="178"/>
                  </a:lnTo>
                  <a:cubicBezTo>
                    <a:pt x="247" y="116"/>
                    <a:pt x="194" y="60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25"/>
            <p:cNvSpPr/>
            <p:nvPr/>
          </p:nvSpPr>
          <p:spPr>
            <a:xfrm>
              <a:off x="5400855" y="1864142"/>
              <a:ext cx="69265" cy="67357"/>
            </a:xfrm>
            <a:custGeom>
              <a:avLst/>
              <a:gdLst/>
              <a:ahLst/>
              <a:cxnLst/>
              <a:rect l="l" t="t" r="r" b="b"/>
              <a:pathLst>
                <a:path w="399" h="388" extrusionOk="0">
                  <a:moveTo>
                    <a:pt x="184" y="50"/>
                  </a:moveTo>
                  <a:cubicBezTo>
                    <a:pt x="196" y="50"/>
                    <a:pt x="209" y="56"/>
                    <a:pt x="221" y="66"/>
                  </a:cubicBezTo>
                  <a:cubicBezTo>
                    <a:pt x="264" y="112"/>
                    <a:pt x="306" y="161"/>
                    <a:pt x="356" y="210"/>
                  </a:cubicBezTo>
                  <a:cubicBezTo>
                    <a:pt x="310" y="260"/>
                    <a:pt x="274" y="299"/>
                    <a:pt x="234" y="345"/>
                  </a:cubicBezTo>
                  <a:cubicBezTo>
                    <a:pt x="172" y="286"/>
                    <a:pt x="113" y="230"/>
                    <a:pt x="50" y="171"/>
                  </a:cubicBezTo>
                  <a:cubicBezTo>
                    <a:pt x="80" y="122"/>
                    <a:pt x="122" y="92"/>
                    <a:pt x="159" y="59"/>
                  </a:cubicBezTo>
                  <a:cubicBezTo>
                    <a:pt x="167" y="53"/>
                    <a:pt x="175" y="50"/>
                    <a:pt x="184" y="50"/>
                  </a:cubicBezTo>
                  <a:close/>
                  <a:moveTo>
                    <a:pt x="178" y="0"/>
                  </a:moveTo>
                  <a:cubicBezTo>
                    <a:pt x="113" y="56"/>
                    <a:pt x="47" y="105"/>
                    <a:pt x="1" y="171"/>
                  </a:cubicBezTo>
                  <a:cubicBezTo>
                    <a:pt x="83" y="247"/>
                    <a:pt x="155" y="316"/>
                    <a:pt x="237" y="388"/>
                  </a:cubicBezTo>
                  <a:cubicBezTo>
                    <a:pt x="290" y="329"/>
                    <a:pt x="343" y="273"/>
                    <a:pt x="398" y="210"/>
                  </a:cubicBezTo>
                  <a:cubicBezTo>
                    <a:pt x="323" y="138"/>
                    <a:pt x="270" y="56"/>
                    <a:pt x="17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25"/>
            <p:cNvSpPr/>
            <p:nvPr/>
          </p:nvSpPr>
          <p:spPr>
            <a:xfrm>
              <a:off x="5289057" y="1747831"/>
              <a:ext cx="67009" cy="69614"/>
            </a:xfrm>
            <a:custGeom>
              <a:avLst/>
              <a:gdLst/>
              <a:ahLst/>
              <a:cxnLst/>
              <a:rect l="l" t="t" r="r" b="b"/>
              <a:pathLst>
                <a:path w="386" h="401" extrusionOk="0">
                  <a:moveTo>
                    <a:pt x="175" y="43"/>
                  </a:moveTo>
                  <a:cubicBezTo>
                    <a:pt x="231" y="92"/>
                    <a:pt x="287" y="135"/>
                    <a:pt x="343" y="184"/>
                  </a:cubicBezTo>
                  <a:cubicBezTo>
                    <a:pt x="307" y="246"/>
                    <a:pt x="254" y="292"/>
                    <a:pt x="211" y="345"/>
                  </a:cubicBezTo>
                  <a:cubicBezTo>
                    <a:pt x="169" y="322"/>
                    <a:pt x="90" y="240"/>
                    <a:pt x="47" y="177"/>
                  </a:cubicBezTo>
                  <a:cubicBezTo>
                    <a:pt x="77" y="125"/>
                    <a:pt x="119" y="82"/>
                    <a:pt x="175" y="43"/>
                  </a:cubicBezTo>
                  <a:close/>
                  <a:moveTo>
                    <a:pt x="172" y="0"/>
                  </a:moveTo>
                  <a:cubicBezTo>
                    <a:pt x="106" y="53"/>
                    <a:pt x="47" y="105"/>
                    <a:pt x="1" y="181"/>
                  </a:cubicBezTo>
                  <a:cubicBezTo>
                    <a:pt x="70" y="256"/>
                    <a:pt x="136" y="329"/>
                    <a:pt x="208" y="401"/>
                  </a:cubicBezTo>
                  <a:cubicBezTo>
                    <a:pt x="264" y="335"/>
                    <a:pt x="316" y="276"/>
                    <a:pt x="366" y="214"/>
                  </a:cubicBezTo>
                  <a:cubicBezTo>
                    <a:pt x="385" y="191"/>
                    <a:pt x="375" y="171"/>
                    <a:pt x="356" y="154"/>
                  </a:cubicBezTo>
                  <a:cubicBezTo>
                    <a:pt x="297" y="105"/>
                    <a:pt x="238" y="53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25"/>
            <p:cNvSpPr/>
            <p:nvPr/>
          </p:nvSpPr>
          <p:spPr>
            <a:xfrm>
              <a:off x="5177433" y="1963962"/>
              <a:ext cx="66835" cy="66836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81" y="43"/>
                  </a:moveTo>
                  <a:lnTo>
                    <a:pt x="335" y="207"/>
                  </a:lnTo>
                  <a:cubicBezTo>
                    <a:pt x="299" y="260"/>
                    <a:pt x="253" y="296"/>
                    <a:pt x="204" y="335"/>
                  </a:cubicBezTo>
                  <a:lnTo>
                    <a:pt x="46" y="168"/>
                  </a:lnTo>
                  <a:lnTo>
                    <a:pt x="181" y="43"/>
                  </a:lnTo>
                  <a:close/>
                  <a:moveTo>
                    <a:pt x="177" y="0"/>
                  </a:moveTo>
                  <a:cubicBezTo>
                    <a:pt x="112" y="59"/>
                    <a:pt x="53" y="112"/>
                    <a:pt x="0" y="168"/>
                  </a:cubicBezTo>
                  <a:lnTo>
                    <a:pt x="200" y="385"/>
                  </a:lnTo>
                  <a:lnTo>
                    <a:pt x="384" y="210"/>
                  </a:lnTo>
                  <a:cubicBezTo>
                    <a:pt x="322" y="138"/>
                    <a:pt x="260" y="66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7;p25"/>
            <p:cNvSpPr/>
            <p:nvPr/>
          </p:nvSpPr>
          <p:spPr>
            <a:xfrm>
              <a:off x="5580010" y="1589855"/>
              <a:ext cx="102249" cy="103986"/>
            </a:xfrm>
            <a:custGeom>
              <a:avLst/>
              <a:gdLst/>
              <a:ahLst/>
              <a:cxnLst/>
              <a:rect l="l" t="t" r="r" b="b"/>
              <a:pathLst>
                <a:path w="589" h="599" extrusionOk="0">
                  <a:moveTo>
                    <a:pt x="26" y="1"/>
                  </a:moveTo>
                  <a:cubicBezTo>
                    <a:pt x="19" y="1"/>
                    <a:pt x="10" y="3"/>
                    <a:pt x="0" y="10"/>
                  </a:cubicBezTo>
                  <a:cubicBezTo>
                    <a:pt x="14" y="26"/>
                    <a:pt x="23" y="43"/>
                    <a:pt x="33" y="56"/>
                  </a:cubicBezTo>
                  <a:cubicBezTo>
                    <a:pt x="92" y="105"/>
                    <a:pt x="148" y="158"/>
                    <a:pt x="211" y="204"/>
                  </a:cubicBezTo>
                  <a:cubicBezTo>
                    <a:pt x="244" y="227"/>
                    <a:pt x="263" y="253"/>
                    <a:pt x="270" y="292"/>
                  </a:cubicBezTo>
                  <a:cubicBezTo>
                    <a:pt x="280" y="345"/>
                    <a:pt x="309" y="378"/>
                    <a:pt x="359" y="401"/>
                  </a:cubicBezTo>
                  <a:cubicBezTo>
                    <a:pt x="375" y="407"/>
                    <a:pt x="391" y="414"/>
                    <a:pt x="408" y="421"/>
                  </a:cubicBezTo>
                  <a:cubicBezTo>
                    <a:pt x="437" y="434"/>
                    <a:pt x="457" y="453"/>
                    <a:pt x="460" y="486"/>
                  </a:cubicBezTo>
                  <a:cubicBezTo>
                    <a:pt x="467" y="539"/>
                    <a:pt x="510" y="565"/>
                    <a:pt x="546" y="598"/>
                  </a:cubicBezTo>
                  <a:cubicBezTo>
                    <a:pt x="546" y="599"/>
                    <a:pt x="548" y="599"/>
                    <a:pt x="549" y="599"/>
                  </a:cubicBezTo>
                  <a:cubicBezTo>
                    <a:pt x="556" y="599"/>
                    <a:pt x="570" y="594"/>
                    <a:pt x="589" y="591"/>
                  </a:cubicBezTo>
                  <a:cubicBezTo>
                    <a:pt x="516" y="536"/>
                    <a:pt x="520" y="536"/>
                    <a:pt x="487" y="460"/>
                  </a:cubicBezTo>
                  <a:cubicBezTo>
                    <a:pt x="477" y="437"/>
                    <a:pt x="454" y="417"/>
                    <a:pt x="434" y="401"/>
                  </a:cubicBezTo>
                  <a:cubicBezTo>
                    <a:pt x="418" y="388"/>
                    <a:pt x="395" y="381"/>
                    <a:pt x="372" y="371"/>
                  </a:cubicBezTo>
                  <a:cubicBezTo>
                    <a:pt x="332" y="358"/>
                    <a:pt x="306" y="329"/>
                    <a:pt x="303" y="286"/>
                  </a:cubicBezTo>
                  <a:cubicBezTo>
                    <a:pt x="296" y="243"/>
                    <a:pt x="273" y="214"/>
                    <a:pt x="240" y="187"/>
                  </a:cubicBezTo>
                  <a:cubicBezTo>
                    <a:pt x="178" y="135"/>
                    <a:pt x="106" y="95"/>
                    <a:pt x="60" y="23"/>
                  </a:cubicBezTo>
                  <a:cubicBezTo>
                    <a:pt x="53" y="12"/>
                    <a:pt x="42" y="1"/>
                    <a:pt x="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8;p25"/>
            <p:cNvSpPr/>
            <p:nvPr/>
          </p:nvSpPr>
          <p:spPr>
            <a:xfrm>
              <a:off x="5558830" y="1615895"/>
              <a:ext cx="107457" cy="101730"/>
            </a:xfrm>
            <a:custGeom>
              <a:avLst/>
              <a:gdLst/>
              <a:ahLst/>
              <a:cxnLst/>
              <a:rect l="l" t="t" r="r" b="b"/>
              <a:pathLst>
                <a:path w="619" h="586" extrusionOk="0">
                  <a:moveTo>
                    <a:pt x="25" y="1"/>
                  </a:moveTo>
                  <a:cubicBezTo>
                    <a:pt x="17" y="1"/>
                    <a:pt x="9" y="4"/>
                    <a:pt x="1" y="11"/>
                  </a:cubicBezTo>
                  <a:cubicBezTo>
                    <a:pt x="7" y="18"/>
                    <a:pt x="11" y="21"/>
                    <a:pt x="14" y="27"/>
                  </a:cubicBezTo>
                  <a:cubicBezTo>
                    <a:pt x="67" y="83"/>
                    <a:pt x="122" y="139"/>
                    <a:pt x="178" y="195"/>
                  </a:cubicBezTo>
                  <a:cubicBezTo>
                    <a:pt x="214" y="234"/>
                    <a:pt x="251" y="271"/>
                    <a:pt x="283" y="307"/>
                  </a:cubicBezTo>
                  <a:cubicBezTo>
                    <a:pt x="310" y="333"/>
                    <a:pt x="339" y="359"/>
                    <a:pt x="359" y="389"/>
                  </a:cubicBezTo>
                  <a:cubicBezTo>
                    <a:pt x="385" y="431"/>
                    <a:pt x="418" y="464"/>
                    <a:pt x="467" y="481"/>
                  </a:cubicBezTo>
                  <a:cubicBezTo>
                    <a:pt x="510" y="497"/>
                    <a:pt x="553" y="517"/>
                    <a:pt x="576" y="569"/>
                  </a:cubicBezTo>
                  <a:cubicBezTo>
                    <a:pt x="580" y="579"/>
                    <a:pt x="586" y="586"/>
                    <a:pt x="595" y="586"/>
                  </a:cubicBezTo>
                  <a:cubicBezTo>
                    <a:pt x="602" y="586"/>
                    <a:pt x="610" y="581"/>
                    <a:pt x="619" y="569"/>
                  </a:cubicBezTo>
                  <a:cubicBezTo>
                    <a:pt x="582" y="510"/>
                    <a:pt x="536" y="468"/>
                    <a:pt x="471" y="448"/>
                  </a:cubicBezTo>
                  <a:cubicBezTo>
                    <a:pt x="431" y="435"/>
                    <a:pt x="408" y="409"/>
                    <a:pt x="385" y="372"/>
                  </a:cubicBezTo>
                  <a:cubicBezTo>
                    <a:pt x="362" y="336"/>
                    <a:pt x="329" y="310"/>
                    <a:pt x="300" y="280"/>
                  </a:cubicBezTo>
                  <a:cubicBezTo>
                    <a:pt x="267" y="248"/>
                    <a:pt x="234" y="211"/>
                    <a:pt x="201" y="179"/>
                  </a:cubicBezTo>
                  <a:cubicBezTo>
                    <a:pt x="152" y="126"/>
                    <a:pt x="106" y="70"/>
                    <a:pt x="57" y="18"/>
                  </a:cubicBezTo>
                  <a:cubicBezTo>
                    <a:pt x="48" y="9"/>
                    <a:pt x="38" y="1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9;p25"/>
            <p:cNvSpPr/>
            <p:nvPr/>
          </p:nvSpPr>
          <p:spPr>
            <a:xfrm>
              <a:off x="5614209" y="1558955"/>
              <a:ext cx="89229" cy="106764"/>
            </a:xfrm>
            <a:custGeom>
              <a:avLst/>
              <a:gdLst/>
              <a:ahLst/>
              <a:cxnLst/>
              <a:rect l="l" t="t" r="r" b="b"/>
              <a:pathLst>
                <a:path w="514" h="615" extrusionOk="0">
                  <a:moveTo>
                    <a:pt x="17" y="1"/>
                  </a:moveTo>
                  <a:cubicBezTo>
                    <a:pt x="10" y="4"/>
                    <a:pt x="7" y="4"/>
                    <a:pt x="1" y="7"/>
                  </a:cubicBezTo>
                  <a:cubicBezTo>
                    <a:pt x="7" y="20"/>
                    <a:pt x="10" y="33"/>
                    <a:pt x="17" y="43"/>
                  </a:cubicBezTo>
                  <a:cubicBezTo>
                    <a:pt x="37" y="70"/>
                    <a:pt x="63" y="89"/>
                    <a:pt x="83" y="119"/>
                  </a:cubicBezTo>
                  <a:cubicBezTo>
                    <a:pt x="106" y="148"/>
                    <a:pt x="132" y="181"/>
                    <a:pt x="145" y="217"/>
                  </a:cubicBezTo>
                  <a:cubicBezTo>
                    <a:pt x="162" y="273"/>
                    <a:pt x="191" y="319"/>
                    <a:pt x="237" y="349"/>
                  </a:cubicBezTo>
                  <a:cubicBezTo>
                    <a:pt x="303" y="392"/>
                    <a:pt x="352" y="454"/>
                    <a:pt x="405" y="510"/>
                  </a:cubicBezTo>
                  <a:cubicBezTo>
                    <a:pt x="434" y="543"/>
                    <a:pt x="457" y="579"/>
                    <a:pt x="484" y="615"/>
                  </a:cubicBezTo>
                  <a:cubicBezTo>
                    <a:pt x="513" y="585"/>
                    <a:pt x="513" y="582"/>
                    <a:pt x="490" y="556"/>
                  </a:cubicBezTo>
                  <a:cubicBezTo>
                    <a:pt x="457" y="523"/>
                    <a:pt x="424" y="493"/>
                    <a:pt x="395" y="457"/>
                  </a:cubicBezTo>
                  <a:cubicBezTo>
                    <a:pt x="355" y="405"/>
                    <a:pt x="306" y="365"/>
                    <a:pt x="257" y="326"/>
                  </a:cubicBezTo>
                  <a:cubicBezTo>
                    <a:pt x="227" y="303"/>
                    <a:pt x="198" y="267"/>
                    <a:pt x="185" y="234"/>
                  </a:cubicBezTo>
                  <a:cubicBezTo>
                    <a:pt x="155" y="132"/>
                    <a:pt x="79" y="73"/>
                    <a:pt x="1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0;p25"/>
            <p:cNvSpPr/>
            <p:nvPr/>
          </p:nvSpPr>
          <p:spPr>
            <a:xfrm>
              <a:off x="4852281" y="1813625"/>
              <a:ext cx="1413952" cy="1046634"/>
            </a:xfrm>
            <a:custGeom>
              <a:avLst/>
              <a:gdLst/>
              <a:ahLst/>
              <a:cxnLst/>
              <a:rect l="l" t="t" r="r" b="b"/>
              <a:pathLst>
                <a:path w="8145" h="6029" extrusionOk="0">
                  <a:moveTo>
                    <a:pt x="7396" y="52"/>
                  </a:moveTo>
                  <a:cubicBezTo>
                    <a:pt x="7419" y="52"/>
                    <a:pt x="7436" y="65"/>
                    <a:pt x="7452" y="94"/>
                  </a:cubicBezTo>
                  <a:cubicBezTo>
                    <a:pt x="7484" y="153"/>
                    <a:pt x="7517" y="212"/>
                    <a:pt x="7543" y="275"/>
                  </a:cubicBezTo>
                  <a:cubicBezTo>
                    <a:pt x="7606" y="419"/>
                    <a:pt x="7662" y="567"/>
                    <a:pt x="7721" y="712"/>
                  </a:cubicBezTo>
                  <a:cubicBezTo>
                    <a:pt x="7724" y="718"/>
                    <a:pt x="7724" y="728"/>
                    <a:pt x="7731" y="748"/>
                  </a:cubicBezTo>
                  <a:cubicBezTo>
                    <a:pt x="7616" y="804"/>
                    <a:pt x="7501" y="863"/>
                    <a:pt x="7386" y="922"/>
                  </a:cubicBezTo>
                  <a:cubicBezTo>
                    <a:pt x="7225" y="1001"/>
                    <a:pt x="7064" y="1080"/>
                    <a:pt x="6903" y="1159"/>
                  </a:cubicBezTo>
                  <a:cubicBezTo>
                    <a:pt x="6765" y="1231"/>
                    <a:pt x="6627" y="1310"/>
                    <a:pt x="6486" y="1382"/>
                  </a:cubicBezTo>
                  <a:cubicBezTo>
                    <a:pt x="6459" y="1398"/>
                    <a:pt x="6426" y="1405"/>
                    <a:pt x="6394" y="1408"/>
                  </a:cubicBezTo>
                  <a:cubicBezTo>
                    <a:pt x="6298" y="1415"/>
                    <a:pt x="6206" y="1441"/>
                    <a:pt x="6118" y="1477"/>
                  </a:cubicBezTo>
                  <a:cubicBezTo>
                    <a:pt x="6039" y="1507"/>
                    <a:pt x="5957" y="1536"/>
                    <a:pt x="5875" y="1566"/>
                  </a:cubicBezTo>
                  <a:cubicBezTo>
                    <a:pt x="5857" y="1571"/>
                    <a:pt x="5844" y="1574"/>
                    <a:pt x="5832" y="1574"/>
                  </a:cubicBezTo>
                  <a:cubicBezTo>
                    <a:pt x="5808" y="1574"/>
                    <a:pt x="5792" y="1562"/>
                    <a:pt x="5769" y="1533"/>
                  </a:cubicBezTo>
                  <a:cubicBezTo>
                    <a:pt x="5753" y="1513"/>
                    <a:pt x="5740" y="1494"/>
                    <a:pt x="5727" y="1474"/>
                  </a:cubicBezTo>
                  <a:cubicBezTo>
                    <a:pt x="5661" y="1362"/>
                    <a:pt x="5592" y="1251"/>
                    <a:pt x="5526" y="1136"/>
                  </a:cubicBezTo>
                  <a:cubicBezTo>
                    <a:pt x="5510" y="1106"/>
                    <a:pt x="5493" y="1076"/>
                    <a:pt x="5477" y="1040"/>
                  </a:cubicBezTo>
                  <a:cubicBezTo>
                    <a:pt x="5497" y="1027"/>
                    <a:pt x="5513" y="1017"/>
                    <a:pt x="5530" y="1007"/>
                  </a:cubicBezTo>
                  <a:cubicBezTo>
                    <a:pt x="5733" y="906"/>
                    <a:pt x="5940" y="804"/>
                    <a:pt x="6147" y="695"/>
                  </a:cubicBezTo>
                  <a:cubicBezTo>
                    <a:pt x="6459" y="531"/>
                    <a:pt x="6775" y="373"/>
                    <a:pt x="7093" y="226"/>
                  </a:cubicBezTo>
                  <a:cubicBezTo>
                    <a:pt x="7162" y="196"/>
                    <a:pt x="7225" y="147"/>
                    <a:pt x="7287" y="107"/>
                  </a:cubicBezTo>
                  <a:cubicBezTo>
                    <a:pt x="7310" y="91"/>
                    <a:pt x="7330" y="74"/>
                    <a:pt x="7356" y="61"/>
                  </a:cubicBezTo>
                  <a:cubicBezTo>
                    <a:pt x="7371" y="55"/>
                    <a:pt x="7384" y="52"/>
                    <a:pt x="7396" y="52"/>
                  </a:cubicBezTo>
                  <a:close/>
                  <a:moveTo>
                    <a:pt x="6282" y="1471"/>
                  </a:moveTo>
                  <a:cubicBezTo>
                    <a:pt x="6265" y="1557"/>
                    <a:pt x="6201" y="1608"/>
                    <a:pt x="6125" y="1608"/>
                  </a:cubicBezTo>
                  <a:cubicBezTo>
                    <a:pt x="6086" y="1608"/>
                    <a:pt x="6044" y="1595"/>
                    <a:pt x="6003" y="1566"/>
                  </a:cubicBezTo>
                  <a:cubicBezTo>
                    <a:pt x="6105" y="1536"/>
                    <a:pt x="6183" y="1481"/>
                    <a:pt x="6282" y="1471"/>
                  </a:cubicBezTo>
                  <a:close/>
                  <a:moveTo>
                    <a:pt x="5431" y="1322"/>
                  </a:moveTo>
                  <a:cubicBezTo>
                    <a:pt x="5455" y="1322"/>
                    <a:pt x="5479" y="1330"/>
                    <a:pt x="5500" y="1346"/>
                  </a:cubicBezTo>
                  <a:cubicBezTo>
                    <a:pt x="5556" y="1392"/>
                    <a:pt x="5605" y="1441"/>
                    <a:pt x="5654" y="1494"/>
                  </a:cubicBezTo>
                  <a:cubicBezTo>
                    <a:pt x="5684" y="1523"/>
                    <a:pt x="5707" y="1559"/>
                    <a:pt x="5743" y="1605"/>
                  </a:cubicBezTo>
                  <a:cubicBezTo>
                    <a:pt x="5677" y="1622"/>
                    <a:pt x="5618" y="1638"/>
                    <a:pt x="5562" y="1651"/>
                  </a:cubicBezTo>
                  <a:cubicBezTo>
                    <a:pt x="5558" y="1651"/>
                    <a:pt x="5551" y="1652"/>
                    <a:pt x="5545" y="1652"/>
                  </a:cubicBezTo>
                  <a:cubicBezTo>
                    <a:pt x="5539" y="1652"/>
                    <a:pt x="5533" y="1651"/>
                    <a:pt x="5530" y="1648"/>
                  </a:cubicBezTo>
                  <a:cubicBezTo>
                    <a:pt x="5467" y="1599"/>
                    <a:pt x="5388" y="1566"/>
                    <a:pt x="5349" y="1490"/>
                  </a:cubicBezTo>
                  <a:cubicBezTo>
                    <a:pt x="5326" y="1448"/>
                    <a:pt x="5332" y="1379"/>
                    <a:pt x="5365" y="1346"/>
                  </a:cubicBezTo>
                  <a:cubicBezTo>
                    <a:pt x="5382" y="1331"/>
                    <a:pt x="5406" y="1322"/>
                    <a:pt x="5431" y="1322"/>
                  </a:cubicBezTo>
                  <a:close/>
                  <a:moveTo>
                    <a:pt x="5240" y="1503"/>
                  </a:moveTo>
                  <a:cubicBezTo>
                    <a:pt x="5265" y="1503"/>
                    <a:pt x="5290" y="1510"/>
                    <a:pt x="5306" y="1527"/>
                  </a:cubicBezTo>
                  <a:cubicBezTo>
                    <a:pt x="5332" y="1550"/>
                    <a:pt x="5346" y="1579"/>
                    <a:pt x="5369" y="1602"/>
                  </a:cubicBezTo>
                  <a:cubicBezTo>
                    <a:pt x="5392" y="1618"/>
                    <a:pt x="5421" y="1628"/>
                    <a:pt x="5461" y="1651"/>
                  </a:cubicBezTo>
                  <a:cubicBezTo>
                    <a:pt x="5362" y="1674"/>
                    <a:pt x="5280" y="1694"/>
                    <a:pt x="5198" y="1710"/>
                  </a:cubicBezTo>
                  <a:cubicBezTo>
                    <a:pt x="5196" y="1711"/>
                    <a:pt x="5194" y="1711"/>
                    <a:pt x="5192" y="1711"/>
                  </a:cubicBezTo>
                  <a:cubicBezTo>
                    <a:pt x="5176" y="1711"/>
                    <a:pt x="5154" y="1699"/>
                    <a:pt x="5142" y="1687"/>
                  </a:cubicBezTo>
                  <a:cubicBezTo>
                    <a:pt x="5103" y="1645"/>
                    <a:pt x="5109" y="1579"/>
                    <a:pt x="5152" y="1536"/>
                  </a:cubicBezTo>
                  <a:cubicBezTo>
                    <a:pt x="5174" y="1515"/>
                    <a:pt x="5208" y="1503"/>
                    <a:pt x="5240" y="1503"/>
                  </a:cubicBezTo>
                  <a:close/>
                  <a:moveTo>
                    <a:pt x="7734" y="798"/>
                  </a:moveTo>
                  <a:cubicBezTo>
                    <a:pt x="7758" y="798"/>
                    <a:pt x="7776" y="817"/>
                    <a:pt x="7806" y="860"/>
                  </a:cubicBezTo>
                  <a:cubicBezTo>
                    <a:pt x="7846" y="915"/>
                    <a:pt x="7892" y="968"/>
                    <a:pt x="7938" y="1027"/>
                  </a:cubicBezTo>
                  <a:cubicBezTo>
                    <a:pt x="7905" y="1050"/>
                    <a:pt x="7875" y="1070"/>
                    <a:pt x="7846" y="1090"/>
                  </a:cubicBezTo>
                  <a:cubicBezTo>
                    <a:pt x="7773" y="1129"/>
                    <a:pt x="7704" y="1172"/>
                    <a:pt x="7632" y="1211"/>
                  </a:cubicBezTo>
                  <a:cubicBezTo>
                    <a:pt x="7524" y="1267"/>
                    <a:pt x="7412" y="1320"/>
                    <a:pt x="7304" y="1372"/>
                  </a:cubicBezTo>
                  <a:cubicBezTo>
                    <a:pt x="7133" y="1454"/>
                    <a:pt x="6965" y="1533"/>
                    <a:pt x="6794" y="1615"/>
                  </a:cubicBezTo>
                  <a:cubicBezTo>
                    <a:pt x="6748" y="1638"/>
                    <a:pt x="6709" y="1671"/>
                    <a:pt x="6663" y="1697"/>
                  </a:cubicBezTo>
                  <a:cubicBezTo>
                    <a:pt x="6561" y="1750"/>
                    <a:pt x="6456" y="1802"/>
                    <a:pt x="6351" y="1855"/>
                  </a:cubicBezTo>
                  <a:cubicBezTo>
                    <a:pt x="6279" y="1888"/>
                    <a:pt x="6210" y="1924"/>
                    <a:pt x="6137" y="1957"/>
                  </a:cubicBezTo>
                  <a:cubicBezTo>
                    <a:pt x="6124" y="1963"/>
                    <a:pt x="6108" y="1967"/>
                    <a:pt x="6091" y="1973"/>
                  </a:cubicBezTo>
                  <a:cubicBezTo>
                    <a:pt x="6131" y="1921"/>
                    <a:pt x="6180" y="1885"/>
                    <a:pt x="6243" y="1865"/>
                  </a:cubicBezTo>
                  <a:cubicBezTo>
                    <a:pt x="6335" y="1835"/>
                    <a:pt x="6413" y="1789"/>
                    <a:pt x="6472" y="1707"/>
                  </a:cubicBezTo>
                  <a:cubicBezTo>
                    <a:pt x="6538" y="1622"/>
                    <a:pt x="6558" y="1540"/>
                    <a:pt x="6499" y="1441"/>
                  </a:cubicBezTo>
                  <a:cubicBezTo>
                    <a:pt x="6512" y="1428"/>
                    <a:pt x="6525" y="1415"/>
                    <a:pt x="6541" y="1405"/>
                  </a:cubicBezTo>
                  <a:cubicBezTo>
                    <a:pt x="6686" y="1326"/>
                    <a:pt x="6831" y="1241"/>
                    <a:pt x="6978" y="1165"/>
                  </a:cubicBezTo>
                  <a:cubicBezTo>
                    <a:pt x="7133" y="1090"/>
                    <a:pt x="7294" y="1021"/>
                    <a:pt x="7448" y="945"/>
                  </a:cubicBezTo>
                  <a:cubicBezTo>
                    <a:pt x="7524" y="909"/>
                    <a:pt x="7593" y="866"/>
                    <a:pt x="7662" y="827"/>
                  </a:cubicBezTo>
                  <a:cubicBezTo>
                    <a:pt x="7695" y="808"/>
                    <a:pt x="7716" y="798"/>
                    <a:pt x="7734" y="798"/>
                  </a:cubicBezTo>
                  <a:close/>
                  <a:moveTo>
                    <a:pt x="7967" y="1070"/>
                  </a:moveTo>
                  <a:cubicBezTo>
                    <a:pt x="8010" y="1116"/>
                    <a:pt x="8046" y="1159"/>
                    <a:pt x="8089" y="1208"/>
                  </a:cubicBezTo>
                  <a:cubicBezTo>
                    <a:pt x="8043" y="1234"/>
                    <a:pt x="8003" y="1251"/>
                    <a:pt x="7967" y="1274"/>
                  </a:cubicBezTo>
                  <a:cubicBezTo>
                    <a:pt x="7793" y="1372"/>
                    <a:pt x="7622" y="1477"/>
                    <a:pt x="7442" y="1569"/>
                  </a:cubicBezTo>
                  <a:cubicBezTo>
                    <a:pt x="7307" y="1638"/>
                    <a:pt x="7166" y="1691"/>
                    <a:pt x="7024" y="1750"/>
                  </a:cubicBezTo>
                  <a:cubicBezTo>
                    <a:pt x="6857" y="1819"/>
                    <a:pt x="6689" y="1888"/>
                    <a:pt x="6522" y="1957"/>
                  </a:cubicBezTo>
                  <a:cubicBezTo>
                    <a:pt x="6479" y="1977"/>
                    <a:pt x="6440" y="1996"/>
                    <a:pt x="6397" y="2016"/>
                  </a:cubicBezTo>
                  <a:cubicBezTo>
                    <a:pt x="6305" y="2062"/>
                    <a:pt x="6216" y="2108"/>
                    <a:pt x="6121" y="2157"/>
                  </a:cubicBezTo>
                  <a:cubicBezTo>
                    <a:pt x="6108" y="2144"/>
                    <a:pt x="6098" y="2131"/>
                    <a:pt x="6091" y="2118"/>
                  </a:cubicBezTo>
                  <a:cubicBezTo>
                    <a:pt x="6045" y="2039"/>
                    <a:pt x="6049" y="2032"/>
                    <a:pt x="6134" y="2003"/>
                  </a:cubicBezTo>
                  <a:cubicBezTo>
                    <a:pt x="6197" y="1980"/>
                    <a:pt x="6252" y="1944"/>
                    <a:pt x="6312" y="1917"/>
                  </a:cubicBezTo>
                  <a:cubicBezTo>
                    <a:pt x="6499" y="1835"/>
                    <a:pt x="6676" y="1737"/>
                    <a:pt x="6854" y="1635"/>
                  </a:cubicBezTo>
                  <a:cubicBezTo>
                    <a:pt x="6946" y="1579"/>
                    <a:pt x="7051" y="1543"/>
                    <a:pt x="7146" y="1494"/>
                  </a:cubicBezTo>
                  <a:cubicBezTo>
                    <a:pt x="7337" y="1392"/>
                    <a:pt x="7543" y="1323"/>
                    <a:pt x="7727" y="1201"/>
                  </a:cubicBezTo>
                  <a:cubicBezTo>
                    <a:pt x="7800" y="1152"/>
                    <a:pt x="7882" y="1116"/>
                    <a:pt x="7967" y="1070"/>
                  </a:cubicBezTo>
                  <a:close/>
                  <a:moveTo>
                    <a:pt x="5990" y="2032"/>
                  </a:moveTo>
                  <a:cubicBezTo>
                    <a:pt x="6006" y="2059"/>
                    <a:pt x="6026" y="2095"/>
                    <a:pt x="6045" y="2134"/>
                  </a:cubicBezTo>
                  <a:cubicBezTo>
                    <a:pt x="6071" y="2182"/>
                    <a:pt x="6089" y="2203"/>
                    <a:pt x="6116" y="2203"/>
                  </a:cubicBezTo>
                  <a:cubicBezTo>
                    <a:pt x="6133" y="2203"/>
                    <a:pt x="6155" y="2194"/>
                    <a:pt x="6187" y="2177"/>
                  </a:cubicBezTo>
                  <a:cubicBezTo>
                    <a:pt x="6206" y="2167"/>
                    <a:pt x="6229" y="2157"/>
                    <a:pt x="6252" y="2144"/>
                  </a:cubicBezTo>
                  <a:cubicBezTo>
                    <a:pt x="6252" y="2144"/>
                    <a:pt x="6256" y="2147"/>
                    <a:pt x="6266" y="2147"/>
                  </a:cubicBezTo>
                  <a:cubicBezTo>
                    <a:pt x="6223" y="2213"/>
                    <a:pt x="6183" y="2269"/>
                    <a:pt x="6091" y="2272"/>
                  </a:cubicBezTo>
                  <a:cubicBezTo>
                    <a:pt x="6022" y="2276"/>
                    <a:pt x="5953" y="2305"/>
                    <a:pt x="5881" y="2325"/>
                  </a:cubicBezTo>
                  <a:cubicBezTo>
                    <a:pt x="5786" y="2174"/>
                    <a:pt x="5786" y="2174"/>
                    <a:pt x="5631" y="2134"/>
                  </a:cubicBezTo>
                  <a:cubicBezTo>
                    <a:pt x="5750" y="2101"/>
                    <a:pt x="5865" y="2069"/>
                    <a:pt x="5990" y="2032"/>
                  </a:cubicBezTo>
                  <a:close/>
                  <a:moveTo>
                    <a:pt x="6391" y="1447"/>
                  </a:moveTo>
                  <a:cubicBezTo>
                    <a:pt x="6393" y="1447"/>
                    <a:pt x="6395" y="1447"/>
                    <a:pt x="6397" y="1448"/>
                  </a:cubicBezTo>
                  <a:cubicBezTo>
                    <a:pt x="6430" y="1451"/>
                    <a:pt x="6476" y="1487"/>
                    <a:pt x="6486" y="1520"/>
                  </a:cubicBezTo>
                  <a:cubicBezTo>
                    <a:pt x="6499" y="1559"/>
                    <a:pt x="6492" y="1595"/>
                    <a:pt x="6472" y="1632"/>
                  </a:cubicBezTo>
                  <a:cubicBezTo>
                    <a:pt x="6410" y="1733"/>
                    <a:pt x="6321" y="1802"/>
                    <a:pt x="6206" y="1832"/>
                  </a:cubicBezTo>
                  <a:cubicBezTo>
                    <a:pt x="6167" y="1839"/>
                    <a:pt x="6137" y="1858"/>
                    <a:pt x="6108" y="1881"/>
                  </a:cubicBezTo>
                  <a:cubicBezTo>
                    <a:pt x="5990" y="1970"/>
                    <a:pt x="5865" y="2049"/>
                    <a:pt x="5714" y="2069"/>
                  </a:cubicBezTo>
                  <a:cubicBezTo>
                    <a:pt x="5674" y="2075"/>
                    <a:pt x="5635" y="2082"/>
                    <a:pt x="5595" y="2095"/>
                  </a:cubicBezTo>
                  <a:cubicBezTo>
                    <a:pt x="5569" y="2101"/>
                    <a:pt x="5543" y="2121"/>
                    <a:pt x="5507" y="2141"/>
                  </a:cubicBezTo>
                  <a:cubicBezTo>
                    <a:pt x="5533" y="2157"/>
                    <a:pt x="5549" y="2167"/>
                    <a:pt x="5566" y="2170"/>
                  </a:cubicBezTo>
                  <a:cubicBezTo>
                    <a:pt x="5582" y="2177"/>
                    <a:pt x="5602" y="2177"/>
                    <a:pt x="5622" y="2180"/>
                  </a:cubicBezTo>
                  <a:cubicBezTo>
                    <a:pt x="5727" y="2190"/>
                    <a:pt x="5806" y="2236"/>
                    <a:pt x="5835" y="2348"/>
                  </a:cubicBezTo>
                  <a:cubicBezTo>
                    <a:pt x="5838" y="2364"/>
                    <a:pt x="5842" y="2381"/>
                    <a:pt x="5848" y="2394"/>
                  </a:cubicBezTo>
                  <a:cubicBezTo>
                    <a:pt x="5855" y="2407"/>
                    <a:pt x="5868" y="2420"/>
                    <a:pt x="5878" y="2427"/>
                  </a:cubicBezTo>
                  <a:cubicBezTo>
                    <a:pt x="5879" y="2427"/>
                    <a:pt x="5879" y="2427"/>
                    <a:pt x="5880" y="2427"/>
                  </a:cubicBezTo>
                  <a:cubicBezTo>
                    <a:pt x="5888" y="2427"/>
                    <a:pt x="5905" y="2416"/>
                    <a:pt x="5911" y="2407"/>
                  </a:cubicBezTo>
                  <a:cubicBezTo>
                    <a:pt x="5927" y="2351"/>
                    <a:pt x="5976" y="2338"/>
                    <a:pt x="6022" y="2322"/>
                  </a:cubicBezTo>
                  <a:cubicBezTo>
                    <a:pt x="6044" y="2313"/>
                    <a:pt x="6064" y="2309"/>
                    <a:pt x="6083" y="2309"/>
                  </a:cubicBezTo>
                  <a:cubicBezTo>
                    <a:pt x="6132" y="2309"/>
                    <a:pt x="6169" y="2338"/>
                    <a:pt x="6193" y="2397"/>
                  </a:cubicBezTo>
                  <a:cubicBezTo>
                    <a:pt x="6203" y="2420"/>
                    <a:pt x="6213" y="2446"/>
                    <a:pt x="6223" y="2473"/>
                  </a:cubicBezTo>
                  <a:cubicBezTo>
                    <a:pt x="6229" y="2469"/>
                    <a:pt x="6239" y="2466"/>
                    <a:pt x="6246" y="2466"/>
                  </a:cubicBezTo>
                  <a:cubicBezTo>
                    <a:pt x="6262" y="2404"/>
                    <a:pt x="6220" y="2358"/>
                    <a:pt x="6203" y="2318"/>
                  </a:cubicBezTo>
                  <a:cubicBezTo>
                    <a:pt x="6252" y="2243"/>
                    <a:pt x="6298" y="2174"/>
                    <a:pt x="6348" y="2105"/>
                  </a:cubicBezTo>
                  <a:cubicBezTo>
                    <a:pt x="6351" y="2095"/>
                    <a:pt x="6358" y="2085"/>
                    <a:pt x="6367" y="2082"/>
                  </a:cubicBezTo>
                  <a:cubicBezTo>
                    <a:pt x="6456" y="2036"/>
                    <a:pt x="6548" y="1993"/>
                    <a:pt x="6647" y="1947"/>
                  </a:cubicBezTo>
                  <a:cubicBezTo>
                    <a:pt x="6650" y="1977"/>
                    <a:pt x="6656" y="1996"/>
                    <a:pt x="6653" y="2013"/>
                  </a:cubicBezTo>
                  <a:cubicBezTo>
                    <a:pt x="6650" y="2085"/>
                    <a:pt x="6640" y="2157"/>
                    <a:pt x="6633" y="2233"/>
                  </a:cubicBezTo>
                  <a:cubicBezTo>
                    <a:pt x="6627" y="2272"/>
                    <a:pt x="6610" y="2302"/>
                    <a:pt x="6581" y="2328"/>
                  </a:cubicBezTo>
                  <a:cubicBezTo>
                    <a:pt x="6436" y="2456"/>
                    <a:pt x="6318" y="2611"/>
                    <a:pt x="6187" y="2755"/>
                  </a:cubicBezTo>
                  <a:cubicBezTo>
                    <a:pt x="6118" y="2827"/>
                    <a:pt x="6029" y="2887"/>
                    <a:pt x="5950" y="2952"/>
                  </a:cubicBezTo>
                  <a:cubicBezTo>
                    <a:pt x="5937" y="2962"/>
                    <a:pt x="5921" y="2965"/>
                    <a:pt x="5904" y="2969"/>
                  </a:cubicBezTo>
                  <a:cubicBezTo>
                    <a:pt x="5836" y="2975"/>
                    <a:pt x="5768" y="2981"/>
                    <a:pt x="5700" y="2981"/>
                  </a:cubicBezTo>
                  <a:cubicBezTo>
                    <a:pt x="5627" y="2981"/>
                    <a:pt x="5555" y="2974"/>
                    <a:pt x="5484" y="2956"/>
                  </a:cubicBezTo>
                  <a:cubicBezTo>
                    <a:pt x="5402" y="2935"/>
                    <a:pt x="5321" y="2924"/>
                    <a:pt x="5237" y="2924"/>
                  </a:cubicBezTo>
                  <a:cubicBezTo>
                    <a:pt x="5217" y="2924"/>
                    <a:pt x="5196" y="2925"/>
                    <a:pt x="5175" y="2926"/>
                  </a:cubicBezTo>
                  <a:cubicBezTo>
                    <a:pt x="5080" y="2936"/>
                    <a:pt x="4981" y="2933"/>
                    <a:pt x="4882" y="2939"/>
                  </a:cubicBezTo>
                  <a:cubicBezTo>
                    <a:pt x="4807" y="2946"/>
                    <a:pt x="4731" y="2959"/>
                    <a:pt x="4656" y="2969"/>
                  </a:cubicBezTo>
                  <a:cubicBezTo>
                    <a:pt x="4645" y="2970"/>
                    <a:pt x="4634" y="2971"/>
                    <a:pt x="4624" y="2971"/>
                  </a:cubicBezTo>
                  <a:cubicBezTo>
                    <a:pt x="4558" y="2971"/>
                    <a:pt x="4508" y="2942"/>
                    <a:pt x="4468" y="2877"/>
                  </a:cubicBezTo>
                  <a:cubicBezTo>
                    <a:pt x="4353" y="2703"/>
                    <a:pt x="4229" y="2532"/>
                    <a:pt x="4110" y="2361"/>
                  </a:cubicBezTo>
                  <a:cubicBezTo>
                    <a:pt x="4100" y="2351"/>
                    <a:pt x="4097" y="2341"/>
                    <a:pt x="4084" y="2318"/>
                  </a:cubicBezTo>
                  <a:cubicBezTo>
                    <a:pt x="4169" y="2302"/>
                    <a:pt x="4252" y="2292"/>
                    <a:pt x="4330" y="2279"/>
                  </a:cubicBezTo>
                  <a:cubicBezTo>
                    <a:pt x="4353" y="2276"/>
                    <a:pt x="4380" y="2276"/>
                    <a:pt x="4403" y="2272"/>
                  </a:cubicBezTo>
                  <a:cubicBezTo>
                    <a:pt x="4485" y="2259"/>
                    <a:pt x="4554" y="2236"/>
                    <a:pt x="4613" y="2154"/>
                  </a:cubicBezTo>
                  <a:cubicBezTo>
                    <a:pt x="4689" y="2049"/>
                    <a:pt x="4794" y="1957"/>
                    <a:pt x="4892" y="1875"/>
                  </a:cubicBezTo>
                  <a:cubicBezTo>
                    <a:pt x="4968" y="1812"/>
                    <a:pt x="5066" y="1789"/>
                    <a:pt x="5162" y="1763"/>
                  </a:cubicBezTo>
                  <a:cubicBezTo>
                    <a:pt x="5195" y="1756"/>
                    <a:pt x="5224" y="1743"/>
                    <a:pt x="5254" y="1737"/>
                  </a:cubicBezTo>
                  <a:cubicBezTo>
                    <a:pt x="5323" y="1724"/>
                    <a:pt x="5388" y="1707"/>
                    <a:pt x="5457" y="1704"/>
                  </a:cubicBezTo>
                  <a:cubicBezTo>
                    <a:pt x="5605" y="1691"/>
                    <a:pt x="5743" y="1651"/>
                    <a:pt x="5884" y="1609"/>
                  </a:cubicBezTo>
                  <a:cubicBezTo>
                    <a:pt x="5903" y="1603"/>
                    <a:pt x="5920" y="1597"/>
                    <a:pt x="5937" y="1597"/>
                  </a:cubicBezTo>
                  <a:cubicBezTo>
                    <a:pt x="5950" y="1597"/>
                    <a:pt x="5963" y="1600"/>
                    <a:pt x="5976" y="1609"/>
                  </a:cubicBezTo>
                  <a:cubicBezTo>
                    <a:pt x="6025" y="1640"/>
                    <a:pt x="6073" y="1655"/>
                    <a:pt x="6119" y="1655"/>
                  </a:cubicBezTo>
                  <a:cubicBezTo>
                    <a:pt x="6194" y="1655"/>
                    <a:pt x="6262" y="1615"/>
                    <a:pt x="6315" y="1540"/>
                  </a:cubicBezTo>
                  <a:cubicBezTo>
                    <a:pt x="6325" y="1527"/>
                    <a:pt x="6331" y="1517"/>
                    <a:pt x="6338" y="1504"/>
                  </a:cubicBezTo>
                  <a:cubicBezTo>
                    <a:pt x="6347" y="1475"/>
                    <a:pt x="6354" y="1447"/>
                    <a:pt x="6391" y="1447"/>
                  </a:cubicBezTo>
                  <a:close/>
                  <a:moveTo>
                    <a:pt x="3880" y="2111"/>
                  </a:moveTo>
                  <a:cubicBezTo>
                    <a:pt x="3910" y="2151"/>
                    <a:pt x="3930" y="2180"/>
                    <a:pt x="3953" y="2210"/>
                  </a:cubicBezTo>
                  <a:cubicBezTo>
                    <a:pt x="4051" y="2348"/>
                    <a:pt x="4153" y="2486"/>
                    <a:pt x="4252" y="2627"/>
                  </a:cubicBezTo>
                  <a:cubicBezTo>
                    <a:pt x="4304" y="2703"/>
                    <a:pt x="4357" y="2778"/>
                    <a:pt x="4406" y="2854"/>
                  </a:cubicBezTo>
                  <a:cubicBezTo>
                    <a:pt x="4475" y="2965"/>
                    <a:pt x="4551" y="3071"/>
                    <a:pt x="4662" y="3159"/>
                  </a:cubicBezTo>
                  <a:cubicBezTo>
                    <a:pt x="4521" y="3281"/>
                    <a:pt x="4334" y="3320"/>
                    <a:pt x="4196" y="3452"/>
                  </a:cubicBezTo>
                  <a:cubicBezTo>
                    <a:pt x="4179" y="3432"/>
                    <a:pt x="4160" y="3416"/>
                    <a:pt x="4146" y="3396"/>
                  </a:cubicBezTo>
                  <a:cubicBezTo>
                    <a:pt x="4130" y="3373"/>
                    <a:pt x="4120" y="3343"/>
                    <a:pt x="4100" y="3324"/>
                  </a:cubicBezTo>
                  <a:cubicBezTo>
                    <a:pt x="3999" y="3212"/>
                    <a:pt x="3936" y="3074"/>
                    <a:pt x="3867" y="2942"/>
                  </a:cubicBezTo>
                  <a:cubicBezTo>
                    <a:pt x="3792" y="2801"/>
                    <a:pt x="3700" y="2670"/>
                    <a:pt x="3581" y="2558"/>
                  </a:cubicBezTo>
                  <a:cubicBezTo>
                    <a:pt x="3535" y="2515"/>
                    <a:pt x="3493" y="2469"/>
                    <a:pt x="3470" y="2397"/>
                  </a:cubicBezTo>
                  <a:cubicBezTo>
                    <a:pt x="3624" y="2331"/>
                    <a:pt x="3762" y="2246"/>
                    <a:pt x="3880" y="2111"/>
                  </a:cubicBezTo>
                  <a:close/>
                  <a:moveTo>
                    <a:pt x="3562" y="2588"/>
                  </a:moveTo>
                  <a:cubicBezTo>
                    <a:pt x="3595" y="2627"/>
                    <a:pt x="3621" y="2653"/>
                    <a:pt x="3644" y="2683"/>
                  </a:cubicBezTo>
                  <a:cubicBezTo>
                    <a:pt x="3739" y="2811"/>
                    <a:pt x="3825" y="2939"/>
                    <a:pt x="3894" y="3084"/>
                  </a:cubicBezTo>
                  <a:cubicBezTo>
                    <a:pt x="3926" y="3159"/>
                    <a:pt x="3982" y="3225"/>
                    <a:pt x="4025" y="3297"/>
                  </a:cubicBezTo>
                  <a:cubicBezTo>
                    <a:pt x="4035" y="3314"/>
                    <a:pt x="4045" y="3330"/>
                    <a:pt x="4058" y="3350"/>
                  </a:cubicBezTo>
                  <a:cubicBezTo>
                    <a:pt x="3976" y="3412"/>
                    <a:pt x="3897" y="3478"/>
                    <a:pt x="3815" y="3531"/>
                  </a:cubicBezTo>
                  <a:cubicBezTo>
                    <a:pt x="3680" y="3616"/>
                    <a:pt x="3558" y="3715"/>
                    <a:pt x="3437" y="3813"/>
                  </a:cubicBezTo>
                  <a:cubicBezTo>
                    <a:pt x="3276" y="3944"/>
                    <a:pt x="3108" y="4069"/>
                    <a:pt x="2951" y="4201"/>
                  </a:cubicBezTo>
                  <a:cubicBezTo>
                    <a:pt x="2767" y="4349"/>
                    <a:pt x="2586" y="4503"/>
                    <a:pt x="2405" y="4657"/>
                  </a:cubicBezTo>
                  <a:cubicBezTo>
                    <a:pt x="2198" y="4832"/>
                    <a:pt x="1988" y="5006"/>
                    <a:pt x="1781" y="5183"/>
                  </a:cubicBezTo>
                  <a:cubicBezTo>
                    <a:pt x="1732" y="5222"/>
                    <a:pt x="1692" y="5278"/>
                    <a:pt x="1646" y="5321"/>
                  </a:cubicBezTo>
                  <a:cubicBezTo>
                    <a:pt x="1561" y="5400"/>
                    <a:pt x="1469" y="5475"/>
                    <a:pt x="1384" y="5554"/>
                  </a:cubicBezTo>
                  <a:cubicBezTo>
                    <a:pt x="1282" y="5650"/>
                    <a:pt x="1183" y="5748"/>
                    <a:pt x="1081" y="5840"/>
                  </a:cubicBezTo>
                  <a:cubicBezTo>
                    <a:pt x="1035" y="5886"/>
                    <a:pt x="986" y="5926"/>
                    <a:pt x="927" y="5978"/>
                  </a:cubicBezTo>
                  <a:cubicBezTo>
                    <a:pt x="910" y="5939"/>
                    <a:pt x="894" y="5909"/>
                    <a:pt x="881" y="5876"/>
                  </a:cubicBezTo>
                  <a:cubicBezTo>
                    <a:pt x="845" y="5784"/>
                    <a:pt x="792" y="5705"/>
                    <a:pt x="726" y="5633"/>
                  </a:cubicBezTo>
                  <a:cubicBezTo>
                    <a:pt x="618" y="5515"/>
                    <a:pt x="526" y="5390"/>
                    <a:pt x="428" y="5265"/>
                  </a:cubicBezTo>
                  <a:cubicBezTo>
                    <a:pt x="398" y="5229"/>
                    <a:pt x="368" y="5193"/>
                    <a:pt x="342" y="5153"/>
                  </a:cubicBezTo>
                  <a:cubicBezTo>
                    <a:pt x="313" y="5107"/>
                    <a:pt x="290" y="5055"/>
                    <a:pt x="263" y="5006"/>
                  </a:cubicBezTo>
                  <a:cubicBezTo>
                    <a:pt x="221" y="4924"/>
                    <a:pt x="175" y="4845"/>
                    <a:pt x="132" y="4763"/>
                  </a:cubicBezTo>
                  <a:cubicBezTo>
                    <a:pt x="102" y="4703"/>
                    <a:pt x="79" y="4644"/>
                    <a:pt x="50" y="4582"/>
                  </a:cubicBezTo>
                  <a:cubicBezTo>
                    <a:pt x="132" y="4542"/>
                    <a:pt x="204" y="4506"/>
                    <a:pt x="280" y="4473"/>
                  </a:cubicBezTo>
                  <a:cubicBezTo>
                    <a:pt x="539" y="4355"/>
                    <a:pt x="802" y="4240"/>
                    <a:pt x="1055" y="4112"/>
                  </a:cubicBezTo>
                  <a:cubicBezTo>
                    <a:pt x="1246" y="4017"/>
                    <a:pt x="1426" y="3895"/>
                    <a:pt x="1614" y="3790"/>
                  </a:cubicBezTo>
                  <a:cubicBezTo>
                    <a:pt x="1824" y="3672"/>
                    <a:pt x="2041" y="3563"/>
                    <a:pt x="2254" y="3448"/>
                  </a:cubicBezTo>
                  <a:cubicBezTo>
                    <a:pt x="2343" y="3399"/>
                    <a:pt x="2425" y="3343"/>
                    <a:pt x="2510" y="3291"/>
                  </a:cubicBezTo>
                  <a:cubicBezTo>
                    <a:pt x="2533" y="3278"/>
                    <a:pt x="2556" y="3261"/>
                    <a:pt x="2579" y="3245"/>
                  </a:cubicBezTo>
                  <a:cubicBezTo>
                    <a:pt x="2744" y="3140"/>
                    <a:pt x="2911" y="3031"/>
                    <a:pt x="3079" y="2923"/>
                  </a:cubicBezTo>
                  <a:cubicBezTo>
                    <a:pt x="3204" y="2841"/>
                    <a:pt x="3325" y="2758"/>
                    <a:pt x="3450" y="2673"/>
                  </a:cubicBezTo>
                  <a:cubicBezTo>
                    <a:pt x="3486" y="2650"/>
                    <a:pt x="3519" y="2621"/>
                    <a:pt x="3562" y="2588"/>
                  </a:cubicBezTo>
                  <a:close/>
                  <a:moveTo>
                    <a:pt x="7407" y="0"/>
                  </a:moveTo>
                  <a:cubicBezTo>
                    <a:pt x="7382" y="0"/>
                    <a:pt x="7353" y="11"/>
                    <a:pt x="7314" y="32"/>
                  </a:cubicBezTo>
                  <a:cubicBezTo>
                    <a:pt x="7300" y="42"/>
                    <a:pt x="7287" y="51"/>
                    <a:pt x="7274" y="61"/>
                  </a:cubicBezTo>
                  <a:cubicBezTo>
                    <a:pt x="7205" y="104"/>
                    <a:pt x="7143" y="157"/>
                    <a:pt x="7070" y="193"/>
                  </a:cubicBezTo>
                  <a:cubicBezTo>
                    <a:pt x="6811" y="321"/>
                    <a:pt x="6548" y="449"/>
                    <a:pt x="6285" y="577"/>
                  </a:cubicBezTo>
                  <a:cubicBezTo>
                    <a:pt x="6013" y="712"/>
                    <a:pt x="5753" y="873"/>
                    <a:pt x="5470" y="988"/>
                  </a:cubicBezTo>
                  <a:cubicBezTo>
                    <a:pt x="5451" y="994"/>
                    <a:pt x="5434" y="1007"/>
                    <a:pt x="5408" y="1024"/>
                  </a:cubicBezTo>
                  <a:cubicBezTo>
                    <a:pt x="5477" y="1139"/>
                    <a:pt x="5549" y="1254"/>
                    <a:pt x="5618" y="1366"/>
                  </a:cubicBezTo>
                  <a:cubicBezTo>
                    <a:pt x="5615" y="1369"/>
                    <a:pt x="5612" y="1375"/>
                    <a:pt x="5608" y="1379"/>
                  </a:cubicBezTo>
                  <a:cubicBezTo>
                    <a:pt x="5557" y="1322"/>
                    <a:pt x="5502" y="1281"/>
                    <a:pt x="5435" y="1281"/>
                  </a:cubicBezTo>
                  <a:cubicBezTo>
                    <a:pt x="5412" y="1281"/>
                    <a:pt x="5388" y="1286"/>
                    <a:pt x="5362" y="1297"/>
                  </a:cubicBezTo>
                  <a:cubicBezTo>
                    <a:pt x="5296" y="1323"/>
                    <a:pt x="5290" y="1392"/>
                    <a:pt x="5293" y="1461"/>
                  </a:cubicBezTo>
                  <a:cubicBezTo>
                    <a:pt x="5221" y="1467"/>
                    <a:pt x="5145" y="1454"/>
                    <a:pt x="5099" y="1527"/>
                  </a:cubicBezTo>
                  <a:cubicBezTo>
                    <a:pt x="5057" y="1592"/>
                    <a:pt x="5076" y="1661"/>
                    <a:pt x="5106" y="1730"/>
                  </a:cubicBezTo>
                  <a:cubicBezTo>
                    <a:pt x="5040" y="1756"/>
                    <a:pt x="4981" y="1773"/>
                    <a:pt x="4928" y="1802"/>
                  </a:cubicBezTo>
                  <a:cubicBezTo>
                    <a:pt x="4774" y="1891"/>
                    <a:pt x="4656" y="2019"/>
                    <a:pt x="4551" y="2161"/>
                  </a:cubicBezTo>
                  <a:cubicBezTo>
                    <a:pt x="4528" y="2190"/>
                    <a:pt x="4508" y="2210"/>
                    <a:pt x="4468" y="2216"/>
                  </a:cubicBezTo>
                  <a:cubicBezTo>
                    <a:pt x="4386" y="2226"/>
                    <a:pt x="4307" y="2239"/>
                    <a:pt x="4225" y="2253"/>
                  </a:cubicBezTo>
                  <a:cubicBezTo>
                    <a:pt x="4166" y="2262"/>
                    <a:pt x="4110" y="2272"/>
                    <a:pt x="4048" y="2282"/>
                  </a:cubicBezTo>
                  <a:cubicBezTo>
                    <a:pt x="4009" y="2220"/>
                    <a:pt x="3969" y="2161"/>
                    <a:pt x="3930" y="2101"/>
                  </a:cubicBezTo>
                  <a:cubicBezTo>
                    <a:pt x="3912" y="2075"/>
                    <a:pt x="3900" y="2063"/>
                    <a:pt x="3887" y="2063"/>
                  </a:cubicBezTo>
                  <a:cubicBezTo>
                    <a:pt x="3875" y="2063"/>
                    <a:pt x="3861" y="2073"/>
                    <a:pt x="3841" y="2092"/>
                  </a:cubicBezTo>
                  <a:cubicBezTo>
                    <a:pt x="3828" y="2101"/>
                    <a:pt x="3821" y="2118"/>
                    <a:pt x="3808" y="2128"/>
                  </a:cubicBezTo>
                  <a:cubicBezTo>
                    <a:pt x="3729" y="2187"/>
                    <a:pt x="3654" y="2246"/>
                    <a:pt x="3572" y="2302"/>
                  </a:cubicBezTo>
                  <a:cubicBezTo>
                    <a:pt x="3526" y="2331"/>
                    <a:pt x="3470" y="2348"/>
                    <a:pt x="3420" y="2371"/>
                  </a:cubicBezTo>
                  <a:cubicBezTo>
                    <a:pt x="3424" y="2453"/>
                    <a:pt x="3476" y="2499"/>
                    <a:pt x="3519" y="2561"/>
                  </a:cubicBezTo>
                  <a:cubicBezTo>
                    <a:pt x="3483" y="2591"/>
                    <a:pt x="3453" y="2617"/>
                    <a:pt x="3420" y="2640"/>
                  </a:cubicBezTo>
                  <a:cubicBezTo>
                    <a:pt x="3299" y="2722"/>
                    <a:pt x="3177" y="2804"/>
                    <a:pt x="3056" y="2887"/>
                  </a:cubicBezTo>
                  <a:cubicBezTo>
                    <a:pt x="2839" y="3028"/>
                    <a:pt x="2622" y="3176"/>
                    <a:pt x="2402" y="3314"/>
                  </a:cubicBezTo>
                  <a:cubicBezTo>
                    <a:pt x="2303" y="3376"/>
                    <a:pt x="2198" y="3419"/>
                    <a:pt x="2100" y="3475"/>
                  </a:cubicBezTo>
                  <a:cubicBezTo>
                    <a:pt x="1866" y="3603"/>
                    <a:pt x="1637" y="3731"/>
                    <a:pt x="1407" y="3859"/>
                  </a:cubicBezTo>
                  <a:cubicBezTo>
                    <a:pt x="1213" y="3971"/>
                    <a:pt x="1029" y="4092"/>
                    <a:pt x="822" y="4181"/>
                  </a:cubicBezTo>
                  <a:cubicBezTo>
                    <a:pt x="723" y="4220"/>
                    <a:pt x="628" y="4266"/>
                    <a:pt x="533" y="4309"/>
                  </a:cubicBezTo>
                  <a:cubicBezTo>
                    <a:pt x="355" y="4391"/>
                    <a:pt x="181" y="4473"/>
                    <a:pt x="0" y="4556"/>
                  </a:cubicBezTo>
                  <a:cubicBezTo>
                    <a:pt x="27" y="4628"/>
                    <a:pt x="46" y="4710"/>
                    <a:pt x="92" y="4782"/>
                  </a:cubicBezTo>
                  <a:cubicBezTo>
                    <a:pt x="138" y="4861"/>
                    <a:pt x="181" y="4943"/>
                    <a:pt x="224" y="5025"/>
                  </a:cubicBezTo>
                  <a:cubicBezTo>
                    <a:pt x="253" y="5075"/>
                    <a:pt x="280" y="5130"/>
                    <a:pt x="309" y="5180"/>
                  </a:cubicBezTo>
                  <a:cubicBezTo>
                    <a:pt x="332" y="5219"/>
                    <a:pt x="359" y="5252"/>
                    <a:pt x="388" y="5285"/>
                  </a:cubicBezTo>
                  <a:cubicBezTo>
                    <a:pt x="490" y="5413"/>
                    <a:pt x="585" y="5544"/>
                    <a:pt x="697" y="5666"/>
                  </a:cubicBezTo>
                  <a:cubicBezTo>
                    <a:pt x="759" y="5735"/>
                    <a:pt x="809" y="5811"/>
                    <a:pt x="841" y="5896"/>
                  </a:cubicBezTo>
                  <a:cubicBezTo>
                    <a:pt x="858" y="5932"/>
                    <a:pt x="871" y="5968"/>
                    <a:pt x="891" y="6001"/>
                  </a:cubicBezTo>
                  <a:cubicBezTo>
                    <a:pt x="902" y="6019"/>
                    <a:pt x="913" y="6028"/>
                    <a:pt x="926" y="6028"/>
                  </a:cubicBezTo>
                  <a:cubicBezTo>
                    <a:pt x="936" y="6028"/>
                    <a:pt x="948" y="6023"/>
                    <a:pt x="963" y="6011"/>
                  </a:cubicBezTo>
                  <a:cubicBezTo>
                    <a:pt x="1002" y="5975"/>
                    <a:pt x="1048" y="5942"/>
                    <a:pt x="1085" y="5903"/>
                  </a:cubicBezTo>
                  <a:cubicBezTo>
                    <a:pt x="1213" y="5765"/>
                    <a:pt x="1351" y="5640"/>
                    <a:pt x="1499" y="5518"/>
                  </a:cubicBezTo>
                  <a:cubicBezTo>
                    <a:pt x="1663" y="5383"/>
                    <a:pt x="1797" y="5216"/>
                    <a:pt x="1972" y="5084"/>
                  </a:cubicBezTo>
                  <a:cubicBezTo>
                    <a:pt x="2106" y="4986"/>
                    <a:pt x="2228" y="4864"/>
                    <a:pt x="2356" y="4756"/>
                  </a:cubicBezTo>
                  <a:cubicBezTo>
                    <a:pt x="2609" y="4539"/>
                    <a:pt x="2855" y="4316"/>
                    <a:pt x="3121" y="4119"/>
                  </a:cubicBezTo>
                  <a:cubicBezTo>
                    <a:pt x="3266" y="4013"/>
                    <a:pt x="3401" y="3892"/>
                    <a:pt x="3542" y="3780"/>
                  </a:cubicBezTo>
                  <a:cubicBezTo>
                    <a:pt x="3703" y="3659"/>
                    <a:pt x="3871" y="3540"/>
                    <a:pt x="4035" y="3422"/>
                  </a:cubicBezTo>
                  <a:cubicBezTo>
                    <a:pt x="4051" y="3412"/>
                    <a:pt x="4068" y="3406"/>
                    <a:pt x="4084" y="3396"/>
                  </a:cubicBezTo>
                  <a:cubicBezTo>
                    <a:pt x="4097" y="3412"/>
                    <a:pt x="4107" y="3422"/>
                    <a:pt x="4114" y="3432"/>
                  </a:cubicBezTo>
                  <a:cubicBezTo>
                    <a:pt x="4123" y="3442"/>
                    <a:pt x="4130" y="3455"/>
                    <a:pt x="4140" y="3465"/>
                  </a:cubicBezTo>
                  <a:cubicBezTo>
                    <a:pt x="4161" y="3486"/>
                    <a:pt x="4176" y="3496"/>
                    <a:pt x="4192" y="3496"/>
                  </a:cubicBezTo>
                  <a:cubicBezTo>
                    <a:pt x="4207" y="3496"/>
                    <a:pt x="4224" y="3486"/>
                    <a:pt x="4248" y="3468"/>
                  </a:cubicBezTo>
                  <a:cubicBezTo>
                    <a:pt x="4304" y="3425"/>
                    <a:pt x="4370" y="3389"/>
                    <a:pt x="4432" y="3350"/>
                  </a:cubicBezTo>
                  <a:cubicBezTo>
                    <a:pt x="4518" y="3301"/>
                    <a:pt x="4603" y="3251"/>
                    <a:pt x="4692" y="3199"/>
                  </a:cubicBezTo>
                  <a:cubicBezTo>
                    <a:pt x="4702" y="3189"/>
                    <a:pt x="4708" y="3172"/>
                    <a:pt x="4721" y="3156"/>
                  </a:cubicBezTo>
                  <a:cubicBezTo>
                    <a:pt x="4675" y="3113"/>
                    <a:pt x="4629" y="3071"/>
                    <a:pt x="4587" y="3031"/>
                  </a:cubicBezTo>
                  <a:cubicBezTo>
                    <a:pt x="4597" y="3021"/>
                    <a:pt x="4600" y="3015"/>
                    <a:pt x="4606" y="3015"/>
                  </a:cubicBezTo>
                  <a:cubicBezTo>
                    <a:pt x="4772" y="3006"/>
                    <a:pt x="4935" y="2965"/>
                    <a:pt x="5103" y="2965"/>
                  </a:cubicBezTo>
                  <a:cubicBezTo>
                    <a:pt x="5115" y="2965"/>
                    <a:pt x="5127" y="2965"/>
                    <a:pt x="5139" y="2965"/>
                  </a:cubicBezTo>
                  <a:cubicBezTo>
                    <a:pt x="5267" y="2969"/>
                    <a:pt x="5388" y="2975"/>
                    <a:pt x="5510" y="3005"/>
                  </a:cubicBezTo>
                  <a:cubicBezTo>
                    <a:pt x="5566" y="3018"/>
                    <a:pt x="5622" y="3023"/>
                    <a:pt x="5678" y="3023"/>
                  </a:cubicBezTo>
                  <a:cubicBezTo>
                    <a:pt x="5763" y="3023"/>
                    <a:pt x="5848" y="3012"/>
                    <a:pt x="5934" y="3002"/>
                  </a:cubicBezTo>
                  <a:cubicBezTo>
                    <a:pt x="5953" y="3002"/>
                    <a:pt x="5976" y="2988"/>
                    <a:pt x="5993" y="2975"/>
                  </a:cubicBezTo>
                  <a:cubicBezTo>
                    <a:pt x="6068" y="2916"/>
                    <a:pt x="6151" y="2857"/>
                    <a:pt x="6216" y="2785"/>
                  </a:cubicBezTo>
                  <a:cubicBezTo>
                    <a:pt x="6344" y="2644"/>
                    <a:pt x="6463" y="2489"/>
                    <a:pt x="6610" y="2364"/>
                  </a:cubicBezTo>
                  <a:cubicBezTo>
                    <a:pt x="6656" y="2325"/>
                    <a:pt x="6673" y="2276"/>
                    <a:pt x="6676" y="2220"/>
                  </a:cubicBezTo>
                  <a:cubicBezTo>
                    <a:pt x="6686" y="2134"/>
                    <a:pt x="6699" y="2049"/>
                    <a:pt x="6706" y="1960"/>
                  </a:cubicBezTo>
                  <a:cubicBezTo>
                    <a:pt x="6706" y="1927"/>
                    <a:pt x="6722" y="1911"/>
                    <a:pt x="6748" y="1901"/>
                  </a:cubicBezTo>
                  <a:cubicBezTo>
                    <a:pt x="6801" y="1878"/>
                    <a:pt x="6854" y="1855"/>
                    <a:pt x="6906" y="1835"/>
                  </a:cubicBezTo>
                  <a:cubicBezTo>
                    <a:pt x="7067" y="1779"/>
                    <a:pt x="7231" y="1727"/>
                    <a:pt x="7383" y="1641"/>
                  </a:cubicBezTo>
                  <a:cubicBezTo>
                    <a:pt x="7481" y="1586"/>
                    <a:pt x="7583" y="1533"/>
                    <a:pt x="7681" y="1477"/>
                  </a:cubicBezTo>
                  <a:cubicBezTo>
                    <a:pt x="7770" y="1428"/>
                    <a:pt x="7862" y="1379"/>
                    <a:pt x="7951" y="1329"/>
                  </a:cubicBezTo>
                  <a:cubicBezTo>
                    <a:pt x="8013" y="1297"/>
                    <a:pt x="8076" y="1267"/>
                    <a:pt x="8145" y="1234"/>
                  </a:cubicBezTo>
                  <a:cubicBezTo>
                    <a:pt x="8135" y="1211"/>
                    <a:pt x="8128" y="1191"/>
                    <a:pt x="8118" y="1178"/>
                  </a:cubicBezTo>
                  <a:cubicBezTo>
                    <a:pt x="8076" y="1122"/>
                    <a:pt x="8033" y="1063"/>
                    <a:pt x="7987" y="1014"/>
                  </a:cubicBezTo>
                  <a:cubicBezTo>
                    <a:pt x="7856" y="876"/>
                    <a:pt x="7760" y="715"/>
                    <a:pt x="7691" y="541"/>
                  </a:cubicBezTo>
                  <a:cubicBezTo>
                    <a:pt x="7629" y="390"/>
                    <a:pt x="7566" y="239"/>
                    <a:pt x="7501" y="91"/>
                  </a:cubicBezTo>
                  <a:cubicBezTo>
                    <a:pt x="7471" y="28"/>
                    <a:pt x="7445" y="0"/>
                    <a:pt x="740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1;p25"/>
            <p:cNvSpPr/>
            <p:nvPr/>
          </p:nvSpPr>
          <p:spPr>
            <a:xfrm>
              <a:off x="5454497" y="2180093"/>
              <a:ext cx="207275" cy="232798"/>
            </a:xfrm>
            <a:custGeom>
              <a:avLst/>
              <a:gdLst/>
              <a:ahLst/>
              <a:cxnLst/>
              <a:rect l="l" t="t" r="r" b="b"/>
              <a:pathLst>
                <a:path w="1194" h="1341" extrusionOk="0">
                  <a:moveTo>
                    <a:pt x="411" y="0"/>
                  </a:moveTo>
                  <a:cubicBezTo>
                    <a:pt x="293" y="135"/>
                    <a:pt x="155" y="220"/>
                    <a:pt x="1" y="286"/>
                  </a:cubicBezTo>
                  <a:cubicBezTo>
                    <a:pt x="24" y="358"/>
                    <a:pt x="66" y="404"/>
                    <a:pt x="112" y="447"/>
                  </a:cubicBezTo>
                  <a:cubicBezTo>
                    <a:pt x="231" y="559"/>
                    <a:pt x="323" y="690"/>
                    <a:pt x="398" y="831"/>
                  </a:cubicBezTo>
                  <a:cubicBezTo>
                    <a:pt x="467" y="963"/>
                    <a:pt x="530" y="1101"/>
                    <a:pt x="631" y="1213"/>
                  </a:cubicBezTo>
                  <a:cubicBezTo>
                    <a:pt x="651" y="1232"/>
                    <a:pt x="661" y="1262"/>
                    <a:pt x="677" y="1285"/>
                  </a:cubicBezTo>
                  <a:cubicBezTo>
                    <a:pt x="691" y="1305"/>
                    <a:pt x="710" y="1321"/>
                    <a:pt x="727" y="1341"/>
                  </a:cubicBezTo>
                  <a:cubicBezTo>
                    <a:pt x="865" y="1209"/>
                    <a:pt x="1052" y="1170"/>
                    <a:pt x="1193" y="1048"/>
                  </a:cubicBezTo>
                  <a:cubicBezTo>
                    <a:pt x="1082" y="960"/>
                    <a:pt x="1006" y="854"/>
                    <a:pt x="937" y="743"/>
                  </a:cubicBezTo>
                  <a:cubicBezTo>
                    <a:pt x="888" y="667"/>
                    <a:pt x="835" y="592"/>
                    <a:pt x="783" y="516"/>
                  </a:cubicBezTo>
                  <a:cubicBezTo>
                    <a:pt x="684" y="375"/>
                    <a:pt x="582" y="237"/>
                    <a:pt x="484" y="99"/>
                  </a:cubicBezTo>
                  <a:cubicBezTo>
                    <a:pt x="461" y="69"/>
                    <a:pt x="441" y="40"/>
                    <a:pt x="4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2;p25"/>
            <p:cNvSpPr/>
            <p:nvPr/>
          </p:nvSpPr>
          <p:spPr>
            <a:xfrm>
              <a:off x="5909675" y="1951984"/>
              <a:ext cx="320635" cy="204327"/>
            </a:xfrm>
            <a:custGeom>
              <a:avLst/>
              <a:gdLst/>
              <a:ahLst/>
              <a:cxnLst/>
              <a:rect l="l" t="t" r="r" b="b"/>
              <a:pathLst>
                <a:path w="1847" h="1177" extrusionOk="0">
                  <a:moveTo>
                    <a:pt x="1643" y="1"/>
                  </a:moveTo>
                  <a:cubicBezTo>
                    <a:pt x="1625" y="1"/>
                    <a:pt x="1604" y="11"/>
                    <a:pt x="1571" y="30"/>
                  </a:cubicBezTo>
                  <a:cubicBezTo>
                    <a:pt x="1502" y="69"/>
                    <a:pt x="1433" y="112"/>
                    <a:pt x="1357" y="148"/>
                  </a:cubicBezTo>
                  <a:cubicBezTo>
                    <a:pt x="1203" y="224"/>
                    <a:pt x="1042" y="293"/>
                    <a:pt x="887" y="371"/>
                  </a:cubicBezTo>
                  <a:cubicBezTo>
                    <a:pt x="740" y="444"/>
                    <a:pt x="595" y="529"/>
                    <a:pt x="450" y="608"/>
                  </a:cubicBezTo>
                  <a:cubicBezTo>
                    <a:pt x="434" y="618"/>
                    <a:pt x="421" y="631"/>
                    <a:pt x="408" y="644"/>
                  </a:cubicBezTo>
                  <a:cubicBezTo>
                    <a:pt x="467" y="743"/>
                    <a:pt x="447" y="825"/>
                    <a:pt x="381" y="910"/>
                  </a:cubicBezTo>
                  <a:cubicBezTo>
                    <a:pt x="322" y="992"/>
                    <a:pt x="244" y="1038"/>
                    <a:pt x="152" y="1068"/>
                  </a:cubicBezTo>
                  <a:cubicBezTo>
                    <a:pt x="89" y="1088"/>
                    <a:pt x="40" y="1124"/>
                    <a:pt x="0" y="1176"/>
                  </a:cubicBezTo>
                  <a:cubicBezTo>
                    <a:pt x="17" y="1170"/>
                    <a:pt x="33" y="1166"/>
                    <a:pt x="46" y="1160"/>
                  </a:cubicBezTo>
                  <a:cubicBezTo>
                    <a:pt x="119" y="1127"/>
                    <a:pt x="188" y="1091"/>
                    <a:pt x="260" y="1058"/>
                  </a:cubicBezTo>
                  <a:cubicBezTo>
                    <a:pt x="365" y="1005"/>
                    <a:pt x="467" y="953"/>
                    <a:pt x="572" y="900"/>
                  </a:cubicBezTo>
                  <a:cubicBezTo>
                    <a:pt x="618" y="874"/>
                    <a:pt x="657" y="841"/>
                    <a:pt x="703" y="818"/>
                  </a:cubicBezTo>
                  <a:cubicBezTo>
                    <a:pt x="871" y="736"/>
                    <a:pt x="1042" y="657"/>
                    <a:pt x="1209" y="575"/>
                  </a:cubicBezTo>
                  <a:cubicBezTo>
                    <a:pt x="1321" y="523"/>
                    <a:pt x="1433" y="470"/>
                    <a:pt x="1541" y="414"/>
                  </a:cubicBezTo>
                  <a:cubicBezTo>
                    <a:pt x="1613" y="375"/>
                    <a:pt x="1682" y="335"/>
                    <a:pt x="1751" y="293"/>
                  </a:cubicBezTo>
                  <a:cubicBezTo>
                    <a:pt x="1784" y="273"/>
                    <a:pt x="1814" y="253"/>
                    <a:pt x="1847" y="230"/>
                  </a:cubicBezTo>
                  <a:cubicBezTo>
                    <a:pt x="1801" y="171"/>
                    <a:pt x="1755" y="118"/>
                    <a:pt x="1715" y="63"/>
                  </a:cubicBezTo>
                  <a:cubicBezTo>
                    <a:pt x="1685" y="20"/>
                    <a:pt x="1667" y="1"/>
                    <a:pt x="164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3;p25"/>
            <p:cNvSpPr/>
            <p:nvPr/>
          </p:nvSpPr>
          <p:spPr>
            <a:xfrm>
              <a:off x="4860788" y="2262726"/>
              <a:ext cx="695952" cy="588851"/>
            </a:xfrm>
            <a:custGeom>
              <a:avLst/>
              <a:gdLst/>
              <a:ahLst/>
              <a:cxnLst/>
              <a:rect l="l" t="t" r="r" b="b"/>
              <a:pathLst>
                <a:path w="4009" h="3392" extrusionOk="0">
                  <a:moveTo>
                    <a:pt x="3513" y="1"/>
                  </a:moveTo>
                  <a:cubicBezTo>
                    <a:pt x="3470" y="34"/>
                    <a:pt x="3437" y="63"/>
                    <a:pt x="3401" y="86"/>
                  </a:cubicBezTo>
                  <a:cubicBezTo>
                    <a:pt x="3279" y="168"/>
                    <a:pt x="3155" y="254"/>
                    <a:pt x="3030" y="336"/>
                  </a:cubicBezTo>
                  <a:cubicBezTo>
                    <a:pt x="2862" y="444"/>
                    <a:pt x="2695" y="553"/>
                    <a:pt x="2530" y="658"/>
                  </a:cubicBezTo>
                  <a:cubicBezTo>
                    <a:pt x="2507" y="674"/>
                    <a:pt x="2484" y="691"/>
                    <a:pt x="2461" y="704"/>
                  </a:cubicBezTo>
                  <a:cubicBezTo>
                    <a:pt x="2376" y="756"/>
                    <a:pt x="2294" y="812"/>
                    <a:pt x="2205" y="861"/>
                  </a:cubicBezTo>
                  <a:cubicBezTo>
                    <a:pt x="1992" y="976"/>
                    <a:pt x="1775" y="1085"/>
                    <a:pt x="1565" y="1203"/>
                  </a:cubicBezTo>
                  <a:cubicBezTo>
                    <a:pt x="1377" y="1308"/>
                    <a:pt x="1197" y="1430"/>
                    <a:pt x="1006" y="1525"/>
                  </a:cubicBezTo>
                  <a:cubicBezTo>
                    <a:pt x="753" y="1653"/>
                    <a:pt x="490" y="1765"/>
                    <a:pt x="231" y="1886"/>
                  </a:cubicBezTo>
                  <a:cubicBezTo>
                    <a:pt x="158" y="1919"/>
                    <a:pt x="86" y="1955"/>
                    <a:pt x="1" y="1995"/>
                  </a:cubicBezTo>
                  <a:cubicBezTo>
                    <a:pt x="30" y="2057"/>
                    <a:pt x="53" y="2116"/>
                    <a:pt x="83" y="2176"/>
                  </a:cubicBezTo>
                  <a:cubicBezTo>
                    <a:pt x="126" y="2258"/>
                    <a:pt x="172" y="2337"/>
                    <a:pt x="214" y="2419"/>
                  </a:cubicBezTo>
                  <a:cubicBezTo>
                    <a:pt x="241" y="2468"/>
                    <a:pt x="264" y="2520"/>
                    <a:pt x="293" y="2566"/>
                  </a:cubicBezTo>
                  <a:cubicBezTo>
                    <a:pt x="319" y="2606"/>
                    <a:pt x="349" y="2642"/>
                    <a:pt x="375" y="2678"/>
                  </a:cubicBezTo>
                  <a:cubicBezTo>
                    <a:pt x="474" y="2803"/>
                    <a:pt x="569" y="2928"/>
                    <a:pt x="674" y="3046"/>
                  </a:cubicBezTo>
                  <a:cubicBezTo>
                    <a:pt x="743" y="3118"/>
                    <a:pt x="796" y="3197"/>
                    <a:pt x="832" y="3289"/>
                  </a:cubicBezTo>
                  <a:cubicBezTo>
                    <a:pt x="845" y="3322"/>
                    <a:pt x="861" y="3352"/>
                    <a:pt x="878" y="3391"/>
                  </a:cubicBezTo>
                  <a:cubicBezTo>
                    <a:pt x="937" y="3339"/>
                    <a:pt x="986" y="3299"/>
                    <a:pt x="1032" y="3253"/>
                  </a:cubicBezTo>
                  <a:cubicBezTo>
                    <a:pt x="1134" y="3158"/>
                    <a:pt x="1233" y="3063"/>
                    <a:pt x="1335" y="2967"/>
                  </a:cubicBezTo>
                  <a:cubicBezTo>
                    <a:pt x="1420" y="2888"/>
                    <a:pt x="1512" y="2813"/>
                    <a:pt x="1597" y="2734"/>
                  </a:cubicBezTo>
                  <a:cubicBezTo>
                    <a:pt x="1643" y="2691"/>
                    <a:pt x="1683" y="2635"/>
                    <a:pt x="1732" y="2596"/>
                  </a:cubicBezTo>
                  <a:cubicBezTo>
                    <a:pt x="1939" y="2419"/>
                    <a:pt x="2149" y="2245"/>
                    <a:pt x="2356" y="2070"/>
                  </a:cubicBezTo>
                  <a:cubicBezTo>
                    <a:pt x="2537" y="1916"/>
                    <a:pt x="2718" y="1762"/>
                    <a:pt x="2898" y="1614"/>
                  </a:cubicBezTo>
                  <a:cubicBezTo>
                    <a:pt x="3059" y="1482"/>
                    <a:pt x="3227" y="1357"/>
                    <a:pt x="3385" y="1226"/>
                  </a:cubicBezTo>
                  <a:cubicBezTo>
                    <a:pt x="3509" y="1128"/>
                    <a:pt x="3631" y="1029"/>
                    <a:pt x="3766" y="944"/>
                  </a:cubicBezTo>
                  <a:cubicBezTo>
                    <a:pt x="3848" y="891"/>
                    <a:pt x="3927" y="825"/>
                    <a:pt x="4009" y="763"/>
                  </a:cubicBezTo>
                  <a:cubicBezTo>
                    <a:pt x="3996" y="743"/>
                    <a:pt x="3986" y="727"/>
                    <a:pt x="3976" y="710"/>
                  </a:cubicBezTo>
                  <a:cubicBezTo>
                    <a:pt x="3930" y="638"/>
                    <a:pt x="3877" y="572"/>
                    <a:pt x="3841" y="497"/>
                  </a:cubicBezTo>
                  <a:cubicBezTo>
                    <a:pt x="3776" y="352"/>
                    <a:pt x="3687" y="221"/>
                    <a:pt x="3592" y="96"/>
                  </a:cubicBezTo>
                  <a:cubicBezTo>
                    <a:pt x="3572" y="66"/>
                    <a:pt x="3546" y="40"/>
                    <a:pt x="351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4;p25"/>
            <p:cNvSpPr/>
            <p:nvPr/>
          </p:nvSpPr>
          <p:spPr>
            <a:xfrm>
              <a:off x="5840061" y="1952678"/>
              <a:ext cx="154675" cy="98952"/>
            </a:xfrm>
            <a:custGeom>
              <a:avLst/>
              <a:gdLst/>
              <a:ahLst/>
              <a:cxnLst/>
              <a:rect l="l" t="t" r="r" b="b"/>
              <a:pathLst>
                <a:path w="891" h="570" extrusionOk="0">
                  <a:moveTo>
                    <a:pt x="735" y="53"/>
                  </a:moveTo>
                  <a:cubicBezTo>
                    <a:pt x="758" y="53"/>
                    <a:pt x="775" y="73"/>
                    <a:pt x="802" y="118"/>
                  </a:cubicBezTo>
                  <a:cubicBezTo>
                    <a:pt x="585" y="266"/>
                    <a:pt x="349" y="377"/>
                    <a:pt x="119" y="509"/>
                  </a:cubicBezTo>
                  <a:cubicBezTo>
                    <a:pt x="99" y="486"/>
                    <a:pt x="79" y="459"/>
                    <a:pt x="60" y="433"/>
                  </a:cubicBezTo>
                  <a:cubicBezTo>
                    <a:pt x="211" y="318"/>
                    <a:pt x="372" y="236"/>
                    <a:pt x="533" y="157"/>
                  </a:cubicBezTo>
                  <a:cubicBezTo>
                    <a:pt x="582" y="134"/>
                    <a:pt x="628" y="108"/>
                    <a:pt x="674" y="78"/>
                  </a:cubicBezTo>
                  <a:cubicBezTo>
                    <a:pt x="701" y="62"/>
                    <a:pt x="719" y="53"/>
                    <a:pt x="735" y="53"/>
                  </a:cubicBezTo>
                  <a:close/>
                  <a:moveTo>
                    <a:pt x="741" y="0"/>
                  </a:moveTo>
                  <a:cubicBezTo>
                    <a:pt x="724" y="0"/>
                    <a:pt x="706" y="9"/>
                    <a:pt x="677" y="26"/>
                  </a:cubicBezTo>
                  <a:cubicBezTo>
                    <a:pt x="608" y="68"/>
                    <a:pt x="539" y="114"/>
                    <a:pt x="464" y="144"/>
                  </a:cubicBezTo>
                  <a:cubicBezTo>
                    <a:pt x="316" y="210"/>
                    <a:pt x="185" y="302"/>
                    <a:pt x="47" y="381"/>
                  </a:cubicBezTo>
                  <a:cubicBezTo>
                    <a:pt x="37" y="387"/>
                    <a:pt x="24" y="394"/>
                    <a:pt x="14" y="404"/>
                  </a:cubicBezTo>
                  <a:cubicBezTo>
                    <a:pt x="7" y="413"/>
                    <a:pt x="4" y="423"/>
                    <a:pt x="1" y="433"/>
                  </a:cubicBezTo>
                  <a:cubicBezTo>
                    <a:pt x="27" y="469"/>
                    <a:pt x="53" y="505"/>
                    <a:pt x="79" y="542"/>
                  </a:cubicBezTo>
                  <a:cubicBezTo>
                    <a:pt x="93" y="561"/>
                    <a:pt x="103" y="570"/>
                    <a:pt x="116" y="570"/>
                  </a:cubicBezTo>
                  <a:cubicBezTo>
                    <a:pt x="127" y="570"/>
                    <a:pt x="140" y="562"/>
                    <a:pt x="158" y="548"/>
                  </a:cubicBezTo>
                  <a:cubicBezTo>
                    <a:pt x="188" y="525"/>
                    <a:pt x="217" y="502"/>
                    <a:pt x="250" y="482"/>
                  </a:cubicBezTo>
                  <a:cubicBezTo>
                    <a:pt x="431" y="384"/>
                    <a:pt x="612" y="282"/>
                    <a:pt x="789" y="180"/>
                  </a:cubicBezTo>
                  <a:cubicBezTo>
                    <a:pt x="891" y="124"/>
                    <a:pt x="888" y="121"/>
                    <a:pt x="805" y="39"/>
                  </a:cubicBezTo>
                  <a:cubicBezTo>
                    <a:pt x="777" y="12"/>
                    <a:pt x="760" y="0"/>
                    <a:pt x="74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5;p25"/>
            <p:cNvSpPr/>
            <p:nvPr/>
          </p:nvSpPr>
          <p:spPr>
            <a:xfrm>
              <a:off x="5850304" y="1961879"/>
              <a:ext cx="129157" cy="79162"/>
            </a:xfrm>
            <a:custGeom>
              <a:avLst/>
              <a:gdLst/>
              <a:ahLst/>
              <a:cxnLst/>
              <a:rect l="l" t="t" r="r" b="b"/>
              <a:pathLst>
                <a:path w="744" h="456" extrusionOk="0">
                  <a:moveTo>
                    <a:pt x="676" y="0"/>
                  </a:moveTo>
                  <a:cubicBezTo>
                    <a:pt x="660" y="0"/>
                    <a:pt x="642" y="9"/>
                    <a:pt x="615" y="25"/>
                  </a:cubicBezTo>
                  <a:cubicBezTo>
                    <a:pt x="569" y="55"/>
                    <a:pt x="523" y="81"/>
                    <a:pt x="474" y="104"/>
                  </a:cubicBezTo>
                  <a:cubicBezTo>
                    <a:pt x="313" y="183"/>
                    <a:pt x="152" y="265"/>
                    <a:pt x="1" y="380"/>
                  </a:cubicBezTo>
                  <a:cubicBezTo>
                    <a:pt x="20" y="406"/>
                    <a:pt x="40" y="433"/>
                    <a:pt x="60" y="456"/>
                  </a:cubicBezTo>
                  <a:cubicBezTo>
                    <a:pt x="290" y="324"/>
                    <a:pt x="526" y="213"/>
                    <a:pt x="743" y="65"/>
                  </a:cubicBezTo>
                  <a:cubicBezTo>
                    <a:pt x="716" y="20"/>
                    <a:pt x="699" y="0"/>
                    <a:pt x="67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706;p25"/>
          <p:cNvGrpSpPr/>
          <p:nvPr/>
        </p:nvGrpSpPr>
        <p:grpSpPr>
          <a:xfrm rot="3924680" flipH="1">
            <a:off x="35137" y="-261495"/>
            <a:ext cx="1066909" cy="1121760"/>
            <a:chOff x="3230864" y="1625096"/>
            <a:chExt cx="1361004" cy="1348525"/>
          </a:xfrm>
        </p:grpSpPr>
        <p:sp>
          <p:nvSpPr>
            <p:cNvPr id="48" name="Google Shape;707;p25"/>
            <p:cNvSpPr/>
            <p:nvPr/>
          </p:nvSpPr>
          <p:spPr>
            <a:xfrm>
              <a:off x="3230864" y="1625096"/>
              <a:ext cx="1361004" cy="1348525"/>
            </a:xfrm>
            <a:custGeom>
              <a:avLst/>
              <a:gdLst/>
              <a:ahLst/>
              <a:cxnLst/>
              <a:rect l="l" t="t" r="r" b="b"/>
              <a:pathLst>
                <a:path w="7840" h="7768" extrusionOk="0">
                  <a:moveTo>
                    <a:pt x="1208" y="45"/>
                  </a:moveTo>
                  <a:cubicBezTo>
                    <a:pt x="1226" y="45"/>
                    <a:pt x="1243" y="57"/>
                    <a:pt x="1259" y="83"/>
                  </a:cubicBezTo>
                  <a:cubicBezTo>
                    <a:pt x="1278" y="112"/>
                    <a:pt x="1295" y="149"/>
                    <a:pt x="1298" y="185"/>
                  </a:cubicBezTo>
                  <a:cubicBezTo>
                    <a:pt x="1305" y="293"/>
                    <a:pt x="1305" y="398"/>
                    <a:pt x="1305" y="516"/>
                  </a:cubicBezTo>
                  <a:cubicBezTo>
                    <a:pt x="1213" y="500"/>
                    <a:pt x="1137" y="487"/>
                    <a:pt x="1055" y="470"/>
                  </a:cubicBezTo>
                  <a:cubicBezTo>
                    <a:pt x="1048" y="326"/>
                    <a:pt x="1055" y="188"/>
                    <a:pt x="1157" y="76"/>
                  </a:cubicBezTo>
                  <a:cubicBezTo>
                    <a:pt x="1174" y="56"/>
                    <a:pt x="1192" y="45"/>
                    <a:pt x="1208" y="45"/>
                  </a:cubicBezTo>
                  <a:close/>
                  <a:moveTo>
                    <a:pt x="1578" y="178"/>
                  </a:moveTo>
                  <a:cubicBezTo>
                    <a:pt x="1616" y="178"/>
                    <a:pt x="1655" y="204"/>
                    <a:pt x="1669" y="237"/>
                  </a:cubicBezTo>
                  <a:cubicBezTo>
                    <a:pt x="1709" y="329"/>
                    <a:pt x="1751" y="467"/>
                    <a:pt x="1718" y="612"/>
                  </a:cubicBezTo>
                  <a:cubicBezTo>
                    <a:pt x="1712" y="612"/>
                    <a:pt x="1705" y="612"/>
                    <a:pt x="1699" y="612"/>
                  </a:cubicBezTo>
                  <a:cubicBezTo>
                    <a:pt x="1575" y="612"/>
                    <a:pt x="1459" y="582"/>
                    <a:pt x="1344" y="520"/>
                  </a:cubicBezTo>
                  <a:cubicBezTo>
                    <a:pt x="1354" y="477"/>
                    <a:pt x="1360" y="431"/>
                    <a:pt x="1383" y="392"/>
                  </a:cubicBezTo>
                  <a:cubicBezTo>
                    <a:pt x="1420" y="329"/>
                    <a:pt x="1469" y="270"/>
                    <a:pt x="1515" y="211"/>
                  </a:cubicBezTo>
                  <a:cubicBezTo>
                    <a:pt x="1532" y="188"/>
                    <a:pt x="1555" y="178"/>
                    <a:pt x="1578" y="178"/>
                  </a:cubicBezTo>
                  <a:close/>
                  <a:moveTo>
                    <a:pt x="1973" y="290"/>
                  </a:moveTo>
                  <a:cubicBezTo>
                    <a:pt x="1987" y="290"/>
                    <a:pt x="2000" y="293"/>
                    <a:pt x="2014" y="300"/>
                  </a:cubicBezTo>
                  <a:cubicBezTo>
                    <a:pt x="2067" y="323"/>
                    <a:pt x="2106" y="382"/>
                    <a:pt x="2103" y="438"/>
                  </a:cubicBezTo>
                  <a:cubicBezTo>
                    <a:pt x="2093" y="513"/>
                    <a:pt x="2077" y="585"/>
                    <a:pt x="2037" y="661"/>
                  </a:cubicBezTo>
                  <a:cubicBezTo>
                    <a:pt x="1945" y="648"/>
                    <a:pt x="1860" y="635"/>
                    <a:pt x="1764" y="625"/>
                  </a:cubicBezTo>
                  <a:cubicBezTo>
                    <a:pt x="1784" y="513"/>
                    <a:pt x="1814" y="415"/>
                    <a:pt x="1886" y="336"/>
                  </a:cubicBezTo>
                  <a:cubicBezTo>
                    <a:pt x="1915" y="305"/>
                    <a:pt x="1944" y="290"/>
                    <a:pt x="1973" y="290"/>
                  </a:cubicBezTo>
                  <a:close/>
                  <a:moveTo>
                    <a:pt x="1664" y="918"/>
                  </a:moveTo>
                  <a:cubicBezTo>
                    <a:pt x="1679" y="918"/>
                    <a:pt x="1693" y="929"/>
                    <a:pt x="1702" y="950"/>
                  </a:cubicBezTo>
                  <a:cubicBezTo>
                    <a:pt x="1725" y="1006"/>
                    <a:pt x="1712" y="1059"/>
                    <a:pt x="1679" y="1105"/>
                  </a:cubicBezTo>
                  <a:cubicBezTo>
                    <a:pt x="1639" y="1162"/>
                    <a:pt x="1589" y="1192"/>
                    <a:pt x="1522" y="1192"/>
                  </a:cubicBezTo>
                  <a:cubicBezTo>
                    <a:pt x="1512" y="1192"/>
                    <a:pt x="1502" y="1191"/>
                    <a:pt x="1492" y="1190"/>
                  </a:cubicBezTo>
                  <a:cubicBezTo>
                    <a:pt x="1525" y="1091"/>
                    <a:pt x="1574" y="1013"/>
                    <a:pt x="1633" y="937"/>
                  </a:cubicBezTo>
                  <a:cubicBezTo>
                    <a:pt x="1643" y="924"/>
                    <a:pt x="1654" y="918"/>
                    <a:pt x="1664" y="918"/>
                  </a:cubicBezTo>
                  <a:close/>
                  <a:moveTo>
                    <a:pt x="170" y="568"/>
                  </a:moveTo>
                  <a:cubicBezTo>
                    <a:pt x="193" y="568"/>
                    <a:pt x="216" y="573"/>
                    <a:pt x="234" y="585"/>
                  </a:cubicBezTo>
                  <a:cubicBezTo>
                    <a:pt x="280" y="615"/>
                    <a:pt x="322" y="654"/>
                    <a:pt x="362" y="691"/>
                  </a:cubicBezTo>
                  <a:cubicBezTo>
                    <a:pt x="401" y="727"/>
                    <a:pt x="457" y="763"/>
                    <a:pt x="473" y="809"/>
                  </a:cubicBezTo>
                  <a:cubicBezTo>
                    <a:pt x="490" y="852"/>
                    <a:pt x="464" y="911"/>
                    <a:pt x="457" y="960"/>
                  </a:cubicBezTo>
                  <a:cubicBezTo>
                    <a:pt x="450" y="1052"/>
                    <a:pt x="444" y="1141"/>
                    <a:pt x="434" y="1246"/>
                  </a:cubicBezTo>
                  <a:cubicBezTo>
                    <a:pt x="303" y="1121"/>
                    <a:pt x="204" y="990"/>
                    <a:pt x="128" y="842"/>
                  </a:cubicBezTo>
                  <a:cubicBezTo>
                    <a:pt x="109" y="806"/>
                    <a:pt x="89" y="773"/>
                    <a:pt x="73" y="737"/>
                  </a:cubicBezTo>
                  <a:cubicBezTo>
                    <a:pt x="50" y="684"/>
                    <a:pt x="56" y="625"/>
                    <a:pt x="86" y="595"/>
                  </a:cubicBezTo>
                  <a:cubicBezTo>
                    <a:pt x="107" y="578"/>
                    <a:pt x="139" y="568"/>
                    <a:pt x="170" y="568"/>
                  </a:cubicBezTo>
                  <a:close/>
                  <a:moveTo>
                    <a:pt x="690" y="472"/>
                  </a:moveTo>
                  <a:cubicBezTo>
                    <a:pt x="699" y="472"/>
                    <a:pt x="707" y="472"/>
                    <a:pt x="716" y="474"/>
                  </a:cubicBezTo>
                  <a:cubicBezTo>
                    <a:pt x="868" y="493"/>
                    <a:pt x="1022" y="510"/>
                    <a:pt x="1170" y="536"/>
                  </a:cubicBezTo>
                  <a:cubicBezTo>
                    <a:pt x="1262" y="553"/>
                    <a:pt x="1351" y="585"/>
                    <a:pt x="1439" y="608"/>
                  </a:cubicBezTo>
                  <a:cubicBezTo>
                    <a:pt x="1508" y="625"/>
                    <a:pt x="1577" y="641"/>
                    <a:pt x="1646" y="651"/>
                  </a:cubicBezTo>
                  <a:cubicBezTo>
                    <a:pt x="1787" y="671"/>
                    <a:pt x="1932" y="681"/>
                    <a:pt x="2073" y="707"/>
                  </a:cubicBezTo>
                  <a:cubicBezTo>
                    <a:pt x="2234" y="737"/>
                    <a:pt x="2395" y="776"/>
                    <a:pt x="2553" y="819"/>
                  </a:cubicBezTo>
                  <a:cubicBezTo>
                    <a:pt x="2638" y="842"/>
                    <a:pt x="2714" y="888"/>
                    <a:pt x="2799" y="927"/>
                  </a:cubicBezTo>
                  <a:cubicBezTo>
                    <a:pt x="2763" y="1049"/>
                    <a:pt x="2730" y="1164"/>
                    <a:pt x="2694" y="1285"/>
                  </a:cubicBezTo>
                  <a:cubicBezTo>
                    <a:pt x="2684" y="1289"/>
                    <a:pt x="2673" y="1291"/>
                    <a:pt x="2663" y="1291"/>
                  </a:cubicBezTo>
                  <a:cubicBezTo>
                    <a:pt x="2636" y="1291"/>
                    <a:pt x="2609" y="1281"/>
                    <a:pt x="2586" y="1269"/>
                  </a:cubicBezTo>
                  <a:cubicBezTo>
                    <a:pt x="2504" y="1226"/>
                    <a:pt x="2415" y="1203"/>
                    <a:pt x="2326" y="1187"/>
                  </a:cubicBezTo>
                  <a:cubicBezTo>
                    <a:pt x="2205" y="1160"/>
                    <a:pt x="2086" y="1134"/>
                    <a:pt x="1962" y="1105"/>
                  </a:cubicBezTo>
                  <a:cubicBezTo>
                    <a:pt x="1958" y="1095"/>
                    <a:pt x="1955" y="1085"/>
                    <a:pt x="1955" y="1072"/>
                  </a:cubicBezTo>
                  <a:cubicBezTo>
                    <a:pt x="1948" y="967"/>
                    <a:pt x="1886" y="898"/>
                    <a:pt x="1801" y="845"/>
                  </a:cubicBezTo>
                  <a:cubicBezTo>
                    <a:pt x="1781" y="834"/>
                    <a:pt x="1760" y="829"/>
                    <a:pt x="1738" y="829"/>
                  </a:cubicBezTo>
                  <a:cubicBezTo>
                    <a:pt x="1694" y="829"/>
                    <a:pt x="1649" y="851"/>
                    <a:pt x="1620" y="891"/>
                  </a:cubicBezTo>
                  <a:cubicBezTo>
                    <a:pt x="1574" y="947"/>
                    <a:pt x="1535" y="1009"/>
                    <a:pt x="1492" y="1072"/>
                  </a:cubicBezTo>
                  <a:cubicBezTo>
                    <a:pt x="1180" y="963"/>
                    <a:pt x="851" y="914"/>
                    <a:pt x="526" y="838"/>
                  </a:cubicBezTo>
                  <a:cubicBezTo>
                    <a:pt x="546" y="746"/>
                    <a:pt x="559" y="654"/>
                    <a:pt x="582" y="566"/>
                  </a:cubicBezTo>
                  <a:cubicBezTo>
                    <a:pt x="599" y="500"/>
                    <a:pt x="636" y="472"/>
                    <a:pt x="690" y="472"/>
                  </a:cubicBezTo>
                  <a:close/>
                  <a:moveTo>
                    <a:pt x="513" y="891"/>
                  </a:moveTo>
                  <a:cubicBezTo>
                    <a:pt x="635" y="891"/>
                    <a:pt x="1313" y="1049"/>
                    <a:pt x="1472" y="1114"/>
                  </a:cubicBezTo>
                  <a:cubicBezTo>
                    <a:pt x="1449" y="1177"/>
                    <a:pt x="1426" y="1236"/>
                    <a:pt x="1400" y="1308"/>
                  </a:cubicBezTo>
                  <a:cubicBezTo>
                    <a:pt x="1101" y="1187"/>
                    <a:pt x="795" y="1137"/>
                    <a:pt x="490" y="1065"/>
                  </a:cubicBezTo>
                  <a:cubicBezTo>
                    <a:pt x="496" y="1006"/>
                    <a:pt x="503" y="947"/>
                    <a:pt x="509" y="891"/>
                  </a:cubicBezTo>
                  <a:cubicBezTo>
                    <a:pt x="511" y="891"/>
                    <a:pt x="512" y="891"/>
                    <a:pt x="513" y="891"/>
                  </a:cubicBezTo>
                  <a:close/>
                  <a:moveTo>
                    <a:pt x="1971" y="1147"/>
                  </a:moveTo>
                  <a:cubicBezTo>
                    <a:pt x="2198" y="1210"/>
                    <a:pt x="2448" y="1226"/>
                    <a:pt x="2671" y="1354"/>
                  </a:cubicBezTo>
                  <a:cubicBezTo>
                    <a:pt x="2668" y="1423"/>
                    <a:pt x="2652" y="1486"/>
                    <a:pt x="2615" y="1545"/>
                  </a:cubicBezTo>
                  <a:cubicBezTo>
                    <a:pt x="2362" y="1479"/>
                    <a:pt x="2116" y="1413"/>
                    <a:pt x="1879" y="1351"/>
                  </a:cubicBezTo>
                  <a:cubicBezTo>
                    <a:pt x="1906" y="1289"/>
                    <a:pt x="1935" y="1223"/>
                    <a:pt x="1971" y="1147"/>
                  </a:cubicBezTo>
                  <a:close/>
                  <a:moveTo>
                    <a:pt x="1810" y="1400"/>
                  </a:moveTo>
                  <a:cubicBezTo>
                    <a:pt x="2093" y="1427"/>
                    <a:pt x="2346" y="1512"/>
                    <a:pt x="2606" y="1594"/>
                  </a:cubicBezTo>
                  <a:cubicBezTo>
                    <a:pt x="2599" y="1620"/>
                    <a:pt x="2599" y="1640"/>
                    <a:pt x="2596" y="1660"/>
                  </a:cubicBezTo>
                  <a:cubicBezTo>
                    <a:pt x="2579" y="1742"/>
                    <a:pt x="2566" y="1827"/>
                    <a:pt x="2553" y="1909"/>
                  </a:cubicBezTo>
                  <a:cubicBezTo>
                    <a:pt x="2550" y="1929"/>
                    <a:pt x="2546" y="1946"/>
                    <a:pt x="2540" y="1962"/>
                  </a:cubicBezTo>
                  <a:cubicBezTo>
                    <a:pt x="2530" y="1998"/>
                    <a:pt x="2521" y="2009"/>
                    <a:pt x="2498" y="2009"/>
                  </a:cubicBezTo>
                  <a:cubicBezTo>
                    <a:pt x="2489" y="2009"/>
                    <a:pt x="2478" y="2007"/>
                    <a:pt x="2464" y="2005"/>
                  </a:cubicBezTo>
                  <a:cubicBezTo>
                    <a:pt x="2419" y="1996"/>
                    <a:pt x="2373" y="1988"/>
                    <a:pt x="2328" y="1988"/>
                  </a:cubicBezTo>
                  <a:cubicBezTo>
                    <a:pt x="2321" y="1988"/>
                    <a:pt x="2314" y="1988"/>
                    <a:pt x="2307" y="1988"/>
                  </a:cubicBezTo>
                  <a:cubicBezTo>
                    <a:pt x="2298" y="1989"/>
                    <a:pt x="2290" y="1989"/>
                    <a:pt x="2281" y="1989"/>
                  </a:cubicBezTo>
                  <a:cubicBezTo>
                    <a:pt x="2171" y="1989"/>
                    <a:pt x="2078" y="1948"/>
                    <a:pt x="2008" y="1854"/>
                  </a:cubicBezTo>
                  <a:cubicBezTo>
                    <a:pt x="1958" y="1791"/>
                    <a:pt x="1916" y="1725"/>
                    <a:pt x="1893" y="1650"/>
                  </a:cubicBezTo>
                  <a:cubicBezTo>
                    <a:pt x="1870" y="1571"/>
                    <a:pt x="1840" y="1496"/>
                    <a:pt x="1810" y="1400"/>
                  </a:cubicBezTo>
                  <a:close/>
                  <a:moveTo>
                    <a:pt x="511" y="1126"/>
                  </a:moveTo>
                  <a:cubicBezTo>
                    <a:pt x="664" y="1126"/>
                    <a:pt x="1200" y="1264"/>
                    <a:pt x="1383" y="1354"/>
                  </a:cubicBezTo>
                  <a:cubicBezTo>
                    <a:pt x="1383" y="1364"/>
                    <a:pt x="1387" y="1374"/>
                    <a:pt x="1383" y="1387"/>
                  </a:cubicBezTo>
                  <a:cubicBezTo>
                    <a:pt x="1360" y="1486"/>
                    <a:pt x="1377" y="1578"/>
                    <a:pt x="1416" y="1673"/>
                  </a:cubicBezTo>
                  <a:cubicBezTo>
                    <a:pt x="1472" y="1811"/>
                    <a:pt x="1518" y="1952"/>
                    <a:pt x="1577" y="2107"/>
                  </a:cubicBezTo>
                  <a:cubicBezTo>
                    <a:pt x="1475" y="2067"/>
                    <a:pt x="1387" y="2038"/>
                    <a:pt x="1308" y="1998"/>
                  </a:cubicBezTo>
                  <a:cubicBezTo>
                    <a:pt x="1203" y="1949"/>
                    <a:pt x="1101" y="1893"/>
                    <a:pt x="989" y="1870"/>
                  </a:cubicBezTo>
                  <a:cubicBezTo>
                    <a:pt x="851" y="1844"/>
                    <a:pt x="710" y="1824"/>
                    <a:pt x="572" y="1801"/>
                  </a:cubicBezTo>
                  <a:cubicBezTo>
                    <a:pt x="526" y="1794"/>
                    <a:pt x="483" y="1788"/>
                    <a:pt x="437" y="1778"/>
                  </a:cubicBezTo>
                  <a:cubicBezTo>
                    <a:pt x="404" y="1771"/>
                    <a:pt x="388" y="1752"/>
                    <a:pt x="395" y="1712"/>
                  </a:cubicBezTo>
                  <a:cubicBezTo>
                    <a:pt x="418" y="1587"/>
                    <a:pt x="441" y="1463"/>
                    <a:pt x="460" y="1335"/>
                  </a:cubicBezTo>
                  <a:cubicBezTo>
                    <a:pt x="470" y="1269"/>
                    <a:pt x="480" y="1200"/>
                    <a:pt x="490" y="1128"/>
                  </a:cubicBezTo>
                  <a:cubicBezTo>
                    <a:pt x="496" y="1127"/>
                    <a:pt x="503" y="1126"/>
                    <a:pt x="511" y="1126"/>
                  </a:cubicBezTo>
                  <a:close/>
                  <a:moveTo>
                    <a:pt x="1393" y="2087"/>
                  </a:moveTo>
                  <a:cubicBezTo>
                    <a:pt x="1403" y="2093"/>
                    <a:pt x="1416" y="2097"/>
                    <a:pt x="1429" y="2103"/>
                  </a:cubicBezTo>
                  <a:cubicBezTo>
                    <a:pt x="1426" y="2107"/>
                    <a:pt x="1426" y="2110"/>
                    <a:pt x="1423" y="2113"/>
                  </a:cubicBezTo>
                  <a:cubicBezTo>
                    <a:pt x="1413" y="2110"/>
                    <a:pt x="1400" y="2103"/>
                    <a:pt x="1390" y="2100"/>
                  </a:cubicBezTo>
                  <a:cubicBezTo>
                    <a:pt x="1390" y="2097"/>
                    <a:pt x="1393" y="2093"/>
                    <a:pt x="1393" y="2087"/>
                  </a:cubicBezTo>
                  <a:close/>
                  <a:moveTo>
                    <a:pt x="1717" y="874"/>
                  </a:moveTo>
                  <a:cubicBezTo>
                    <a:pt x="1797" y="874"/>
                    <a:pt x="1838" y="919"/>
                    <a:pt x="1876" y="963"/>
                  </a:cubicBezTo>
                  <a:cubicBezTo>
                    <a:pt x="1886" y="973"/>
                    <a:pt x="1893" y="990"/>
                    <a:pt x="1896" y="1003"/>
                  </a:cubicBezTo>
                  <a:cubicBezTo>
                    <a:pt x="1932" y="1088"/>
                    <a:pt x="1896" y="1259"/>
                    <a:pt x="1830" y="1328"/>
                  </a:cubicBezTo>
                  <a:cubicBezTo>
                    <a:pt x="1814" y="1341"/>
                    <a:pt x="1797" y="1354"/>
                    <a:pt x="1787" y="1371"/>
                  </a:cubicBezTo>
                  <a:cubicBezTo>
                    <a:pt x="1778" y="1384"/>
                    <a:pt x="1768" y="1404"/>
                    <a:pt x="1774" y="1417"/>
                  </a:cubicBezTo>
                  <a:cubicBezTo>
                    <a:pt x="1827" y="1587"/>
                    <a:pt x="1870" y="1762"/>
                    <a:pt x="1994" y="1900"/>
                  </a:cubicBezTo>
                  <a:cubicBezTo>
                    <a:pt x="2074" y="1988"/>
                    <a:pt x="2165" y="2028"/>
                    <a:pt x="2277" y="2028"/>
                  </a:cubicBezTo>
                  <a:cubicBezTo>
                    <a:pt x="2286" y="2028"/>
                    <a:pt x="2294" y="2028"/>
                    <a:pt x="2303" y="2028"/>
                  </a:cubicBezTo>
                  <a:cubicBezTo>
                    <a:pt x="2318" y="2026"/>
                    <a:pt x="2334" y="2026"/>
                    <a:pt x="2349" y="2026"/>
                  </a:cubicBezTo>
                  <a:cubicBezTo>
                    <a:pt x="2372" y="2026"/>
                    <a:pt x="2394" y="2027"/>
                    <a:pt x="2415" y="2031"/>
                  </a:cubicBezTo>
                  <a:cubicBezTo>
                    <a:pt x="2546" y="2057"/>
                    <a:pt x="2609" y="2133"/>
                    <a:pt x="2638" y="2268"/>
                  </a:cubicBezTo>
                  <a:cubicBezTo>
                    <a:pt x="2645" y="2300"/>
                    <a:pt x="2645" y="2337"/>
                    <a:pt x="2648" y="2373"/>
                  </a:cubicBezTo>
                  <a:cubicBezTo>
                    <a:pt x="2652" y="2386"/>
                    <a:pt x="2661" y="2402"/>
                    <a:pt x="2668" y="2415"/>
                  </a:cubicBezTo>
                  <a:cubicBezTo>
                    <a:pt x="2714" y="2304"/>
                    <a:pt x="2678" y="2199"/>
                    <a:pt x="2566" y="2051"/>
                  </a:cubicBezTo>
                  <a:cubicBezTo>
                    <a:pt x="2602" y="1860"/>
                    <a:pt x="2615" y="1666"/>
                    <a:pt x="2691" y="1476"/>
                  </a:cubicBezTo>
                  <a:cubicBezTo>
                    <a:pt x="2724" y="1496"/>
                    <a:pt x="2757" y="1509"/>
                    <a:pt x="2780" y="1532"/>
                  </a:cubicBezTo>
                  <a:cubicBezTo>
                    <a:pt x="2872" y="1614"/>
                    <a:pt x="2944" y="1716"/>
                    <a:pt x="2983" y="1837"/>
                  </a:cubicBezTo>
                  <a:cubicBezTo>
                    <a:pt x="3003" y="1906"/>
                    <a:pt x="3042" y="1965"/>
                    <a:pt x="3092" y="2021"/>
                  </a:cubicBezTo>
                  <a:cubicBezTo>
                    <a:pt x="3194" y="2133"/>
                    <a:pt x="3312" y="2222"/>
                    <a:pt x="3433" y="2310"/>
                  </a:cubicBezTo>
                  <a:cubicBezTo>
                    <a:pt x="3453" y="2323"/>
                    <a:pt x="3473" y="2340"/>
                    <a:pt x="3499" y="2360"/>
                  </a:cubicBezTo>
                  <a:cubicBezTo>
                    <a:pt x="3473" y="2379"/>
                    <a:pt x="3453" y="2396"/>
                    <a:pt x="3430" y="2412"/>
                  </a:cubicBezTo>
                  <a:cubicBezTo>
                    <a:pt x="3269" y="2521"/>
                    <a:pt x="3131" y="2662"/>
                    <a:pt x="3010" y="2816"/>
                  </a:cubicBezTo>
                  <a:cubicBezTo>
                    <a:pt x="2980" y="2852"/>
                    <a:pt x="2944" y="2888"/>
                    <a:pt x="2911" y="2921"/>
                  </a:cubicBezTo>
                  <a:cubicBezTo>
                    <a:pt x="2832" y="3007"/>
                    <a:pt x="2750" y="3092"/>
                    <a:pt x="2668" y="3178"/>
                  </a:cubicBezTo>
                  <a:cubicBezTo>
                    <a:pt x="2652" y="3197"/>
                    <a:pt x="2632" y="3210"/>
                    <a:pt x="2612" y="3230"/>
                  </a:cubicBezTo>
                  <a:cubicBezTo>
                    <a:pt x="2579" y="3191"/>
                    <a:pt x="2553" y="3155"/>
                    <a:pt x="2523" y="3118"/>
                  </a:cubicBezTo>
                  <a:cubicBezTo>
                    <a:pt x="2382" y="2957"/>
                    <a:pt x="2198" y="2856"/>
                    <a:pt x="2011" y="2754"/>
                  </a:cubicBezTo>
                  <a:cubicBezTo>
                    <a:pt x="1830" y="2655"/>
                    <a:pt x="1630" y="2583"/>
                    <a:pt x="1469" y="2448"/>
                  </a:cubicBezTo>
                  <a:cubicBezTo>
                    <a:pt x="1308" y="2314"/>
                    <a:pt x="1183" y="2159"/>
                    <a:pt x="1084" y="1978"/>
                  </a:cubicBezTo>
                  <a:cubicBezTo>
                    <a:pt x="1078" y="1969"/>
                    <a:pt x="1078" y="1959"/>
                    <a:pt x="1068" y="1936"/>
                  </a:cubicBezTo>
                  <a:lnTo>
                    <a:pt x="1068" y="1936"/>
                  </a:lnTo>
                  <a:cubicBezTo>
                    <a:pt x="1144" y="1969"/>
                    <a:pt x="1213" y="1978"/>
                    <a:pt x="1259" y="2047"/>
                  </a:cubicBezTo>
                  <a:cubicBezTo>
                    <a:pt x="1321" y="2139"/>
                    <a:pt x="1420" y="2172"/>
                    <a:pt x="1525" y="2179"/>
                  </a:cubicBezTo>
                  <a:cubicBezTo>
                    <a:pt x="1526" y="2179"/>
                    <a:pt x="1528" y="2179"/>
                    <a:pt x="1530" y="2179"/>
                  </a:cubicBezTo>
                  <a:cubicBezTo>
                    <a:pt x="1589" y="2179"/>
                    <a:pt x="1623" y="2125"/>
                    <a:pt x="1600" y="2067"/>
                  </a:cubicBezTo>
                  <a:cubicBezTo>
                    <a:pt x="1554" y="1929"/>
                    <a:pt x="1512" y="1788"/>
                    <a:pt x="1452" y="1653"/>
                  </a:cubicBezTo>
                  <a:cubicBezTo>
                    <a:pt x="1393" y="1515"/>
                    <a:pt x="1416" y="1387"/>
                    <a:pt x="1466" y="1249"/>
                  </a:cubicBezTo>
                  <a:cubicBezTo>
                    <a:pt x="1564" y="1249"/>
                    <a:pt x="1646" y="1210"/>
                    <a:pt x="1709" y="1134"/>
                  </a:cubicBezTo>
                  <a:cubicBezTo>
                    <a:pt x="1771" y="1052"/>
                    <a:pt x="1771" y="970"/>
                    <a:pt x="1709" y="875"/>
                  </a:cubicBezTo>
                  <a:cubicBezTo>
                    <a:pt x="1712" y="874"/>
                    <a:pt x="1714" y="874"/>
                    <a:pt x="1717" y="874"/>
                  </a:cubicBezTo>
                  <a:close/>
                  <a:moveTo>
                    <a:pt x="3601" y="2323"/>
                  </a:moveTo>
                  <a:cubicBezTo>
                    <a:pt x="3739" y="2415"/>
                    <a:pt x="3847" y="2540"/>
                    <a:pt x="3979" y="2649"/>
                  </a:cubicBezTo>
                  <a:cubicBezTo>
                    <a:pt x="3966" y="2662"/>
                    <a:pt x="3956" y="2675"/>
                    <a:pt x="3943" y="2688"/>
                  </a:cubicBezTo>
                  <a:cubicBezTo>
                    <a:pt x="3890" y="2731"/>
                    <a:pt x="3838" y="2773"/>
                    <a:pt x="3788" y="2816"/>
                  </a:cubicBezTo>
                  <a:cubicBezTo>
                    <a:pt x="3631" y="2957"/>
                    <a:pt x="3476" y="3102"/>
                    <a:pt x="3318" y="3240"/>
                  </a:cubicBezTo>
                  <a:cubicBezTo>
                    <a:pt x="3259" y="3296"/>
                    <a:pt x="3187" y="3335"/>
                    <a:pt x="3125" y="3385"/>
                  </a:cubicBezTo>
                  <a:cubicBezTo>
                    <a:pt x="3019" y="3470"/>
                    <a:pt x="2918" y="3559"/>
                    <a:pt x="2813" y="3647"/>
                  </a:cubicBezTo>
                  <a:cubicBezTo>
                    <a:pt x="2799" y="3657"/>
                    <a:pt x="2786" y="3667"/>
                    <a:pt x="2767" y="3684"/>
                  </a:cubicBezTo>
                  <a:cubicBezTo>
                    <a:pt x="2665" y="3611"/>
                    <a:pt x="2563" y="3549"/>
                    <a:pt x="2468" y="3467"/>
                  </a:cubicBezTo>
                  <a:cubicBezTo>
                    <a:pt x="2494" y="3434"/>
                    <a:pt x="2520" y="3404"/>
                    <a:pt x="2543" y="3378"/>
                  </a:cubicBezTo>
                  <a:cubicBezTo>
                    <a:pt x="2599" y="3316"/>
                    <a:pt x="2655" y="3247"/>
                    <a:pt x="2714" y="3187"/>
                  </a:cubicBezTo>
                  <a:cubicBezTo>
                    <a:pt x="2852" y="3043"/>
                    <a:pt x="2990" y="2898"/>
                    <a:pt x="3118" y="2741"/>
                  </a:cubicBezTo>
                  <a:cubicBezTo>
                    <a:pt x="3213" y="2626"/>
                    <a:pt x="3328" y="2524"/>
                    <a:pt x="3453" y="2438"/>
                  </a:cubicBezTo>
                  <a:cubicBezTo>
                    <a:pt x="3502" y="2406"/>
                    <a:pt x="3548" y="2366"/>
                    <a:pt x="3601" y="2323"/>
                  </a:cubicBezTo>
                  <a:close/>
                  <a:moveTo>
                    <a:pt x="1206" y="1"/>
                  </a:moveTo>
                  <a:cubicBezTo>
                    <a:pt x="1187" y="1"/>
                    <a:pt x="1168" y="11"/>
                    <a:pt x="1147" y="30"/>
                  </a:cubicBezTo>
                  <a:cubicBezTo>
                    <a:pt x="1094" y="80"/>
                    <a:pt x="1055" y="135"/>
                    <a:pt x="1042" y="208"/>
                  </a:cubicBezTo>
                  <a:cubicBezTo>
                    <a:pt x="1025" y="293"/>
                    <a:pt x="1012" y="375"/>
                    <a:pt x="996" y="464"/>
                  </a:cubicBezTo>
                  <a:cubicBezTo>
                    <a:pt x="969" y="461"/>
                    <a:pt x="946" y="461"/>
                    <a:pt x="920" y="457"/>
                  </a:cubicBezTo>
                  <a:cubicBezTo>
                    <a:pt x="845" y="451"/>
                    <a:pt x="766" y="441"/>
                    <a:pt x="690" y="431"/>
                  </a:cubicBezTo>
                  <a:cubicBezTo>
                    <a:pt x="686" y="431"/>
                    <a:pt x="682" y="430"/>
                    <a:pt x="678" y="430"/>
                  </a:cubicBezTo>
                  <a:cubicBezTo>
                    <a:pt x="651" y="430"/>
                    <a:pt x="628" y="441"/>
                    <a:pt x="608" y="461"/>
                  </a:cubicBezTo>
                  <a:cubicBezTo>
                    <a:pt x="546" y="513"/>
                    <a:pt x="529" y="582"/>
                    <a:pt x="519" y="654"/>
                  </a:cubicBezTo>
                  <a:cubicBezTo>
                    <a:pt x="516" y="687"/>
                    <a:pt x="519" y="727"/>
                    <a:pt x="486" y="753"/>
                  </a:cubicBezTo>
                  <a:cubicBezTo>
                    <a:pt x="457" y="727"/>
                    <a:pt x="427" y="700"/>
                    <a:pt x="401" y="674"/>
                  </a:cubicBezTo>
                  <a:cubicBezTo>
                    <a:pt x="352" y="631"/>
                    <a:pt x="306" y="585"/>
                    <a:pt x="250" y="549"/>
                  </a:cubicBezTo>
                  <a:cubicBezTo>
                    <a:pt x="224" y="531"/>
                    <a:pt x="197" y="523"/>
                    <a:pt x="170" y="523"/>
                  </a:cubicBezTo>
                  <a:cubicBezTo>
                    <a:pt x="132" y="523"/>
                    <a:pt x="95" y="539"/>
                    <a:pt x="63" y="566"/>
                  </a:cubicBezTo>
                  <a:cubicBezTo>
                    <a:pt x="13" y="615"/>
                    <a:pt x="0" y="677"/>
                    <a:pt x="33" y="746"/>
                  </a:cubicBezTo>
                  <a:cubicBezTo>
                    <a:pt x="69" y="819"/>
                    <a:pt x="112" y="891"/>
                    <a:pt x="151" y="963"/>
                  </a:cubicBezTo>
                  <a:cubicBezTo>
                    <a:pt x="217" y="1078"/>
                    <a:pt x="312" y="1170"/>
                    <a:pt x="398" y="1269"/>
                  </a:cubicBezTo>
                  <a:cubicBezTo>
                    <a:pt x="418" y="1292"/>
                    <a:pt x="424" y="1305"/>
                    <a:pt x="421" y="1335"/>
                  </a:cubicBezTo>
                  <a:cubicBezTo>
                    <a:pt x="398" y="1456"/>
                    <a:pt x="375" y="1578"/>
                    <a:pt x="358" y="1699"/>
                  </a:cubicBezTo>
                  <a:cubicBezTo>
                    <a:pt x="342" y="1788"/>
                    <a:pt x="355" y="1801"/>
                    <a:pt x="444" y="1821"/>
                  </a:cubicBezTo>
                  <a:cubicBezTo>
                    <a:pt x="457" y="1824"/>
                    <a:pt x="470" y="1827"/>
                    <a:pt x="480" y="1831"/>
                  </a:cubicBezTo>
                  <a:cubicBezTo>
                    <a:pt x="628" y="1850"/>
                    <a:pt x="772" y="1877"/>
                    <a:pt x="920" y="1896"/>
                  </a:cubicBezTo>
                  <a:cubicBezTo>
                    <a:pt x="983" y="1903"/>
                    <a:pt x="1015" y="1932"/>
                    <a:pt x="1045" y="1988"/>
                  </a:cubicBezTo>
                  <a:cubicBezTo>
                    <a:pt x="1157" y="2192"/>
                    <a:pt x="1301" y="2373"/>
                    <a:pt x="1492" y="2511"/>
                  </a:cubicBezTo>
                  <a:cubicBezTo>
                    <a:pt x="1581" y="2576"/>
                    <a:pt x="1676" y="2632"/>
                    <a:pt x="1778" y="2678"/>
                  </a:cubicBezTo>
                  <a:cubicBezTo>
                    <a:pt x="1909" y="2741"/>
                    <a:pt x="2037" y="2810"/>
                    <a:pt x="2162" y="2885"/>
                  </a:cubicBezTo>
                  <a:cubicBezTo>
                    <a:pt x="2284" y="2954"/>
                    <a:pt x="2402" y="3033"/>
                    <a:pt x="2494" y="3145"/>
                  </a:cubicBezTo>
                  <a:cubicBezTo>
                    <a:pt x="2517" y="3174"/>
                    <a:pt x="2537" y="3210"/>
                    <a:pt x="2556" y="3247"/>
                  </a:cubicBezTo>
                  <a:cubicBezTo>
                    <a:pt x="2569" y="3270"/>
                    <a:pt x="2566" y="3293"/>
                    <a:pt x="2546" y="3316"/>
                  </a:cubicBezTo>
                  <a:cubicBezTo>
                    <a:pt x="2517" y="3348"/>
                    <a:pt x="2487" y="3385"/>
                    <a:pt x="2458" y="3417"/>
                  </a:cubicBezTo>
                  <a:cubicBezTo>
                    <a:pt x="2412" y="3467"/>
                    <a:pt x="2408" y="3477"/>
                    <a:pt x="2461" y="3516"/>
                  </a:cubicBezTo>
                  <a:cubicBezTo>
                    <a:pt x="2560" y="3592"/>
                    <a:pt x="2661" y="3661"/>
                    <a:pt x="2763" y="3733"/>
                  </a:cubicBezTo>
                  <a:cubicBezTo>
                    <a:pt x="2790" y="3716"/>
                    <a:pt x="2813" y="3700"/>
                    <a:pt x="2839" y="3684"/>
                  </a:cubicBezTo>
                  <a:cubicBezTo>
                    <a:pt x="2872" y="3713"/>
                    <a:pt x="2908" y="3736"/>
                    <a:pt x="2937" y="3766"/>
                  </a:cubicBezTo>
                  <a:cubicBezTo>
                    <a:pt x="3010" y="3831"/>
                    <a:pt x="3079" y="3900"/>
                    <a:pt x="3148" y="3973"/>
                  </a:cubicBezTo>
                  <a:cubicBezTo>
                    <a:pt x="3322" y="4153"/>
                    <a:pt x="3496" y="4334"/>
                    <a:pt x="3667" y="4518"/>
                  </a:cubicBezTo>
                  <a:cubicBezTo>
                    <a:pt x="3844" y="4709"/>
                    <a:pt x="4012" y="4909"/>
                    <a:pt x="4189" y="5096"/>
                  </a:cubicBezTo>
                  <a:cubicBezTo>
                    <a:pt x="4639" y="5573"/>
                    <a:pt x="5096" y="6049"/>
                    <a:pt x="5549" y="6522"/>
                  </a:cubicBezTo>
                  <a:cubicBezTo>
                    <a:pt x="5621" y="6598"/>
                    <a:pt x="5700" y="6663"/>
                    <a:pt x="5773" y="6739"/>
                  </a:cubicBezTo>
                  <a:cubicBezTo>
                    <a:pt x="5917" y="6890"/>
                    <a:pt x="6062" y="7044"/>
                    <a:pt x="6210" y="7199"/>
                  </a:cubicBezTo>
                  <a:cubicBezTo>
                    <a:pt x="6298" y="7291"/>
                    <a:pt x="6384" y="7386"/>
                    <a:pt x="6476" y="7478"/>
                  </a:cubicBezTo>
                  <a:cubicBezTo>
                    <a:pt x="6571" y="7573"/>
                    <a:pt x="6673" y="7669"/>
                    <a:pt x="6771" y="7767"/>
                  </a:cubicBezTo>
                  <a:cubicBezTo>
                    <a:pt x="6781" y="7754"/>
                    <a:pt x="6794" y="7744"/>
                    <a:pt x="6804" y="7734"/>
                  </a:cubicBezTo>
                  <a:lnTo>
                    <a:pt x="6801" y="7731"/>
                  </a:lnTo>
                  <a:lnTo>
                    <a:pt x="6765" y="7698"/>
                  </a:lnTo>
                  <a:cubicBezTo>
                    <a:pt x="6610" y="7547"/>
                    <a:pt x="6456" y="7396"/>
                    <a:pt x="6302" y="7245"/>
                  </a:cubicBezTo>
                  <a:cubicBezTo>
                    <a:pt x="6249" y="7192"/>
                    <a:pt x="6203" y="7130"/>
                    <a:pt x="6150" y="7077"/>
                  </a:cubicBezTo>
                  <a:cubicBezTo>
                    <a:pt x="5970" y="6890"/>
                    <a:pt x="5782" y="6713"/>
                    <a:pt x="5605" y="6522"/>
                  </a:cubicBezTo>
                  <a:cubicBezTo>
                    <a:pt x="4909" y="5786"/>
                    <a:pt x="4192" y="5073"/>
                    <a:pt x="3529" y="4308"/>
                  </a:cubicBezTo>
                  <a:cubicBezTo>
                    <a:pt x="3358" y="4114"/>
                    <a:pt x="3164" y="3940"/>
                    <a:pt x="2983" y="3756"/>
                  </a:cubicBezTo>
                  <a:cubicBezTo>
                    <a:pt x="2947" y="3720"/>
                    <a:pt x="2911" y="3687"/>
                    <a:pt x="2865" y="3644"/>
                  </a:cubicBezTo>
                  <a:cubicBezTo>
                    <a:pt x="2904" y="3615"/>
                    <a:pt x="2937" y="3588"/>
                    <a:pt x="2967" y="3565"/>
                  </a:cubicBezTo>
                  <a:cubicBezTo>
                    <a:pt x="3023" y="3519"/>
                    <a:pt x="3075" y="3473"/>
                    <a:pt x="3128" y="3427"/>
                  </a:cubicBezTo>
                  <a:cubicBezTo>
                    <a:pt x="3217" y="3358"/>
                    <a:pt x="3309" y="3293"/>
                    <a:pt x="3394" y="3217"/>
                  </a:cubicBezTo>
                  <a:cubicBezTo>
                    <a:pt x="3548" y="3086"/>
                    <a:pt x="3696" y="2944"/>
                    <a:pt x="3847" y="2810"/>
                  </a:cubicBezTo>
                  <a:cubicBezTo>
                    <a:pt x="3861" y="2800"/>
                    <a:pt x="3870" y="2790"/>
                    <a:pt x="3890" y="2780"/>
                  </a:cubicBezTo>
                  <a:cubicBezTo>
                    <a:pt x="3913" y="2800"/>
                    <a:pt x="3936" y="2819"/>
                    <a:pt x="3956" y="2839"/>
                  </a:cubicBezTo>
                  <a:cubicBezTo>
                    <a:pt x="4182" y="3086"/>
                    <a:pt x="4409" y="3332"/>
                    <a:pt x="4633" y="3582"/>
                  </a:cubicBezTo>
                  <a:cubicBezTo>
                    <a:pt x="4639" y="3588"/>
                    <a:pt x="4646" y="3598"/>
                    <a:pt x="4652" y="3605"/>
                  </a:cubicBezTo>
                  <a:cubicBezTo>
                    <a:pt x="4761" y="3730"/>
                    <a:pt x="4863" y="3861"/>
                    <a:pt x="4978" y="3982"/>
                  </a:cubicBezTo>
                  <a:cubicBezTo>
                    <a:pt x="5464" y="4488"/>
                    <a:pt x="5953" y="4994"/>
                    <a:pt x="6443" y="5497"/>
                  </a:cubicBezTo>
                  <a:cubicBezTo>
                    <a:pt x="6554" y="5615"/>
                    <a:pt x="6676" y="5724"/>
                    <a:pt x="6794" y="5839"/>
                  </a:cubicBezTo>
                  <a:cubicBezTo>
                    <a:pt x="6939" y="5980"/>
                    <a:pt x="7090" y="6118"/>
                    <a:pt x="7231" y="6262"/>
                  </a:cubicBezTo>
                  <a:cubicBezTo>
                    <a:pt x="7350" y="6377"/>
                    <a:pt x="7468" y="6492"/>
                    <a:pt x="7609" y="6575"/>
                  </a:cubicBezTo>
                  <a:cubicBezTo>
                    <a:pt x="7658" y="6601"/>
                    <a:pt x="7701" y="6637"/>
                    <a:pt x="7747" y="6667"/>
                  </a:cubicBezTo>
                  <a:cubicBezTo>
                    <a:pt x="7747" y="6667"/>
                    <a:pt x="7750" y="6667"/>
                    <a:pt x="7750" y="6670"/>
                  </a:cubicBezTo>
                  <a:cubicBezTo>
                    <a:pt x="7760" y="6676"/>
                    <a:pt x="7773" y="6683"/>
                    <a:pt x="7786" y="6690"/>
                  </a:cubicBezTo>
                  <a:cubicBezTo>
                    <a:pt x="7803" y="6696"/>
                    <a:pt x="7819" y="6706"/>
                    <a:pt x="7839" y="6716"/>
                  </a:cubicBezTo>
                  <a:cubicBezTo>
                    <a:pt x="7809" y="6634"/>
                    <a:pt x="7806" y="6630"/>
                    <a:pt x="7757" y="6614"/>
                  </a:cubicBezTo>
                  <a:cubicBezTo>
                    <a:pt x="7740" y="6607"/>
                    <a:pt x="7724" y="6601"/>
                    <a:pt x="7708" y="6591"/>
                  </a:cubicBezTo>
                  <a:cubicBezTo>
                    <a:pt x="7533" y="6489"/>
                    <a:pt x="7376" y="6364"/>
                    <a:pt x="7238" y="6216"/>
                  </a:cubicBezTo>
                  <a:cubicBezTo>
                    <a:pt x="7192" y="6164"/>
                    <a:pt x="7146" y="6115"/>
                    <a:pt x="7097" y="6069"/>
                  </a:cubicBezTo>
                  <a:cubicBezTo>
                    <a:pt x="6926" y="5908"/>
                    <a:pt x="6752" y="5757"/>
                    <a:pt x="6584" y="5592"/>
                  </a:cubicBezTo>
                  <a:cubicBezTo>
                    <a:pt x="6354" y="5366"/>
                    <a:pt x="6127" y="5136"/>
                    <a:pt x="5904" y="4902"/>
                  </a:cubicBezTo>
                  <a:cubicBezTo>
                    <a:pt x="5487" y="4459"/>
                    <a:pt x="5053" y="4032"/>
                    <a:pt x="4662" y="3562"/>
                  </a:cubicBezTo>
                  <a:cubicBezTo>
                    <a:pt x="4445" y="3299"/>
                    <a:pt x="4205" y="3056"/>
                    <a:pt x="3976" y="2800"/>
                  </a:cubicBezTo>
                  <a:cubicBezTo>
                    <a:pt x="3959" y="2787"/>
                    <a:pt x="3946" y="2767"/>
                    <a:pt x="3933" y="2750"/>
                  </a:cubicBezTo>
                  <a:cubicBezTo>
                    <a:pt x="3969" y="2711"/>
                    <a:pt x="4002" y="2678"/>
                    <a:pt x="4031" y="2642"/>
                  </a:cubicBezTo>
                  <a:cubicBezTo>
                    <a:pt x="3884" y="2511"/>
                    <a:pt x="3739" y="2383"/>
                    <a:pt x="3591" y="2254"/>
                  </a:cubicBezTo>
                  <a:cubicBezTo>
                    <a:pt x="3571" y="2277"/>
                    <a:pt x="3555" y="2300"/>
                    <a:pt x="3535" y="2323"/>
                  </a:cubicBezTo>
                  <a:cubicBezTo>
                    <a:pt x="3519" y="2314"/>
                    <a:pt x="3499" y="2307"/>
                    <a:pt x="3483" y="2297"/>
                  </a:cubicBezTo>
                  <a:cubicBezTo>
                    <a:pt x="3361" y="2212"/>
                    <a:pt x="3243" y="2123"/>
                    <a:pt x="3138" y="2015"/>
                  </a:cubicBezTo>
                  <a:cubicBezTo>
                    <a:pt x="3085" y="1959"/>
                    <a:pt x="3046" y="1896"/>
                    <a:pt x="3019" y="1824"/>
                  </a:cubicBezTo>
                  <a:cubicBezTo>
                    <a:pt x="2967" y="1670"/>
                    <a:pt x="2875" y="1548"/>
                    <a:pt x="2744" y="1456"/>
                  </a:cubicBezTo>
                  <a:cubicBezTo>
                    <a:pt x="2711" y="1433"/>
                    <a:pt x="2704" y="1410"/>
                    <a:pt x="2714" y="1374"/>
                  </a:cubicBezTo>
                  <a:cubicBezTo>
                    <a:pt x="2753" y="1239"/>
                    <a:pt x="2793" y="1105"/>
                    <a:pt x="2829" y="970"/>
                  </a:cubicBezTo>
                  <a:cubicBezTo>
                    <a:pt x="2845" y="917"/>
                    <a:pt x="2842" y="907"/>
                    <a:pt x="2796" y="884"/>
                  </a:cubicBezTo>
                  <a:cubicBezTo>
                    <a:pt x="2625" y="792"/>
                    <a:pt x="2451" y="723"/>
                    <a:pt x="2254" y="710"/>
                  </a:cubicBezTo>
                  <a:cubicBezTo>
                    <a:pt x="2198" y="704"/>
                    <a:pt x="2139" y="700"/>
                    <a:pt x="2090" y="664"/>
                  </a:cubicBezTo>
                  <a:cubicBezTo>
                    <a:pt x="2103" y="605"/>
                    <a:pt x="2119" y="549"/>
                    <a:pt x="2132" y="493"/>
                  </a:cubicBezTo>
                  <a:cubicBezTo>
                    <a:pt x="2155" y="411"/>
                    <a:pt x="2132" y="346"/>
                    <a:pt x="2070" y="290"/>
                  </a:cubicBezTo>
                  <a:cubicBezTo>
                    <a:pt x="2037" y="261"/>
                    <a:pt x="2005" y="247"/>
                    <a:pt x="1974" y="247"/>
                  </a:cubicBezTo>
                  <a:cubicBezTo>
                    <a:pt x="1943" y="247"/>
                    <a:pt x="1914" y="261"/>
                    <a:pt x="1883" y="290"/>
                  </a:cubicBezTo>
                  <a:cubicBezTo>
                    <a:pt x="1843" y="329"/>
                    <a:pt x="1810" y="378"/>
                    <a:pt x="1771" y="421"/>
                  </a:cubicBezTo>
                  <a:cubicBezTo>
                    <a:pt x="1768" y="415"/>
                    <a:pt x="1764" y="408"/>
                    <a:pt x="1761" y="398"/>
                  </a:cubicBezTo>
                  <a:cubicBezTo>
                    <a:pt x="1745" y="346"/>
                    <a:pt x="1732" y="293"/>
                    <a:pt x="1712" y="241"/>
                  </a:cubicBezTo>
                  <a:cubicBezTo>
                    <a:pt x="1683" y="173"/>
                    <a:pt x="1638" y="139"/>
                    <a:pt x="1589" y="139"/>
                  </a:cubicBezTo>
                  <a:cubicBezTo>
                    <a:pt x="1554" y="139"/>
                    <a:pt x="1517" y="156"/>
                    <a:pt x="1482" y="191"/>
                  </a:cubicBezTo>
                  <a:cubicBezTo>
                    <a:pt x="1436" y="241"/>
                    <a:pt x="1397" y="293"/>
                    <a:pt x="1351" y="352"/>
                  </a:cubicBezTo>
                  <a:cubicBezTo>
                    <a:pt x="1347" y="296"/>
                    <a:pt x="1341" y="247"/>
                    <a:pt x="1341" y="198"/>
                  </a:cubicBezTo>
                  <a:cubicBezTo>
                    <a:pt x="1337" y="132"/>
                    <a:pt x="1314" y="73"/>
                    <a:pt x="1265" y="30"/>
                  </a:cubicBezTo>
                  <a:cubicBezTo>
                    <a:pt x="1244" y="11"/>
                    <a:pt x="1225" y="1"/>
                    <a:pt x="12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8;p25"/>
            <p:cNvSpPr/>
            <p:nvPr/>
          </p:nvSpPr>
          <p:spPr>
            <a:xfrm>
              <a:off x="3315754" y="1779599"/>
              <a:ext cx="170820" cy="72738"/>
            </a:xfrm>
            <a:custGeom>
              <a:avLst/>
              <a:gdLst/>
              <a:ahLst/>
              <a:cxnLst/>
              <a:rect l="l" t="t" r="r" b="b"/>
              <a:pathLst>
                <a:path w="984" h="419" extrusionOk="0">
                  <a:moveTo>
                    <a:pt x="24" y="1"/>
                  </a:moveTo>
                  <a:cubicBezTo>
                    <a:pt x="23" y="1"/>
                    <a:pt x="22" y="1"/>
                    <a:pt x="20" y="1"/>
                  </a:cubicBezTo>
                  <a:cubicBezTo>
                    <a:pt x="14" y="57"/>
                    <a:pt x="7" y="116"/>
                    <a:pt x="1" y="175"/>
                  </a:cubicBezTo>
                  <a:cubicBezTo>
                    <a:pt x="306" y="247"/>
                    <a:pt x="612" y="297"/>
                    <a:pt x="911" y="418"/>
                  </a:cubicBezTo>
                  <a:cubicBezTo>
                    <a:pt x="937" y="346"/>
                    <a:pt x="960" y="287"/>
                    <a:pt x="983" y="224"/>
                  </a:cubicBezTo>
                  <a:cubicBezTo>
                    <a:pt x="824" y="159"/>
                    <a:pt x="146" y="1"/>
                    <a:pt x="2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9;p25"/>
            <p:cNvSpPr/>
            <p:nvPr/>
          </p:nvSpPr>
          <p:spPr>
            <a:xfrm>
              <a:off x="3557057" y="1824214"/>
              <a:ext cx="137663" cy="69093"/>
            </a:xfrm>
            <a:custGeom>
              <a:avLst/>
              <a:gdLst/>
              <a:ahLst/>
              <a:cxnLst/>
              <a:rect l="l" t="t" r="r" b="b"/>
              <a:pathLst>
                <a:path w="793" h="398" extrusionOk="0">
                  <a:moveTo>
                    <a:pt x="92" y="0"/>
                  </a:moveTo>
                  <a:cubicBezTo>
                    <a:pt x="56" y="76"/>
                    <a:pt x="27" y="142"/>
                    <a:pt x="0" y="204"/>
                  </a:cubicBezTo>
                  <a:cubicBezTo>
                    <a:pt x="237" y="266"/>
                    <a:pt x="483" y="332"/>
                    <a:pt x="736" y="398"/>
                  </a:cubicBezTo>
                  <a:cubicBezTo>
                    <a:pt x="773" y="339"/>
                    <a:pt x="789" y="276"/>
                    <a:pt x="792" y="204"/>
                  </a:cubicBezTo>
                  <a:cubicBezTo>
                    <a:pt x="569" y="79"/>
                    <a:pt x="319" y="63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0;p25"/>
            <p:cNvSpPr/>
            <p:nvPr/>
          </p:nvSpPr>
          <p:spPr>
            <a:xfrm>
              <a:off x="3659133" y="2028367"/>
              <a:ext cx="262479" cy="236270"/>
            </a:xfrm>
            <a:custGeom>
              <a:avLst/>
              <a:gdLst/>
              <a:ahLst/>
              <a:cxnLst/>
              <a:rect l="l" t="t" r="r" b="b"/>
              <a:pathLst>
                <a:path w="1512" h="1361" extrusionOk="0">
                  <a:moveTo>
                    <a:pt x="1134" y="0"/>
                  </a:moveTo>
                  <a:cubicBezTo>
                    <a:pt x="1081" y="43"/>
                    <a:pt x="1035" y="83"/>
                    <a:pt x="986" y="115"/>
                  </a:cubicBezTo>
                  <a:cubicBezTo>
                    <a:pt x="861" y="201"/>
                    <a:pt x="746" y="303"/>
                    <a:pt x="651" y="418"/>
                  </a:cubicBezTo>
                  <a:cubicBezTo>
                    <a:pt x="523" y="575"/>
                    <a:pt x="385" y="720"/>
                    <a:pt x="247" y="864"/>
                  </a:cubicBezTo>
                  <a:cubicBezTo>
                    <a:pt x="188" y="924"/>
                    <a:pt x="132" y="993"/>
                    <a:pt x="76" y="1055"/>
                  </a:cubicBezTo>
                  <a:cubicBezTo>
                    <a:pt x="53" y="1081"/>
                    <a:pt x="27" y="1111"/>
                    <a:pt x="1" y="1144"/>
                  </a:cubicBezTo>
                  <a:cubicBezTo>
                    <a:pt x="96" y="1226"/>
                    <a:pt x="198" y="1288"/>
                    <a:pt x="300" y="1361"/>
                  </a:cubicBezTo>
                  <a:cubicBezTo>
                    <a:pt x="319" y="1344"/>
                    <a:pt x="332" y="1334"/>
                    <a:pt x="346" y="1324"/>
                  </a:cubicBezTo>
                  <a:cubicBezTo>
                    <a:pt x="451" y="1236"/>
                    <a:pt x="552" y="1147"/>
                    <a:pt x="658" y="1062"/>
                  </a:cubicBezTo>
                  <a:cubicBezTo>
                    <a:pt x="720" y="1012"/>
                    <a:pt x="792" y="973"/>
                    <a:pt x="851" y="920"/>
                  </a:cubicBezTo>
                  <a:cubicBezTo>
                    <a:pt x="1009" y="779"/>
                    <a:pt x="1164" y="634"/>
                    <a:pt x="1321" y="493"/>
                  </a:cubicBezTo>
                  <a:cubicBezTo>
                    <a:pt x="1371" y="450"/>
                    <a:pt x="1423" y="408"/>
                    <a:pt x="1476" y="365"/>
                  </a:cubicBezTo>
                  <a:cubicBezTo>
                    <a:pt x="1489" y="355"/>
                    <a:pt x="1499" y="339"/>
                    <a:pt x="1512" y="326"/>
                  </a:cubicBezTo>
                  <a:cubicBezTo>
                    <a:pt x="1380" y="217"/>
                    <a:pt x="1272" y="92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1;p25"/>
            <p:cNvSpPr/>
            <p:nvPr/>
          </p:nvSpPr>
          <p:spPr>
            <a:xfrm>
              <a:off x="3484666" y="1878898"/>
              <a:ext cx="42879" cy="14409"/>
            </a:xfrm>
            <a:custGeom>
              <a:avLst/>
              <a:gdLst/>
              <a:ahLst/>
              <a:cxnLst/>
              <a:rect l="l" t="t" r="r" b="b"/>
              <a:pathLst>
                <a:path w="247" h="83" extrusionOk="0">
                  <a:moveTo>
                    <a:pt x="237" y="1"/>
                  </a:moveTo>
                  <a:cubicBezTo>
                    <a:pt x="201" y="14"/>
                    <a:pt x="165" y="30"/>
                    <a:pt x="125" y="34"/>
                  </a:cubicBezTo>
                  <a:cubicBezTo>
                    <a:pt x="116" y="35"/>
                    <a:pt x="107" y="36"/>
                    <a:pt x="98" y="36"/>
                  </a:cubicBezTo>
                  <a:cubicBezTo>
                    <a:pt x="67" y="36"/>
                    <a:pt x="36" y="29"/>
                    <a:pt x="0" y="24"/>
                  </a:cubicBezTo>
                  <a:lnTo>
                    <a:pt x="0" y="24"/>
                  </a:lnTo>
                  <a:cubicBezTo>
                    <a:pt x="13" y="70"/>
                    <a:pt x="46" y="79"/>
                    <a:pt x="82" y="83"/>
                  </a:cubicBezTo>
                  <a:cubicBezTo>
                    <a:pt x="145" y="83"/>
                    <a:pt x="201" y="63"/>
                    <a:pt x="247" y="27"/>
                  </a:cubicBezTo>
                  <a:cubicBezTo>
                    <a:pt x="243" y="17"/>
                    <a:pt x="240" y="11"/>
                    <a:pt x="23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2;p25"/>
            <p:cNvSpPr/>
            <p:nvPr/>
          </p:nvSpPr>
          <p:spPr>
            <a:xfrm>
              <a:off x="3497165" y="1905806"/>
              <a:ext cx="33852" cy="9548"/>
            </a:xfrm>
            <a:custGeom>
              <a:avLst/>
              <a:gdLst/>
              <a:ahLst/>
              <a:cxnLst/>
              <a:rect l="l" t="t" r="r" b="b"/>
              <a:pathLst>
                <a:path w="195" h="55" extrusionOk="0">
                  <a:moveTo>
                    <a:pt x="1" y="0"/>
                  </a:moveTo>
                  <a:cubicBezTo>
                    <a:pt x="19" y="31"/>
                    <a:pt x="60" y="54"/>
                    <a:pt x="99" y="54"/>
                  </a:cubicBezTo>
                  <a:cubicBezTo>
                    <a:pt x="109" y="54"/>
                    <a:pt x="119" y="53"/>
                    <a:pt x="129" y="49"/>
                  </a:cubicBezTo>
                  <a:cubicBezTo>
                    <a:pt x="152" y="39"/>
                    <a:pt x="194" y="39"/>
                    <a:pt x="1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3;p25"/>
            <p:cNvSpPr/>
            <p:nvPr/>
          </p:nvSpPr>
          <p:spPr>
            <a:xfrm>
              <a:off x="3337974" y="1868656"/>
              <a:ext cx="76036" cy="47566"/>
            </a:xfrm>
            <a:custGeom>
              <a:avLst/>
              <a:gdLst/>
              <a:ahLst/>
              <a:cxnLst/>
              <a:rect l="l" t="t" r="r" b="b"/>
              <a:pathLst>
                <a:path w="438" h="274" extrusionOk="0">
                  <a:moveTo>
                    <a:pt x="40" y="47"/>
                  </a:moveTo>
                  <a:cubicBezTo>
                    <a:pt x="131" y="83"/>
                    <a:pt x="219" y="109"/>
                    <a:pt x="303" y="109"/>
                  </a:cubicBezTo>
                  <a:cubicBezTo>
                    <a:pt x="327" y="109"/>
                    <a:pt x="349" y="107"/>
                    <a:pt x="372" y="102"/>
                  </a:cubicBezTo>
                  <a:cubicBezTo>
                    <a:pt x="375" y="145"/>
                    <a:pt x="382" y="184"/>
                    <a:pt x="385" y="224"/>
                  </a:cubicBezTo>
                  <a:cubicBezTo>
                    <a:pt x="267" y="211"/>
                    <a:pt x="159" y="194"/>
                    <a:pt x="47" y="178"/>
                  </a:cubicBezTo>
                  <a:cubicBezTo>
                    <a:pt x="44" y="138"/>
                    <a:pt x="40" y="99"/>
                    <a:pt x="40" y="47"/>
                  </a:cubicBezTo>
                  <a:close/>
                  <a:moveTo>
                    <a:pt x="1" y="1"/>
                  </a:moveTo>
                  <a:cubicBezTo>
                    <a:pt x="1" y="86"/>
                    <a:pt x="1" y="155"/>
                    <a:pt x="1" y="224"/>
                  </a:cubicBezTo>
                  <a:cubicBezTo>
                    <a:pt x="80" y="230"/>
                    <a:pt x="152" y="240"/>
                    <a:pt x="221" y="240"/>
                  </a:cubicBezTo>
                  <a:cubicBezTo>
                    <a:pt x="279" y="243"/>
                    <a:pt x="333" y="273"/>
                    <a:pt x="387" y="273"/>
                  </a:cubicBezTo>
                  <a:cubicBezTo>
                    <a:pt x="401" y="273"/>
                    <a:pt x="414" y="271"/>
                    <a:pt x="428" y="267"/>
                  </a:cubicBezTo>
                  <a:cubicBezTo>
                    <a:pt x="431" y="211"/>
                    <a:pt x="431" y="158"/>
                    <a:pt x="435" y="106"/>
                  </a:cubicBezTo>
                  <a:cubicBezTo>
                    <a:pt x="437" y="74"/>
                    <a:pt x="423" y="55"/>
                    <a:pt x="393" y="55"/>
                  </a:cubicBezTo>
                  <a:cubicBezTo>
                    <a:pt x="388" y="55"/>
                    <a:pt x="384" y="56"/>
                    <a:pt x="379" y="56"/>
                  </a:cubicBezTo>
                  <a:cubicBezTo>
                    <a:pt x="348" y="64"/>
                    <a:pt x="319" y="67"/>
                    <a:pt x="291" y="67"/>
                  </a:cubicBezTo>
                  <a:cubicBezTo>
                    <a:pt x="217" y="67"/>
                    <a:pt x="148" y="45"/>
                    <a:pt x="76" y="17"/>
                  </a:cubicBezTo>
                  <a:cubicBezTo>
                    <a:pt x="57" y="10"/>
                    <a:pt x="37" y="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4;p25"/>
            <p:cNvSpPr/>
            <p:nvPr/>
          </p:nvSpPr>
          <p:spPr>
            <a:xfrm>
              <a:off x="3344918" y="1876641"/>
              <a:ext cx="60065" cy="30901"/>
            </a:xfrm>
            <a:custGeom>
              <a:avLst/>
              <a:gdLst/>
              <a:ahLst/>
              <a:cxnLst/>
              <a:rect l="l" t="t" r="r" b="b"/>
              <a:pathLst>
                <a:path w="346" h="178" extrusionOk="0">
                  <a:moveTo>
                    <a:pt x="0" y="1"/>
                  </a:moveTo>
                  <a:cubicBezTo>
                    <a:pt x="0" y="53"/>
                    <a:pt x="4" y="92"/>
                    <a:pt x="7" y="132"/>
                  </a:cubicBezTo>
                  <a:cubicBezTo>
                    <a:pt x="119" y="148"/>
                    <a:pt x="227" y="165"/>
                    <a:pt x="345" y="178"/>
                  </a:cubicBezTo>
                  <a:cubicBezTo>
                    <a:pt x="342" y="138"/>
                    <a:pt x="335" y="99"/>
                    <a:pt x="332" y="56"/>
                  </a:cubicBezTo>
                  <a:cubicBezTo>
                    <a:pt x="309" y="61"/>
                    <a:pt x="287" y="63"/>
                    <a:pt x="263" y="63"/>
                  </a:cubicBezTo>
                  <a:cubicBezTo>
                    <a:pt x="179" y="63"/>
                    <a:pt x="91" y="37"/>
                    <a:pt x="0" y="1"/>
                  </a:cubicBezTo>
                  <a:close/>
                </a:path>
              </a:pathLst>
            </a:custGeom>
            <a:solidFill>
              <a:srgbClr val="6FA8D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5;p25"/>
            <p:cNvSpPr/>
            <p:nvPr/>
          </p:nvSpPr>
          <p:spPr>
            <a:xfrm>
              <a:off x="3723018" y="2099717"/>
              <a:ext cx="848197" cy="853938"/>
            </a:xfrm>
            <a:custGeom>
              <a:avLst/>
              <a:gdLst/>
              <a:ahLst/>
              <a:cxnLst/>
              <a:rect l="l" t="t" r="r" b="b"/>
              <a:pathLst>
                <a:path w="4886" h="4919" extrusionOk="0">
                  <a:moveTo>
                    <a:pt x="1022" y="0"/>
                  </a:moveTo>
                  <a:cubicBezTo>
                    <a:pt x="1006" y="13"/>
                    <a:pt x="993" y="20"/>
                    <a:pt x="983" y="30"/>
                  </a:cubicBezTo>
                  <a:cubicBezTo>
                    <a:pt x="832" y="164"/>
                    <a:pt x="684" y="306"/>
                    <a:pt x="529" y="437"/>
                  </a:cubicBezTo>
                  <a:cubicBezTo>
                    <a:pt x="444" y="513"/>
                    <a:pt x="352" y="578"/>
                    <a:pt x="263" y="647"/>
                  </a:cubicBezTo>
                  <a:cubicBezTo>
                    <a:pt x="211" y="693"/>
                    <a:pt x="155" y="739"/>
                    <a:pt x="102" y="785"/>
                  </a:cubicBezTo>
                  <a:cubicBezTo>
                    <a:pt x="69" y="808"/>
                    <a:pt x="37" y="835"/>
                    <a:pt x="0" y="864"/>
                  </a:cubicBezTo>
                  <a:cubicBezTo>
                    <a:pt x="43" y="907"/>
                    <a:pt x="83" y="940"/>
                    <a:pt x="115" y="976"/>
                  </a:cubicBezTo>
                  <a:cubicBezTo>
                    <a:pt x="299" y="1160"/>
                    <a:pt x="493" y="1334"/>
                    <a:pt x="661" y="1528"/>
                  </a:cubicBezTo>
                  <a:cubicBezTo>
                    <a:pt x="1328" y="2293"/>
                    <a:pt x="2044" y="3006"/>
                    <a:pt x="2737" y="3742"/>
                  </a:cubicBezTo>
                  <a:cubicBezTo>
                    <a:pt x="2918" y="3933"/>
                    <a:pt x="3102" y="4110"/>
                    <a:pt x="3286" y="4297"/>
                  </a:cubicBezTo>
                  <a:cubicBezTo>
                    <a:pt x="3338" y="4350"/>
                    <a:pt x="3381" y="4412"/>
                    <a:pt x="3437" y="4465"/>
                  </a:cubicBezTo>
                  <a:cubicBezTo>
                    <a:pt x="3588" y="4616"/>
                    <a:pt x="3746" y="4767"/>
                    <a:pt x="3900" y="4918"/>
                  </a:cubicBezTo>
                  <a:cubicBezTo>
                    <a:pt x="3920" y="4859"/>
                    <a:pt x="3963" y="4797"/>
                    <a:pt x="4022" y="4744"/>
                  </a:cubicBezTo>
                  <a:cubicBezTo>
                    <a:pt x="4068" y="4705"/>
                    <a:pt x="4117" y="4672"/>
                    <a:pt x="4166" y="4639"/>
                  </a:cubicBezTo>
                  <a:cubicBezTo>
                    <a:pt x="4183" y="4629"/>
                    <a:pt x="4199" y="4616"/>
                    <a:pt x="4216" y="4606"/>
                  </a:cubicBezTo>
                  <a:cubicBezTo>
                    <a:pt x="4495" y="4412"/>
                    <a:pt x="4712" y="4136"/>
                    <a:pt x="4886" y="3890"/>
                  </a:cubicBezTo>
                  <a:cubicBezTo>
                    <a:pt x="4882" y="3887"/>
                    <a:pt x="4882" y="3887"/>
                    <a:pt x="4882" y="3887"/>
                  </a:cubicBezTo>
                  <a:cubicBezTo>
                    <a:pt x="4836" y="3857"/>
                    <a:pt x="4794" y="3821"/>
                    <a:pt x="4744" y="3795"/>
                  </a:cubicBezTo>
                  <a:cubicBezTo>
                    <a:pt x="4600" y="3712"/>
                    <a:pt x="4482" y="3597"/>
                    <a:pt x="4367" y="3482"/>
                  </a:cubicBezTo>
                  <a:cubicBezTo>
                    <a:pt x="4222" y="3338"/>
                    <a:pt x="4074" y="3200"/>
                    <a:pt x="3930" y="3059"/>
                  </a:cubicBezTo>
                  <a:cubicBezTo>
                    <a:pt x="3811" y="2944"/>
                    <a:pt x="3690" y="2835"/>
                    <a:pt x="3575" y="2717"/>
                  </a:cubicBezTo>
                  <a:cubicBezTo>
                    <a:pt x="3085" y="2214"/>
                    <a:pt x="2596" y="1708"/>
                    <a:pt x="2110" y="1202"/>
                  </a:cubicBezTo>
                  <a:cubicBezTo>
                    <a:pt x="1998" y="1081"/>
                    <a:pt x="1896" y="950"/>
                    <a:pt x="1788" y="825"/>
                  </a:cubicBezTo>
                  <a:cubicBezTo>
                    <a:pt x="1781" y="818"/>
                    <a:pt x="1775" y="808"/>
                    <a:pt x="1768" y="802"/>
                  </a:cubicBezTo>
                  <a:cubicBezTo>
                    <a:pt x="1541" y="552"/>
                    <a:pt x="1318" y="306"/>
                    <a:pt x="1091" y="59"/>
                  </a:cubicBezTo>
                  <a:cubicBezTo>
                    <a:pt x="1072" y="39"/>
                    <a:pt x="1049" y="20"/>
                    <a:pt x="102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637;p25"/>
          <p:cNvGrpSpPr/>
          <p:nvPr/>
        </p:nvGrpSpPr>
        <p:grpSpPr>
          <a:xfrm rot="19640200">
            <a:off x="7958992" y="259596"/>
            <a:ext cx="1442961" cy="472314"/>
            <a:chOff x="2877762" y="2526771"/>
            <a:chExt cx="1726601" cy="591108"/>
          </a:xfrm>
        </p:grpSpPr>
        <p:sp>
          <p:nvSpPr>
            <p:cNvPr id="58" name="Google Shape;638;p25"/>
            <p:cNvSpPr/>
            <p:nvPr/>
          </p:nvSpPr>
          <p:spPr>
            <a:xfrm>
              <a:off x="2981054" y="2813036"/>
              <a:ext cx="89750" cy="153462"/>
            </a:xfrm>
            <a:custGeom>
              <a:avLst/>
              <a:gdLst/>
              <a:ahLst/>
              <a:cxnLst/>
              <a:rect l="l" t="t" r="r" b="b"/>
              <a:pathLst>
                <a:path w="517" h="884" extrusionOk="0">
                  <a:moveTo>
                    <a:pt x="266" y="60"/>
                  </a:moveTo>
                  <a:cubicBezTo>
                    <a:pt x="335" y="83"/>
                    <a:pt x="398" y="103"/>
                    <a:pt x="470" y="129"/>
                  </a:cubicBezTo>
                  <a:cubicBezTo>
                    <a:pt x="457" y="165"/>
                    <a:pt x="450" y="201"/>
                    <a:pt x="437" y="234"/>
                  </a:cubicBezTo>
                  <a:cubicBezTo>
                    <a:pt x="437" y="244"/>
                    <a:pt x="427" y="254"/>
                    <a:pt x="424" y="261"/>
                  </a:cubicBezTo>
                  <a:cubicBezTo>
                    <a:pt x="385" y="405"/>
                    <a:pt x="339" y="546"/>
                    <a:pt x="309" y="691"/>
                  </a:cubicBezTo>
                  <a:cubicBezTo>
                    <a:pt x="286" y="800"/>
                    <a:pt x="283" y="829"/>
                    <a:pt x="220" y="829"/>
                  </a:cubicBezTo>
                  <a:cubicBezTo>
                    <a:pt x="201" y="829"/>
                    <a:pt x="177" y="826"/>
                    <a:pt x="145" y="822"/>
                  </a:cubicBezTo>
                  <a:cubicBezTo>
                    <a:pt x="115" y="822"/>
                    <a:pt x="86" y="812"/>
                    <a:pt x="50" y="806"/>
                  </a:cubicBezTo>
                  <a:lnTo>
                    <a:pt x="266" y="60"/>
                  </a:lnTo>
                  <a:close/>
                  <a:moveTo>
                    <a:pt x="240" y="1"/>
                  </a:moveTo>
                  <a:lnTo>
                    <a:pt x="0" y="842"/>
                  </a:lnTo>
                  <a:cubicBezTo>
                    <a:pt x="50" y="852"/>
                    <a:pt x="96" y="865"/>
                    <a:pt x="145" y="865"/>
                  </a:cubicBezTo>
                  <a:cubicBezTo>
                    <a:pt x="181" y="867"/>
                    <a:pt x="216" y="884"/>
                    <a:pt x="252" y="884"/>
                  </a:cubicBezTo>
                  <a:cubicBezTo>
                    <a:pt x="267" y="884"/>
                    <a:pt x="283" y="881"/>
                    <a:pt x="299" y="872"/>
                  </a:cubicBezTo>
                  <a:cubicBezTo>
                    <a:pt x="335" y="743"/>
                    <a:pt x="375" y="615"/>
                    <a:pt x="411" y="487"/>
                  </a:cubicBezTo>
                  <a:cubicBezTo>
                    <a:pt x="447" y="359"/>
                    <a:pt x="480" y="231"/>
                    <a:pt x="516" y="103"/>
                  </a:cubicBezTo>
                  <a:cubicBezTo>
                    <a:pt x="424" y="67"/>
                    <a:pt x="339" y="37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9;p25"/>
            <p:cNvSpPr/>
            <p:nvPr/>
          </p:nvSpPr>
          <p:spPr>
            <a:xfrm>
              <a:off x="2989560" y="2823452"/>
              <a:ext cx="73258" cy="133498"/>
            </a:xfrm>
            <a:custGeom>
              <a:avLst/>
              <a:gdLst/>
              <a:ahLst/>
              <a:cxnLst/>
              <a:rect l="l" t="t" r="r" b="b"/>
              <a:pathLst>
                <a:path w="422" h="769" extrusionOk="0">
                  <a:moveTo>
                    <a:pt x="217" y="0"/>
                  </a:moveTo>
                  <a:lnTo>
                    <a:pt x="1" y="746"/>
                  </a:lnTo>
                  <a:cubicBezTo>
                    <a:pt x="37" y="752"/>
                    <a:pt x="63" y="762"/>
                    <a:pt x="93" y="762"/>
                  </a:cubicBezTo>
                  <a:cubicBezTo>
                    <a:pt x="125" y="766"/>
                    <a:pt x="150" y="769"/>
                    <a:pt x="169" y="769"/>
                  </a:cubicBezTo>
                  <a:cubicBezTo>
                    <a:pt x="234" y="769"/>
                    <a:pt x="237" y="740"/>
                    <a:pt x="260" y="631"/>
                  </a:cubicBezTo>
                  <a:cubicBezTo>
                    <a:pt x="290" y="486"/>
                    <a:pt x="336" y="345"/>
                    <a:pt x="375" y="201"/>
                  </a:cubicBezTo>
                  <a:cubicBezTo>
                    <a:pt x="375" y="194"/>
                    <a:pt x="388" y="184"/>
                    <a:pt x="388" y="174"/>
                  </a:cubicBezTo>
                  <a:cubicBezTo>
                    <a:pt x="401" y="141"/>
                    <a:pt x="408" y="105"/>
                    <a:pt x="421" y="69"/>
                  </a:cubicBezTo>
                  <a:cubicBezTo>
                    <a:pt x="349" y="43"/>
                    <a:pt x="286" y="23"/>
                    <a:pt x="217" y="0"/>
                  </a:cubicBez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0;p25"/>
            <p:cNvSpPr/>
            <p:nvPr/>
          </p:nvSpPr>
          <p:spPr>
            <a:xfrm>
              <a:off x="2877762" y="2526771"/>
              <a:ext cx="1726601" cy="591108"/>
            </a:xfrm>
            <a:custGeom>
              <a:avLst/>
              <a:gdLst/>
              <a:ahLst/>
              <a:cxnLst/>
              <a:rect l="l" t="t" r="r" b="b"/>
              <a:pathLst>
                <a:path w="9946" h="3405" extrusionOk="0">
                  <a:moveTo>
                    <a:pt x="1410" y="1289"/>
                  </a:moveTo>
                  <a:cubicBezTo>
                    <a:pt x="1381" y="1313"/>
                    <a:pt x="1354" y="1322"/>
                    <a:pt x="1329" y="1322"/>
                  </a:cubicBezTo>
                  <a:cubicBezTo>
                    <a:pt x="1300" y="1322"/>
                    <a:pt x="1272" y="1310"/>
                    <a:pt x="1246" y="1292"/>
                  </a:cubicBezTo>
                  <a:cubicBezTo>
                    <a:pt x="1295" y="1292"/>
                    <a:pt x="1344" y="1289"/>
                    <a:pt x="1410" y="1289"/>
                  </a:cubicBezTo>
                  <a:close/>
                  <a:moveTo>
                    <a:pt x="1495" y="1657"/>
                  </a:moveTo>
                  <a:cubicBezTo>
                    <a:pt x="1495" y="1663"/>
                    <a:pt x="1495" y="1670"/>
                    <a:pt x="1495" y="1676"/>
                  </a:cubicBezTo>
                  <a:cubicBezTo>
                    <a:pt x="1476" y="1676"/>
                    <a:pt x="1456" y="1673"/>
                    <a:pt x="1440" y="1673"/>
                  </a:cubicBezTo>
                  <a:cubicBezTo>
                    <a:pt x="1440" y="1666"/>
                    <a:pt x="1440" y="1663"/>
                    <a:pt x="1440" y="1657"/>
                  </a:cubicBezTo>
                  <a:close/>
                  <a:moveTo>
                    <a:pt x="1714" y="1620"/>
                  </a:moveTo>
                  <a:cubicBezTo>
                    <a:pt x="1734" y="1620"/>
                    <a:pt x="1754" y="1623"/>
                    <a:pt x="1771" y="1630"/>
                  </a:cubicBezTo>
                  <a:cubicBezTo>
                    <a:pt x="1798" y="1637"/>
                    <a:pt x="1821" y="1647"/>
                    <a:pt x="1847" y="1660"/>
                  </a:cubicBezTo>
                  <a:cubicBezTo>
                    <a:pt x="1926" y="1692"/>
                    <a:pt x="1965" y="1702"/>
                    <a:pt x="2045" y="1702"/>
                  </a:cubicBezTo>
                  <a:cubicBezTo>
                    <a:pt x="2071" y="1702"/>
                    <a:pt x="2102" y="1701"/>
                    <a:pt x="2139" y="1699"/>
                  </a:cubicBezTo>
                  <a:cubicBezTo>
                    <a:pt x="2202" y="1768"/>
                    <a:pt x="2258" y="1837"/>
                    <a:pt x="2317" y="1903"/>
                  </a:cubicBezTo>
                  <a:cubicBezTo>
                    <a:pt x="2317" y="1906"/>
                    <a:pt x="2314" y="1910"/>
                    <a:pt x="2314" y="1913"/>
                  </a:cubicBezTo>
                  <a:lnTo>
                    <a:pt x="1551" y="1696"/>
                  </a:lnTo>
                  <a:cubicBezTo>
                    <a:pt x="1595" y="1647"/>
                    <a:pt x="1657" y="1620"/>
                    <a:pt x="1714" y="1620"/>
                  </a:cubicBezTo>
                  <a:close/>
                  <a:moveTo>
                    <a:pt x="9666" y="50"/>
                  </a:moveTo>
                  <a:cubicBezTo>
                    <a:pt x="9669" y="83"/>
                    <a:pt x="9666" y="109"/>
                    <a:pt x="9673" y="129"/>
                  </a:cubicBezTo>
                  <a:cubicBezTo>
                    <a:pt x="9719" y="247"/>
                    <a:pt x="9702" y="369"/>
                    <a:pt x="9692" y="490"/>
                  </a:cubicBezTo>
                  <a:cubicBezTo>
                    <a:pt x="9689" y="543"/>
                    <a:pt x="9679" y="595"/>
                    <a:pt x="9689" y="645"/>
                  </a:cubicBezTo>
                  <a:cubicBezTo>
                    <a:pt x="9715" y="796"/>
                    <a:pt x="9751" y="947"/>
                    <a:pt x="9784" y="1098"/>
                  </a:cubicBezTo>
                  <a:cubicBezTo>
                    <a:pt x="9797" y="1151"/>
                    <a:pt x="9807" y="1200"/>
                    <a:pt x="9827" y="1249"/>
                  </a:cubicBezTo>
                  <a:cubicBezTo>
                    <a:pt x="9863" y="1338"/>
                    <a:pt x="9863" y="1335"/>
                    <a:pt x="9893" y="1407"/>
                  </a:cubicBezTo>
                  <a:cubicBezTo>
                    <a:pt x="9870" y="1417"/>
                    <a:pt x="9840" y="1433"/>
                    <a:pt x="9827" y="1433"/>
                  </a:cubicBezTo>
                  <a:cubicBezTo>
                    <a:pt x="9676" y="1443"/>
                    <a:pt x="9525" y="1453"/>
                    <a:pt x="9374" y="1463"/>
                  </a:cubicBezTo>
                  <a:cubicBezTo>
                    <a:pt x="9186" y="1476"/>
                    <a:pt x="8999" y="1486"/>
                    <a:pt x="8812" y="1496"/>
                  </a:cubicBezTo>
                  <a:cubicBezTo>
                    <a:pt x="8533" y="1509"/>
                    <a:pt x="8253" y="1542"/>
                    <a:pt x="7974" y="1588"/>
                  </a:cubicBezTo>
                  <a:cubicBezTo>
                    <a:pt x="7692" y="1634"/>
                    <a:pt x="7409" y="1686"/>
                    <a:pt x="7127" y="1732"/>
                  </a:cubicBezTo>
                  <a:cubicBezTo>
                    <a:pt x="6897" y="1772"/>
                    <a:pt x="6663" y="1798"/>
                    <a:pt x="6433" y="1844"/>
                  </a:cubicBezTo>
                  <a:cubicBezTo>
                    <a:pt x="6124" y="1903"/>
                    <a:pt x="5822" y="1985"/>
                    <a:pt x="5523" y="2080"/>
                  </a:cubicBezTo>
                  <a:cubicBezTo>
                    <a:pt x="5425" y="2110"/>
                    <a:pt x="5326" y="2126"/>
                    <a:pt x="5221" y="2153"/>
                  </a:cubicBezTo>
                  <a:cubicBezTo>
                    <a:pt x="5205" y="2090"/>
                    <a:pt x="5185" y="2038"/>
                    <a:pt x="5175" y="1982"/>
                  </a:cubicBezTo>
                  <a:cubicBezTo>
                    <a:pt x="5132" y="1798"/>
                    <a:pt x="5076" y="1620"/>
                    <a:pt x="5001" y="1446"/>
                  </a:cubicBezTo>
                  <a:cubicBezTo>
                    <a:pt x="4925" y="1259"/>
                    <a:pt x="4847" y="1075"/>
                    <a:pt x="4771" y="888"/>
                  </a:cubicBezTo>
                  <a:cubicBezTo>
                    <a:pt x="4764" y="871"/>
                    <a:pt x="4764" y="852"/>
                    <a:pt x="4761" y="839"/>
                  </a:cubicBezTo>
                  <a:cubicBezTo>
                    <a:pt x="4768" y="832"/>
                    <a:pt x="4771" y="832"/>
                    <a:pt x="4774" y="829"/>
                  </a:cubicBezTo>
                  <a:cubicBezTo>
                    <a:pt x="5116" y="770"/>
                    <a:pt x="5458" y="704"/>
                    <a:pt x="5799" y="645"/>
                  </a:cubicBezTo>
                  <a:cubicBezTo>
                    <a:pt x="6049" y="602"/>
                    <a:pt x="6302" y="563"/>
                    <a:pt x="6555" y="523"/>
                  </a:cubicBezTo>
                  <a:cubicBezTo>
                    <a:pt x="6788" y="484"/>
                    <a:pt x="7018" y="451"/>
                    <a:pt x="7248" y="405"/>
                  </a:cubicBezTo>
                  <a:cubicBezTo>
                    <a:pt x="7439" y="369"/>
                    <a:pt x="7629" y="326"/>
                    <a:pt x="7820" y="319"/>
                  </a:cubicBezTo>
                  <a:cubicBezTo>
                    <a:pt x="8184" y="310"/>
                    <a:pt x="8539" y="254"/>
                    <a:pt x="8897" y="214"/>
                  </a:cubicBezTo>
                  <a:cubicBezTo>
                    <a:pt x="9094" y="195"/>
                    <a:pt x="9292" y="165"/>
                    <a:pt x="9482" y="106"/>
                  </a:cubicBezTo>
                  <a:cubicBezTo>
                    <a:pt x="9541" y="86"/>
                    <a:pt x="9600" y="70"/>
                    <a:pt x="9666" y="50"/>
                  </a:cubicBezTo>
                  <a:close/>
                  <a:moveTo>
                    <a:pt x="4626" y="661"/>
                  </a:moveTo>
                  <a:cubicBezTo>
                    <a:pt x="4676" y="779"/>
                    <a:pt x="4728" y="898"/>
                    <a:pt x="4778" y="1019"/>
                  </a:cubicBezTo>
                  <a:cubicBezTo>
                    <a:pt x="4833" y="1157"/>
                    <a:pt x="4889" y="1298"/>
                    <a:pt x="4948" y="1436"/>
                  </a:cubicBezTo>
                  <a:cubicBezTo>
                    <a:pt x="5027" y="1620"/>
                    <a:pt x="5090" y="1808"/>
                    <a:pt x="5132" y="2001"/>
                  </a:cubicBezTo>
                  <a:cubicBezTo>
                    <a:pt x="5152" y="2093"/>
                    <a:pt x="5162" y="2185"/>
                    <a:pt x="5172" y="2281"/>
                  </a:cubicBezTo>
                  <a:cubicBezTo>
                    <a:pt x="5178" y="2323"/>
                    <a:pt x="5159" y="2356"/>
                    <a:pt x="5109" y="2369"/>
                  </a:cubicBezTo>
                  <a:cubicBezTo>
                    <a:pt x="4975" y="2409"/>
                    <a:pt x="4840" y="2452"/>
                    <a:pt x="4702" y="2484"/>
                  </a:cubicBezTo>
                  <a:cubicBezTo>
                    <a:pt x="4677" y="2491"/>
                    <a:pt x="4658" y="2494"/>
                    <a:pt x="4643" y="2494"/>
                  </a:cubicBezTo>
                  <a:cubicBezTo>
                    <a:pt x="4603" y="2494"/>
                    <a:pt x="4590" y="2470"/>
                    <a:pt x="4564" y="2415"/>
                  </a:cubicBezTo>
                  <a:cubicBezTo>
                    <a:pt x="4410" y="2126"/>
                    <a:pt x="4262" y="1834"/>
                    <a:pt x="4055" y="1578"/>
                  </a:cubicBezTo>
                  <a:cubicBezTo>
                    <a:pt x="3996" y="1505"/>
                    <a:pt x="3946" y="1433"/>
                    <a:pt x="3894" y="1358"/>
                  </a:cubicBezTo>
                  <a:cubicBezTo>
                    <a:pt x="3858" y="1298"/>
                    <a:pt x="3825" y="1239"/>
                    <a:pt x="3795" y="1183"/>
                  </a:cubicBezTo>
                  <a:cubicBezTo>
                    <a:pt x="3848" y="1114"/>
                    <a:pt x="4495" y="710"/>
                    <a:pt x="4626" y="661"/>
                  </a:cubicBezTo>
                  <a:close/>
                  <a:moveTo>
                    <a:pt x="339" y="1361"/>
                  </a:moveTo>
                  <a:lnTo>
                    <a:pt x="599" y="1433"/>
                  </a:lnTo>
                  <a:cubicBezTo>
                    <a:pt x="602" y="1532"/>
                    <a:pt x="342" y="2409"/>
                    <a:pt x="263" y="2567"/>
                  </a:cubicBezTo>
                  <a:lnTo>
                    <a:pt x="47" y="2504"/>
                  </a:lnTo>
                  <a:cubicBezTo>
                    <a:pt x="50" y="2468"/>
                    <a:pt x="47" y="2432"/>
                    <a:pt x="57" y="2399"/>
                  </a:cubicBezTo>
                  <a:cubicBezTo>
                    <a:pt x="112" y="2205"/>
                    <a:pt x="172" y="2015"/>
                    <a:pt x="227" y="1821"/>
                  </a:cubicBezTo>
                  <a:cubicBezTo>
                    <a:pt x="263" y="1689"/>
                    <a:pt x="293" y="1555"/>
                    <a:pt x="326" y="1420"/>
                  </a:cubicBezTo>
                  <a:cubicBezTo>
                    <a:pt x="329" y="1404"/>
                    <a:pt x="332" y="1384"/>
                    <a:pt x="339" y="1361"/>
                  </a:cubicBezTo>
                  <a:close/>
                  <a:moveTo>
                    <a:pt x="682" y="1469"/>
                  </a:moveTo>
                  <a:cubicBezTo>
                    <a:pt x="688" y="1469"/>
                    <a:pt x="696" y="1470"/>
                    <a:pt x="704" y="1473"/>
                  </a:cubicBezTo>
                  <a:cubicBezTo>
                    <a:pt x="740" y="1486"/>
                    <a:pt x="776" y="1499"/>
                    <a:pt x="812" y="1512"/>
                  </a:cubicBezTo>
                  <a:cubicBezTo>
                    <a:pt x="957" y="1571"/>
                    <a:pt x="1108" y="1604"/>
                    <a:pt x="1256" y="1643"/>
                  </a:cubicBezTo>
                  <a:cubicBezTo>
                    <a:pt x="1407" y="1680"/>
                    <a:pt x="1551" y="1735"/>
                    <a:pt x="1699" y="1778"/>
                  </a:cubicBezTo>
                  <a:cubicBezTo>
                    <a:pt x="1844" y="1821"/>
                    <a:pt x="1992" y="1854"/>
                    <a:pt x="2139" y="1893"/>
                  </a:cubicBezTo>
                  <a:cubicBezTo>
                    <a:pt x="2228" y="1916"/>
                    <a:pt x="2235" y="1923"/>
                    <a:pt x="2205" y="2015"/>
                  </a:cubicBezTo>
                  <a:cubicBezTo>
                    <a:pt x="2169" y="2123"/>
                    <a:pt x="2123" y="2231"/>
                    <a:pt x="2087" y="2340"/>
                  </a:cubicBezTo>
                  <a:cubicBezTo>
                    <a:pt x="2054" y="2438"/>
                    <a:pt x="2024" y="2540"/>
                    <a:pt x="1995" y="2642"/>
                  </a:cubicBezTo>
                  <a:cubicBezTo>
                    <a:pt x="1972" y="2721"/>
                    <a:pt x="1952" y="2800"/>
                    <a:pt x="1926" y="2889"/>
                  </a:cubicBezTo>
                  <a:cubicBezTo>
                    <a:pt x="1890" y="2872"/>
                    <a:pt x="1873" y="2862"/>
                    <a:pt x="1850" y="2852"/>
                  </a:cubicBezTo>
                  <a:cubicBezTo>
                    <a:pt x="1821" y="2842"/>
                    <a:pt x="1793" y="2834"/>
                    <a:pt x="1764" y="2834"/>
                  </a:cubicBezTo>
                  <a:cubicBezTo>
                    <a:pt x="1740" y="2834"/>
                    <a:pt x="1716" y="2839"/>
                    <a:pt x="1693" y="2852"/>
                  </a:cubicBezTo>
                  <a:cubicBezTo>
                    <a:pt x="1662" y="2868"/>
                    <a:pt x="1634" y="2874"/>
                    <a:pt x="1605" y="2874"/>
                  </a:cubicBezTo>
                  <a:cubicBezTo>
                    <a:pt x="1574" y="2874"/>
                    <a:pt x="1543" y="2867"/>
                    <a:pt x="1509" y="2859"/>
                  </a:cubicBezTo>
                  <a:cubicBezTo>
                    <a:pt x="1197" y="2783"/>
                    <a:pt x="884" y="2714"/>
                    <a:pt x="576" y="2645"/>
                  </a:cubicBezTo>
                  <a:cubicBezTo>
                    <a:pt x="497" y="2626"/>
                    <a:pt x="418" y="2609"/>
                    <a:pt x="332" y="2590"/>
                  </a:cubicBezTo>
                  <a:cubicBezTo>
                    <a:pt x="332" y="2557"/>
                    <a:pt x="329" y="2527"/>
                    <a:pt x="336" y="2501"/>
                  </a:cubicBezTo>
                  <a:cubicBezTo>
                    <a:pt x="359" y="2425"/>
                    <a:pt x="385" y="2350"/>
                    <a:pt x="411" y="2274"/>
                  </a:cubicBezTo>
                  <a:cubicBezTo>
                    <a:pt x="428" y="2225"/>
                    <a:pt x="447" y="2176"/>
                    <a:pt x="461" y="2123"/>
                  </a:cubicBezTo>
                  <a:cubicBezTo>
                    <a:pt x="516" y="1936"/>
                    <a:pt x="569" y="1749"/>
                    <a:pt x="622" y="1558"/>
                  </a:cubicBezTo>
                  <a:cubicBezTo>
                    <a:pt x="628" y="1542"/>
                    <a:pt x="635" y="1522"/>
                    <a:pt x="638" y="1505"/>
                  </a:cubicBezTo>
                  <a:cubicBezTo>
                    <a:pt x="648" y="1481"/>
                    <a:pt x="662" y="1469"/>
                    <a:pt x="682" y="1469"/>
                  </a:cubicBezTo>
                  <a:close/>
                  <a:moveTo>
                    <a:pt x="2285" y="1942"/>
                  </a:moveTo>
                  <a:cubicBezTo>
                    <a:pt x="2342" y="1942"/>
                    <a:pt x="2389" y="1967"/>
                    <a:pt x="2435" y="1998"/>
                  </a:cubicBezTo>
                  <a:cubicBezTo>
                    <a:pt x="2507" y="2047"/>
                    <a:pt x="2573" y="2107"/>
                    <a:pt x="2649" y="2156"/>
                  </a:cubicBezTo>
                  <a:cubicBezTo>
                    <a:pt x="2681" y="2176"/>
                    <a:pt x="2678" y="2202"/>
                    <a:pt x="2672" y="2235"/>
                  </a:cubicBezTo>
                  <a:cubicBezTo>
                    <a:pt x="2629" y="2442"/>
                    <a:pt x="2596" y="2655"/>
                    <a:pt x="2494" y="2849"/>
                  </a:cubicBezTo>
                  <a:cubicBezTo>
                    <a:pt x="2478" y="2882"/>
                    <a:pt x="2465" y="2915"/>
                    <a:pt x="2442" y="2944"/>
                  </a:cubicBezTo>
                  <a:cubicBezTo>
                    <a:pt x="2390" y="3006"/>
                    <a:pt x="2379" y="3029"/>
                    <a:pt x="2350" y="3029"/>
                  </a:cubicBezTo>
                  <a:cubicBezTo>
                    <a:pt x="2333" y="3029"/>
                    <a:pt x="2310" y="3020"/>
                    <a:pt x="2268" y="3007"/>
                  </a:cubicBezTo>
                  <a:cubicBezTo>
                    <a:pt x="2250" y="3001"/>
                    <a:pt x="2232" y="2999"/>
                    <a:pt x="2214" y="2999"/>
                  </a:cubicBezTo>
                  <a:cubicBezTo>
                    <a:pt x="2179" y="2999"/>
                    <a:pt x="2146" y="3008"/>
                    <a:pt x="2113" y="3023"/>
                  </a:cubicBezTo>
                  <a:cubicBezTo>
                    <a:pt x="2077" y="3040"/>
                    <a:pt x="2038" y="3053"/>
                    <a:pt x="1998" y="3069"/>
                  </a:cubicBezTo>
                  <a:cubicBezTo>
                    <a:pt x="1985" y="3020"/>
                    <a:pt x="1975" y="2981"/>
                    <a:pt x="1969" y="2941"/>
                  </a:cubicBezTo>
                  <a:cubicBezTo>
                    <a:pt x="1965" y="2918"/>
                    <a:pt x="1965" y="2892"/>
                    <a:pt x="1972" y="2872"/>
                  </a:cubicBezTo>
                  <a:cubicBezTo>
                    <a:pt x="2015" y="2718"/>
                    <a:pt x="2054" y="2563"/>
                    <a:pt x="2103" y="2409"/>
                  </a:cubicBezTo>
                  <a:cubicBezTo>
                    <a:pt x="2156" y="2254"/>
                    <a:pt x="2218" y="2100"/>
                    <a:pt x="2274" y="1942"/>
                  </a:cubicBezTo>
                  <a:cubicBezTo>
                    <a:pt x="2278" y="1942"/>
                    <a:pt x="2281" y="1942"/>
                    <a:pt x="2285" y="1942"/>
                  </a:cubicBezTo>
                  <a:close/>
                  <a:moveTo>
                    <a:pt x="2872" y="2908"/>
                  </a:moveTo>
                  <a:cubicBezTo>
                    <a:pt x="2879" y="2925"/>
                    <a:pt x="2895" y="2944"/>
                    <a:pt x="2895" y="2961"/>
                  </a:cubicBezTo>
                  <a:cubicBezTo>
                    <a:pt x="2892" y="3023"/>
                    <a:pt x="2798" y="3096"/>
                    <a:pt x="2733" y="3096"/>
                  </a:cubicBezTo>
                  <a:cubicBezTo>
                    <a:pt x="2729" y="3096"/>
                    <a:pt x="2725" y="3096"/>
                    <a:pt x="2721" y="3096"/>
                  </a:cubicBezTo>
                  <a:cubicBezTo>
                    <a:pt x="2695" y="3092"/>
                    <a:pt x="2668" y="3059"/>
                    <a:pt x="2685" y="3040"/>
                  </a:cubicBezTo>
                  <a:cubicBezTo>
                    <a:pt x="2721" y="2981"/>
                    <a:pt x="2770" y="2931"/>
                    <a:pt x="2839" y="2908"/>
                  </a:cubicBezTo>
                  <a:close/>
                  <a:moveTo>
                    <a:pt x="2195" y="1179"/>
                  </a:moveTo>
                  <a:cubicBezTo>
                    <a:pt x="2303" y="1179"/>
                    <a:pt x="2406" y="1194"/>
                    <a:pt x="2514" y="1233"/>
                  </a:cubicBezTo>
                  <a:cubicBezTo>
                    <a:pt x="2744" y="1308"/>
                    <a:pt x="2980" y="1358"/>
                    <a:pt x="3214" y="1430"/>
                  </a:cubicBezTo>
                  <a:cubicBezTo>
                    <a:pt x="3262" y="1444"/>
                    <a:pt x="3308" y="1451"/>
                    <a:pt x="3354" y="1451"/>
                  </a:cubicBezTo>
                  <a:cubicBezTo>
                    <a:pt x="3405" y="1451"/>
                    <a:pt x="3456" y="1442"/>
                    <a:pt x="3509" y="1423"/>
                  </a:cubicBezTo>
                  <a:cubicBezTo>
                    <a:pt x="3588" y="1397"/>
                    <a:pt x="3667" y="1381"/>
                    <a:pt x="3739" y="1335"/>
                  </a:cubicBezTo>
                  <a:cubicBezTo>
                    <a:pt x="3761" y="1320"/>
                    <a:pt x="3776" y="1313"/>
                    <a:pt x="3790" y="1313"/>
                  </a:cubicBezTo>
                  <a:cubicBezTo>
                    <a:pt x="3809" y="1313"/>
                    <a:pt x="3824" y="1326"/>
                    <a:pt x="3844" y="1354"/>
                  </a:cubicBezTo>
                  <a:cubicBezTo>
                    <a:pt x="3887" y="1410"/>
                    <a:pt x="3927" y="1469"/>
                    <a:pt x="3966" y="1528"/>
                  </a:cubicBezTo>
                  <a:cubicBezTo>
                    <a:pt x="4065" y="1676"/>
                    <a:pt x="4170" y="1818"/>
                    <a:pt x="4265" y="1965"/>
                  </a:cubicBezTo>
                  <a:cubicBezTo>
                    <a:pt x="4331" y="2070"/>
                    <a:pt x="4383" y="2182"/>
                    <a:pt x="4446" y="2297"/>
                  </a:cubicBezTo>
                  <a:cubicBezTo>
                    <a:pt x="4291" y="2346"/>
                    <a:pt x="4212" y="2478"/>
                    <a:pt x="4104" y="2576"/>
                  </a:cubicBezTo>
                  <a:cubicBezTo>
                    <a:pt x="4051" y="2626"/>
                    <a:pt x="3996" y="2668"/>
                    <a:pt x="3940" y="2711"/>
                  </a:cubicBezTo>
                  <a:cubicBezTo>
                    <a:pt x="3927" y="2724"/>
                    <a:pt x="3907" y="2731"/>
                    <a:pt x="3894" y="2744"/>
                  </a:cubicBezTo>
                  <a:cubicBezTo>
                    <a:pt x="3756" y="2843"/>
                    <a:pt x="3608" y="2912"/>
                    <a:pt x="3444" y="2944"/>
                  </a:cubicBezTo>
                  <a:cubicBezTo>
                    <a:pt x="3263" y="2977"/>
                    <a:pt x="3082" y="3027"/>
                    <a:pt x="2911" y="3092"/>
                  </a:cubicBezTo>
                  <a:cubicBezTo>
                    <a:pt x="2895" y="3099"/>
                    <a:pt x="2879" y="3099"/>
                    <a:pt x="2846" y="3105"/>
                  </a:cubicBezTo>
                  <a:cubicBezTo>
                    <a:pt x="2869" y="3066"/>
                    <a:pt x="2882" y="3043"/>
                    <a:pt x="2898" y="3017"/>
                  </a:cubicBezTo>
                  <a:cubicBezTo>
                    <a:pt x="2938" y="2951"/>
                    <a:pt x="2928" y="2898"/>
                    <a:pt x="2859" y="2859"/>
                  </a:cubicBezTo>
                  <a:cubicBezTo>
                    <a:pt x="2819" y="2835"/>
                    <a:pt x="2776" y="2820"/>
                    <a:pt x="2728" y="2820"/>
                  </a:cubicBezTo>
                  <a:cubicBezTo>
                    <a:pt x="2716" y="2820"/>
                    <a:pt x="2704" y="2821"/>
                    <a:pt x="2691" y="2823"/>
                  </a:cubicBezTo>
                  <a:cubicBezTo>
                    <a:pt x="2639" y="2833"/>
                    <a:pt x="2586" y="2846"/>
                    <a:pt x="2524" y="2856"/>
                  </a:cubicBezTo>
                  <a:cubicBezTo>
                    <a:pt x="2626" y="2645"/>
                    <a:pt x="2658" y="2419"/>
                    <a:pt x="2711" y="2192"/>
                  </a:cubicBezTo>
                  <a:cubicBezTo>
                    <a:pt x="2790" y="2205"/>
                    <a:pt x="2865" y="2228"/>
                    <a:pt x="2938" y="2228"/>
                  </a:cubicBezTo>
                  <a:cubicBezTo>
                    <a:pt x="3013" y="2225"/>
                    <a:pt x="3089" y="2199"/>
                    <a:pt x="3161" y="2176"/>
                  </a:cubicBezTo>
                  <a:cubicBezTo>
                    <a:pt x="3227" y="2153"/>
                    <a:pt x="3296" y="2123"/>
                    <a:pt x="3339" y="2054"/>
                  </a:cubicBezTo>
                  <a:lnTo>
                    <a:pt x="3339" y="2054"/>
                  </a:lnTo>
                  <a:cubicBezTo>
                    <a:pt x="3325" y="2061"/>
                    <a:pt x="3312" y="2064"/>
                    <a:pt x="3299" y="2070"/>
                  </a:cubicBezTo>
                  <a:cubicBezTo>
                    <a:pt x="3247" y="2097"/>
                    <a:pt x="3197" y="2126"/>
                    <a:pt x="3145" y="2153"/>
                  </a:cubicBezTo>
                  <a:cubicBezTo>
                    <a:pt x="3073" y="2185"/>
                    <a:pt x="3004" y="2199"/>
                    <a:pt x="2936" y="2199"/>
                  </a:cubicBezTo>
                  <a:cubicBezTo>
                    <a:pt x="2824" y="2199"/>
                    <a:pt x="2716" y="2159"/>
                    <a:pt x="2609" y="2093"/>
                  </a:cubicBezTo>
                  <a:cubicBezTo>
                    <a:pt x="2465" y="2005"/>
                    <a:pt x="2343" y="1883"/>
                    <a:pt x="2225" y="1762"/>
                  </a:cubicBezTo>
                  <a:cubicBezTo>
                    <a:pt x="2195" y="1729"/>
                    <a:pt x="2185" y="1699"/>
                    <a:pt x="2218" y="1643"/>
                  </a:cubicBezTo>
                  <a:lnTo>
                    <a:pt x="2218" y="1643"/>
                  </a:lnTo>
                  <a:cubicBezTo>
                    <a:pt x="2160" y="1662"/>
                    <a:pt x="2105" y="1670"/>
                    <a:pt x="2053" y="1670"/>
                  </a:cubicBezTo>
                  <a:cubicBezTo>
                    <a:pt x="1940" y="1670"/>
                    <a:pt x="1841" y="1633"/>
                    <a:pt x="1752" y="1581"/>
                  </a:cubicBezTo>
                  <a:cubicBezTo>
                    <a:pt x="1647" y="1597"/>
                    <a:pt x="1558" y="1611"/>
                    <a:pt x="1463" y="1620"/>
                  </a:cubicBezTo>
                  <a:cubicBezTo>
                    <a:pt x="1447" y="1622"/>
                    <a:pt x="1431" y="1623"/>
                    <a:pt x="1416" y="1623"/>
                  </a:cubicBezTo>
                  <a:cubicBezTo>
                    <a:pt x="1285" y="1623"/>
                    <a:pt x="1187" y="1549"/>
                    <a:pt x="1101" y="1446"/>
                  </a:cubicBezTo>
                  <a:cubicBezTo>
                    <a:pt x="1082" y="1423"/>
                    <a:pt x="1065" y="1390"/>
                    <a:pt x="1062" y="1358"/>
                  </a:cubicBezTo>
                  <a:cubicBezTo>
                    <a:pt x="1062" y="1335"/>
                    <a:pt x="1078" y="1305"/>
                    <a:pt x="1095" y="1289"/>
                  </a:cubicBezTo>
                  <a:cubicBezTo>
                    <a:pt x="1102" y="1281"/>
                    <a:pt x="1110" y="1278"/>
                    <a:pt x="1118" y="1278"/>
                  </a:cubicBezTo>
                  <a:cubicBezTo>
                    <a:pt x="1133" y="1278"/>
                    <a:pt x="1147" y="1290"/>
                    <a:pt x="1160" y="1298"/>
                  </a:cubicBezTo>
                  <a:cubicBezTo>
                    <a:pt x="1174" y="1312"/>
                    <a:pt x="1190" y="1325"/>
                    <a:pt x="1206" y="1331"/>
                  </a:cubicBezTo>
                  <a:cubicBezTo>
                    <a:pt x="1252" y="1355"/>
                    <a:pt x="1294" y="1368"/>
                    <a:pt x="1335" y="1368"/>
                  </a:cubicBezTo>
                  <a:cubicBezTo>
                    <a:pt x="1395" y="1368"/>
                    <a:pt x="1451" y="1341"/>
                    <a:pt x="1505" y="1282"/>
                  </a:cubicBezTo>
                  <a:cubicBezTo>
                    <a:pt x="1561" y="1223"/>
                    <a:pt x="1624" y="1203"/>
                    <a:pt x="1702" y="1203"/>
                  </a:cubicBezTo>
                  <a:cubicBezTo>
                    <a:pt x="1847" y="1200"/>
                    <a:pt x="1988" y="1190"/>
                    <a:pt x="2133" y="1180"/>
                  </a:cubicBezTo>
                  <a:cubicBezTo>
                    <a:pt x="2154" y="1179"/>
                    <a:pt x="2174" y="1179"/>
                    <a:pt x="2195" y="1179"/>
                  </a:cubicBezTo>
                  <a:close/>
                  <a:moveTo>
                    <a:pt x="1771" y="2877"/>
                  </a:moveTo>
                  <a:cubicBezTo>
                    <a:pt x="1829" y="2877"/>
                    <a:pt x="1883" y="2906"/>
                    <a:pt x="1916" y="2954"/>
                  </a:cubicBezTo>
                  <a:cubicBezTo>
                    <a:pt x="1962" y="3013"/>
                    <a:pt x="1949" y="3096"/>
                    <a:pt x="1880" y="3141"/>
                  </a:cubicBezTo>
                  <a:cubicBezTo>
                    <a:pt x="1837" y="3168"/>
                    <a:pt x="1788" y="3184"/>
                    <a:pt x="1742" y="3194"/>
                  </a:cubicBezTo>
                  <a:cubicBezTo>
                    <a:pt x="1704" y="3204"/>
                    <a:pt x="1665" y="3208"/>
                    <a:pt x="1625" y="3208"/>
                  </a:cubicBezTo>
                  <a:cubicBezTo>
                    <a:pt x="1612" y="3208"/>
                    <a:pt x="1600" y="3208"/>
                    <a:pt x="1587" y="3207"/>
                  </a:cubicBezTo>
                  <a:cubicBezTo>
                    <a:pt x="1512" y="3204"/>
                    <a:pt x="1476" y="3164"/>
                    <a:pt x="1463" y="3089"/>
                  </a:cubicBezTo>
                  <a:cubicBezTo>
                    <a:pt x="1453" y="3040"/>
                    <a:pt x="1463" y="2990"/>
                    <a:pt x="1499" y="2908"/>
                  </a:cubicBezTo>
                  <a:cubicBezTo>
                    <a:pt x="1522" y="2916"/>
                    <a:pt x="1546" y="2920"/>
                    <a:pt x="1569" y="2920"/>
                  </a:cubicBezTo>
                  <a:cubicBezTo>
                    <a:pt x="1619" y="2920"/>
                    <a:pt x="1669" y="2903"/>
                    <a:pt x="1719" y="2885"/>
                  </a:cubicBezTo>
                  <a:cubicBezTo>
                    <a:pt x="1736" y="2880"/>
                    <a:pt x="1754" y="2877"/>
                    <a:pt x="1771" y="2877"/>
                  </a:cubicBezTo>
                  <a:close/>
                  <a:moveTo>
                    <a:pt x="1049" y="2787"/>
                  </a:moveTo>
                  <a:lnTo>
                    <a:pt x="1394" y="2885"/>
                  </a:lnTo>
                  <a:cubicBezTo>
                    <a:pt x="1374" y="2944"/>
                    <a:pt x="1361" y="3000"/>
                    <a:pt x="1338" y="3053"/>
                  </a:cubicBezTo>
                  <a:cubicBezTo>
                    <a:pt x="1325" y="3082"/>
                    <a:pt x="1302" y="3109"/>
                    <a:pt x="1279" y="3132"/>
                  </a:cubicBezTo>
                  <a:cubicBezTo>
                    <a:pt x="1239" y="3161"/>
                    <a:pt x="1200" y="3191"/>
                    <a:pt x="1157" y="3217"/>
                  </a:cubicBezTo>
                  <a:cubicBezTo>
                    <a:pt x="1132" y="3233"/>
                    <a:pt x="1104" y="3244"/>
                    <a:pt x="1076" y="3244"/>
                  </a:cubicBezTo>
                  <a:cubicBezTo>
                    <a:pt x="1057" y="3244"/>
                    <a:pt x="1038" y="3239"/>
                    <a:pt x="1019" y="3227"/>
                  </a:cubicBezTo>
                  <a:cubicBezTo>
                    <a:pt x="967" y="3197"/>
                    <a:pt x="953" y="3148"/>
                    <a:pt x="960" y="3092"/>
                  </a:cubicBezTo>
                  <a:cubicBezTo>
                    <a:pt x="963" y="3056"/>
                    <a:pt x="967" y="3017"/>
                    <a:pt x="976" y="2981"/>
                  </a:cubicBezTo>
                  <a:cubicBezTo>
                    <a:pt x="996" y="2918"/>
                    <a:pt x="1022" y="2859"/>
                    <a:pt x="1049" y="2787"/>
                  </a:cubicBezTo>
                  <a:close/>
                  <a:moveTo>
                    <a:pt x="2241" y="3040"/>
                  </a:moveTo>
                  <a:cubicBezTo>
                    <a:pt x="2289" y="3040"/>
                    <a:pt x="2338" y="3059"/>
                    <a:pt x="2369" y="3105"/>
                  </a:cubicBezTo>
                  <a:cubicBezTo>
                    <a:pt x="2406" y="3161"/>
                    <a:pt x="2363" y="3214"/>
                    <a:pt x="2330" y="3260"/>
                  </a:cubicBezTo>
                  <a:cubicBezTo>
                    <a:pt x="2283" y="3328"/>
                    <a:pt x="2213" y="3359"/>
                    <a:pt x="2135" y="3359"/>
                  </a:cubicBezTo>
                  <a:cubicBezTo>
                    <a:pt x="2131" y="3359"/>
                    <a:pt x="2127" y="3358"/>
                    <a:pt x="2123" y="3358"/>
                  </a:cubicBezTo>
                  <a:cubicBezTo>
                    <a:pt x="2038" y="3358"/>
                    <a:pt x="1965" y="3312"/>
                    <a:pt x="1906" y="3256"/>
                  </a:cubicBezTo>
                  <a:cubicBezTo>
                    <a:pt x="1893" y="3243"/>
                    <a:pt x="1890" y="3224"/>
                    <a:pt x="1883" y="3207"/>
                  </a:cubicBezTo>
                  <a:cubicBezTo>
                    <a:pt x="1959" y="3099"/>
                    <a:pt x="2077" y="3076"/>
                    <a:pt x="2192" y="3046"/>
                  </a:cubicBezTo>
                  <a:cubicBezTo>
                    <a:pt x="2208" y="3042"/>
                    <a:pt x="2225" y="3040"/>
                    <a:pt x="2241" y="3040"/>
                  </a:cubicBezTo>
                  <a:close/>
                  <a:moveTo>
                    <a:pt x="2721" y="2853"/>
                  </a:moveTo>
                  <a:cubicBezTo>
                    <a:pt x="2733" y="2853"/>
                    <a:pt x="2743" y="2854"/>
                    <a:pt x="2754" y="2856"/>
                  </a:cubicBezTo>
                  <a:cubicBezTo>
                    <a:pt x="2760" y="2859"/>
                    <a:pt x="2767" y="2866"/>
                    <a:pt x="2780" y="2875"/>
                  </a:cubicBezTo>
                  <a:cubicBezTo>
                    <a:pt x="2757" y="2892"/>
                    <a:pt x="2737" y="2912"/>
                    <a:pt x="2718" y="2928"/>
                  </a:cubicBezTo>
                  <a:cubicBezTo>
                    <a:pt x="2698" y="2948"/>
                    <a:pt x="2678" y="2967"/>
                    <a:pt x="2662" y="2990"/>
                  </a:cubicBezTo>
                  <a:cubicBezTo>
                    <a:pt x="2616" y="3056"/>
                    <a:pt x="2632" y="3105"/>
                    <a:pt x="2704" y="3138"/>
                  </a:cubicBezTo>
                  <a:cubicBezTo>
                    <a:pt x="2714" y="3141"/>
                    <a:pt x="2721" y="3148"/>
                    <a:pt x="2734" y="3155"/>
                  </a:cubicBezTo>
                  <a:cubicBezTo>
                    <a:pt x="2675" y="3220"/>
                    <a:pt x="2622" y="3289"/>
                    <a:pt x="2563" y="3345"/>
                  </a:cubicBezTo>
                  <a:cubicBezTo>
                    <a:pt x="2544" y="3362"/>
                    <a:pt x="2518" y="3370"/>
                    <a:pt x="2490" y="3370"/>
                  </a:cubicBezTo>
                  <a:cubicBezTo>
                    <a:pt x="2444" y="3370"/>
                    <a:pt x="2392" y="3348"/>
                    <a:pt x="2353" y="3309"/>
                  </a:cubicBezTo>
                  <a:cubicBezTo>
                    <a:pt x="2363" y="3293"/>
                    <a:pt x="2376" y="3276"/>
                    <a:pt x="2386" y="3256"/>
                  </a:cubicBezTo>
                  <a:cubicBezTo>
                    <a:pt x="2412" y="3201"/>
                    <a:pt x="2435" y="3145"/>
                    <a:pt x="2409" y="3082"/>
                  </a:cubicBezTo>
                  <a:cubicBezTo>
                    <a:pt x="2402" y="3069"/>
                    <a:pt x="2402" y="3050"/>
                    <a:pt x="2406" y="3036"/>
                  </a:cubicBezTo>
                  <a:cubicBezTo>
                    <a:pt x="2447" y="2941"/>
                    <a:pt x="2606" y="2853"/>
                    <a:pt x="2721" y="2853"/>
                  </a:cubicBezTo>
                  <a:close/>
                  <a:moveTo>
                    <a:pt x="9709" y="1"/>
                  </a:moveTo>
                  <a:cubicBezTo>
                    <a:pt x="9689" y="4"/>
                    <a:pt x="9659" y="4"/>
                    <a:pt x="9636" y="11"/>
                  </a:cubicBezTo>
                  <a:cubicBezTo>
                    <a:pt x="9581" y="27"/>
                    <a:pt x="9525" y="47"/>
                    <a:pt x="9469" y="63"/>
                  </a:cubicBezTo>
                  <a:cubicBezTo>
                    <a:pt x="9278" y="122"/>
                    <a:pt x="9078" y="145"/>
                    <a:pt x="8878" y="175"/>
                  </a:cubicBezTo>
                  <a:cubicBezTo>
                    <a:pt x="8726" y="195"/>
                    <a:pt x="8575" y="208"/>
                    <a:pt x="8424" y="224"/>
                  </a:cubicBezTo>
                  <a:cubicBezTo>
                    <a:pt x="8286" y="241"/>
                    <a:pt x="8145" y="260"/>
                    <a:pt x="8007" y="267"/>
                  </a:cubicBezTo>
                  <a:cubicBezTo>
                    <a:pt x="7698" y="273"/>
                    <a:pt x="7399" y="329"/>
                    <a:pt x="7100" y="392"/>
                  </a:cubicBezTo>
                  <a:cubicBezTo>
                    <a:pt x="6926" y="425"/>
                    <a:pt x="6752" y="451"/>
                    <a:pt x="6578" y="477"/>
                  </a:cubicBezTo>
                  <a:cubicBezTo>
                    <a:pt x="6325" y="517"/>
                    <a:pt x="6072" y="556"/>
                    <a:pt x="5816" y="592"/>
                  </a:cubicBezTo>
                  <a:cubicBezTo>
                    <a:pt x="5714" y="609"/>
                    <a:pt x="5612" y="628"/>
                    <a:pt x="5507" y="648"/>
                  </a:cubicBezTo>
                  <a:cubicBezTo>
                    <a:pt x="5339" y="681"/>
                    <a:pt x="5172" y="720"/>
                    <a:pt x="5004" y="750"/>
                  </a:cubicBezTo>
                  <a:cubicBezTo>
                    <a:pt x="4938" y="762"/>
                    <a:pt x="4870" y="780"/>
                    <a:pt x="4796" y="780"/>
                  </a:cubicBezTo>
                  <a:cubicBezTo>
                    <a:pt x="4771" y="780"/>
                    <a:pt x="4745" y="778"/>
                    <a:pt x="4718" y="773"/>
                  </a:cubicBezTo>
                  <a:cubicBezTo>
                    <a:pt x="4699" y="710"/>
                    <a:pt x="4676" y="648"/>
                    <a:pt x="4653" y="582"/>
                  </a:cubicBezTo>
                  <a:cubicBezTo>
                    <a:pt x="4633" y="589"/>
                    <a:pt x="4620" y="592"/>
                    <a:pt x="4610" y="599"/>
                  </a:cubicBezTo>
                  <a:cubicBezTo>
                    <a:pt x="4423" y="714"/>
                    <a:pt x="4239" y="825"/>
                    <a:pt x="4051" y="940"/>
                  </a:cubicBezTo>
                  <a:cubicBezTo>
                    <a:pt x="3966" y="993"/>
                    <a:pt x="3881" y="1042"/>
                    <a:pt x="3802" y="1098"/>
                  </a:cubicBezTo>
                  <a:cubicBezTo>
                    <a:pt x="3729" y="1151"/>
                    <a:pt x="3729" y="1157"/>
                    <a:pt x="3766" y="1233"/>
                  </a:cubicBezTo>
                  <a:cubicBezTo>
                    <a:pt x="3769" y="1246"/>
                    <a:pt x="3775" y="1259"/>
                    <a:pt x="3782" y="1282"/>
                  </a:cubicBezTo>
                  <a:cubicBezTo>
                    <a:pt x="3710" y="1315"/>
                    <a:pt x="3644" y="1354"/>
                    <a:pt x="3572" y="1377"/>
                  </a:cubicBezTo>
                  <a:cubicBezTo>
                    <a:pt x="3491" y="1402"/>
                    <a:pt x="3408" y="1423"/>
                    <a:pt x="3326" y="1423"/>
                  </a:cubicBezTo>
                  <a:cubicBezTo>
                    <a:pt x="3268" y="1423"/>
                    <a:pt x="3209" y="1413"/>
                    <a:pt x="3151" y="1387"/>
                  </a:cubicBezTo>
                  <a:cubicBezTo>
                    <a:pt x="3145" y="1381"/>
                    <a:pt x="3132" y="1384"/>
                    <a:pt x="3122" y="1381"/>
                  </a:cubicBezTo>
                  <a:cubicBezTo>
                    <a:pt x="2928" y="1325"/>
                    <a:pt x="2734" y="1272"/>
                    <a:pt x="2540" y="1213"/>
                  </a:cubicBezTo>
                  <a:cubicBezTo>
                    <a:pt x="2452" y="1185"/>
                    <a:pt x="2367" y="1150"/>
                    <a:pt x="2274" y="1150"/>
                  </a:cubicBezTo>
                  <a:cubicBezTo>
                    <a:pt x="2269" y="1150"/>
                    <a:pt x="2265" y="1150"/>
                    <a:pt x="2261" y="1151"/>
                  </a:cubicBezTo>
                  <a:cubicBezTo>
                    <a:pt x="2051" y="1160"/>
                    <a:pt x="1840" y="1167"/>
                    <a:pt x="1633" y="1177"/>
                  </a:cubicBezTo>
                  <a:cubicBezTo>
                    <a:pt x="1614" y="1177"/>
                    <a:pt x="1594" y="1187"/>
                    <a:pt x="1578" y="1193"/>
                  </a:cubicBezTo>
                  <a:cubicBezTo>
                    <a:pt x="1484" y="1234"/>
                    <a:pt x="1391" y="1261"/>
                    <a:pt x="1293" y="1261"/>
                  </a:cubicBezTo>
                  <a:cubicBezTo>
                    <a:pt x="1257" y="1261"/>
                    <a:pt x="1221" y="1257"/>
                    <a:pt x="1183" y="1249"/>
                  </a:cubicBezTo>
                  <a:cubicBezTo>
                    <a:pt x="1167" y="1246"/>
                    <a:pt x="1151" y="1246"/>
                    <a:pt x="1134" y="1246"/>
                  </a:cubicBezTo>
                  <a:cubicBezTo>
                    <a:pt x="1059" y="1249"/>
                    <a:pt x="1013" y="1312"/>
                    <a:pt x="1036" y="1384"/>
                  </a:cubicBezTo>
                  <a:cubicBezTo>
                    <a:pt x="1049" y="1420"/>
                    <a:pt x="1068" y="1453"/>
                    <a:pt x="1091" y="1482"/>
                  </a:cubicBezTo>
                  <a:cubicBezTo>
                    <a:pt x="1124" y="1522"/>
                    <a:pt x="1167" y="1558"/>
                    <a:pt x="1206" y="1594"/>
                  </a:cubicBezTo>
                  <a:cubicBezTo>
                    <a:pt x="1052" y="1558"/>
                    <a:pt x="907" y="1509"/>
                    <a:pt x="760" y="1459"/>
                  </a:cubicBezTo>
                  <a:cubicBezTo>
                    <a:pt x="638" y="1420"/>
                    <a:pt x="516" y="1374"/>
                    <a:pt x="392" y="1335"/>
                  </a:cubicBezTo>
                  <a:cubicBezTo>
                    <a:pt x="373" y="1329"/>
                    <a:pt x="359" y="1326"/>
                    <a:pt x="348" y="1326"/>
                  </a:cubicBezTo>
                  <a:cubicBezTo>
                    <a:pt x="321" y="1326"/>
                    <a:pt x="311" y="1344"/>
                    <a:pt x="300" y="1390"/>
                  </a:cubicBezTo>
                  <a:cubicBezTo>
                    <a:pt x="286" y="1450"/>
                    <a:pt x="283" y="1509"/>
                    <a:pt x="267" y="1568"/>
                  </a:cubicBezTo>
                  <a:cubicBezTo>
                    <a:pt x="204" y="1775"/>
                    <a:pt x="139" y="1985"/>
                    <a:pt x="73" y="2192"/>
                  </a:cubicBezTo>
                  <a:cubicBezTo>
                    <a:pt x="63" y="2222"/>
                    <a:pt x="53" y="2254"/>
                    <a:pt x="47" y="2287"/>
                  </a:cubicBezTo>
                  <a:cubicBezTo>
                    <a:pt x="30" y="2353"/>
                    <a:pt x="20" y="2415"/>
                    <a:pt x="7" y="2481"/>
                  </a:cubicBezTo>
                  <a:cubicBezTo>
                    <a:pt x="4" y="2498"/>
                    <a:pt x="4" y="2514"/>
                    <a:pt x="1" y="2527"/>
                  </a:cubicBezTo>
                  <a:cubicBezTo>
                    <a:pt x="14" y="2534"/>
                    <a:pt x="20" y="2540"/>
                    <a:pt x="27" y="2540"/>
                  </a:cubicBezTo>
                  <a:cubicBezTo>
                    <a:pt x="240" y="2606"/>
                    <a:pt x="454" y="2672"/>
                    <a:pt x="677" y="2705"/>
                  </a:cubicBezTo>
                  <a:cubicBezTo>
                    <a:pt x="753" y="2718"/>
                    <a:pt x="829" y="2734"/>
                    <a:pt x="904" y="2754"/>
                  </a:cubicBezTo>
                  <a:cubicBezTo>
                    <a:pt x="930" y="2760"/>
                    <a:pt x="957" y="2774"/>
                    <a:pt x="986" y="2787"/>
                  </a:cubicBezTo>
                  <a:cubicBezTo>
                    <a:pt x="963" y="2866"/>
                    <a:pt x="944" y="2935"/>
                    <a:pt x="927" y="3004"/>
                  </a:cubicBezTo>
                  <a:cubicBezTo>
                    <a:pt x="917" y="3040"/>
                    <a:pt x="911" y="3079"/>
                    <a:pt x="911" y="3119"/>
                  </a:cubicBezTo>
                  <a:cubicBezTo>
                    <a:pt x="913" y="3217"/>
                    <a:pt x="983" y="3288"/>
                    <a:pt x="1071" y="3288"/>
                  </a:cubicBezTo>
                  <a:cubicBezTo>
                    <a:pt x="1091" y="3288"/>
                    <a:pt x="1113" y="3284"/>
                    <a:pt x="1134" y="3276"/>
                  </a:cubicBezTo>
                  <a:cubicBezTo>
                    <a:pt x="1249" y="3233"/>
                    <a:pt x="1351" y="3168"/>
                    <a:pt x="1384" y="3036"/>
                  </a:cubicBezTo>
                  <a:cubicBezTo>
                    <a:pt x="1394" y="3010"/>
                    <a:pt x="1394" y="2981"/>
                    <a:pt x="1430" y="2958"/>
                  </a:cubicBezTo>
                  <a:lnTo>
                    <a:pt x="1430" y="2958"/>
                  </a:lnTo>
                  <a:cubicBezTo>
                    <a:pt x="1426" y="2981"/>
                    <a:pt x="1423" y="2990"/>
                    <a:pt x="1423" y="3000"/>
                  </a:cubicBezTo>
                  <a:cubicBezTo>
                    <a:pt x="1395" y="3162"/>
                    <a:pt x="1465" y="3251"/>
                    <a:pt x="1618" y="3251"/>
                  </a:cubicBezTo>
                  <a:cubicBezTo>
                    <a:pt x="1626" y="3251"/>
                    <a:pt x="1635" y="3250"/>
                    <a:pt x="1643" y="3250"/>
                  </a:cubicBezTo>
                  <a:cubicBezTo>
                    <a:pt x="1706" y="3247"/>
                    <a:pt x="1765" y="3233"/>
                    <a:pt x="1817" y="3227"/>
                  </a:cubicBezTo>
                  <a:cubicBezTo>
                    <a:pt x="1867" y="3270"/>
                    <a:pt x="1906" y="3316"/>
                    <a:pt x="1955" y="3348"/>
                  </a:cubicBezTo>
                  <a:cubicBezTo>
                    <a:pt x="2009" y="3384"/>
                    <a:pt x="2068" y="3404"/>
                    <a:pt x="2127" y="3404"/>
                  </a:cubicBezTo>
                  <a:cubicBezTo>
                    <a:pt x="2162" y="3404"/>
                    <a:pt x="2197" y="3397"/>
                    <a:pt x="2231" y="3381"/>
                  </a:cubicBezTo>
                  <a:cubicBezTo>
                    <a:pt x="2265" y="3368"/>
                    <a:pt x="2293" y="3360"/>
                    <a:pt x="2321" y="3360"/>
                  </a:cubicBezTo>
                  <a:cubicBezTo>
                    <a:pt x="2340" y="3360"/>
                    <a:pt x="2359" y="3363"/>
                    <a:pt x="2379" y="3371"/>
                  </a:cubicBezTo>
                  <a:cubicBezTo>
                    <a:pt x="2402" y="3381"/>
                    <a:pt x="2429" y="3385"/>
                    <a:pt x="2452" y="3391"/>
                  </a:cubicBezTo>
                  <a:cubicBezTo>
                    <a:pt x="2468" y="3396"/>
                    <a:pt x="2484" y="3398"/>
                    <a:pt x="2500" y="3398"/>
                  </a:cubicBezTo>
                  <a:cubicBezTo>
                    <a:pt x="2542" y="3398"/>
                    <a:pt x="2578" y="3381"/>
                    <a:pt x="2609" y="3345"/>
                  </a:cubicBezTo>
                  <a:cubicBezTo>
                    <a:pt x="2629" y="3319"/>
                    <a:pt x="2652" y="3293"/>
                    <a:pt x="2672" y="3270"/>
                  </a:cubicBezTo>
                  <a:cubicBezTo>
                    <a:pt x="2731" y="3194"/>
                    <a:pt x="2800" y="3138"/>
                    <a:pt x="2898" y="3128"/>
                  </a:cubicBezTo>
                  <a:cubicBezTo>
                    <a:pt x="2921" y="3125"/>
                    <a:pt x="2944" y="3115"/>
                    <a:pt x="2967" y="3105"/>
                  </a:cubicBezTo>
                  <a:cubicBezTo>
                    <a:pt x="3102" y="3050"/>
                    <a:pt x="3240" y="3017"/>
                    <a:pt x="3381" y="2990"/>
                  </a:cubicBezTo>
                  <a:cubicBezTo>
                    <a:pt x="3562" y="2954"/>
                    <a:pt x="3733" y="2898"/>
                    <a:pt x="3884" y="2783"/>
                  </a:cubicBezTo>
                  <a:cubicBezTo>
                    <a:pt x="3913" y="2760"/>
                    <a:pt x="3950" y="2747"/>
                    <a:pt x="3979" y="2721"/>
                  </a:cubicBezTo>
                  <a:cubicBezTo>
                    <a:pt x="4025" y="2688"/>
                    <a:pt x="4071" y="2652"/>
                    <a:pt x="4114" y="2613"/>
                  </a:cubicBezTo>
                  <a:cubicBezTo>
                    <a:pt x="4176" y="2547"/>
                    <a:pt x="4239" y="2481"/>
                    <a:pt x="4301" y="2415"/>
                  </a:cubicBezTo>
                  <a:cubicBezTo>
                    <a:pt x="4344" y="2369"/>
                    <a:pt x="4396" y="2340"/>
                    <a:pt x="4459" y="2333"/>
                  </a:cubicBezTo>
                  <a:cubicBezTo>
                    <a:pt x="4472" y="2350"/>
                    <a:pt x="4482" y="2363"/>
                    <a:pt x="4488" y="2376"/>
                  </a:cubicBezTo>
                  <a:cubicBezTo>
                    <a:pt x="4505" y="2406"/>
                    <a:pt x="4521" y="2435"/>
                    <a:pt x="4534" y="2465"/>
                  </a:cubicBezTo>
                  <a:cubicBezTo>
                    <a:pt x="4563" y="2529"/>
                    <a:pt x="4569" y="2543"/>
                    <a:pt x="4611" y="2543"/>
                  </a:cubicBezTo>
                  <a:cubicBezTo>
                    <a:pt x="4622" y="2543"/>
                    <a:pt x="4637" y="2542"/>
                    <a:pt x="4656" y="2540"/>
                  </a:cubicBezTo>
                  <a:cubicBezTo>
                    <a:pt x="4814" y="2527"/>
                    <a:pt x="4955" y="2465"/>
                    <a:pt x="5103" y="2422"/>
                  </a:cubicBezTo>
                  <a:cubicBezTo>
                    <a:pt x="5214" y="2389"/>
                    <a:pt x="5214" y="2386"/>
                    <a:pt x="5214" y="2271"/>
                  </a:cubicBezTo>
                  <a:cubicBezTo>
                    <a:pt x="5214" y="2222"/>
                    <a:pt x="5234" y="2199"/>
                    <a:pt x="5277" y="2189"/>
                  </a:cubicBezTo>
                  <a:cubicBezTo>
                    <a:pt x="5477" y="2133"/>
                    <a:pt x="5681" y="2074"/>
                    <a:pt x="5881" y="2018"/>
                  </a:cubicBezTo>
                  <a:cubicBezTo>
                    <a:pt x="6210" y="1926"/>
                    <a:pt x="6542" y="1864"/>
                    <a:pt x="6877" y="1814"/>
                  </a:cubicBezTo>
                  <a:cubicBezTo>
                    <a:pt x="7048" y="1788"/>
                    <a:pt x="7222" y="1762"/>
                    <a:pt x="7393" y="1735"/>
                  </a:cubicBezTo>
                  <a:cubicBezTo>
                    <a:pt x="7547" y="1709"/>
                    <a:pt x="7701" y="1683"/>
                    <a:pt x="7856" y="1657"/>
                  </a:cubicBezTo>
                  <a:cubicBezTo>
                    <a:pt x="7987" y="1637"/>
                    <a:pt x="8115" y="1607"/>
                    <a:pt x="8247" y="1588"/>
                  </a:cubicBezTo>
                  <a:cubicBezTo>
                    <a:pt x="8621" y="1542"/>
                    <a:pt x="8999" y="1522"/>
                    <a:pt x="9377" y="1509"/>
                  </a:cubicBezTo>
                  <a:cubicBezTo>
                    <a:pt x="9433" y="1507"/>
                    <a:pt x="9489" y="1504"/>
                    <a:pt x="9546" y="1504"/>
                  </a:cubicBezTo>
                  <a:cubicBezTo>
                    <a:pt x="9593" y="1504"/>
                    <a:pt x="9640" y="1506"/>
                    <a:pt x="9686" y="1512"/>
                  </a:cubicBezTo>
                  <a:cubicBezTo>
                    <a:pt x="9694" y="1513"/>
                    <a:pt x="9701" y="1513"/>
                    <a:pt x="9709" y="1513"/>
                  </a:cubicBezTo>
                  <a:cubicBezTo>
                    <a:pt x="9770" y="1513"/>
                    <a:pt x="9830" y="1491"/>
                    <a:pt x="9883" y="1456"/>
                  </a:cubicBezTo>
                  <a:cubicBezTo>
                    <a:pt x="9893" y="1450"/>
                    <a:pt x="9899" y="1443"/>
                    <a:pt x="9906" y="1440"/>
                  </a:cubicBezTo>
                  <a:lnTo>
                    <a:pt x="9909" y="1440"/>
                  </a:lnTo>
                  <a:cubicBezTo>
                    <a:pt x="9916" y="1433"/>
                    <a:pt x="9919" y="1427"/>
                    <a:pt x="9922" y="1423"/>
                  </a:cubicBezTo>
                  <a:cubicBezTo>
                    <a:pt x="9945" y="1394"/>
                    <a:pt x="9932" y="1387"/>
                    <a:pt x="9932" y="1384"/>
                  </a:cubicBezTo>
                  <a:cubicBezTo>
                    <a:pt x="9896" y="1312"/>
                    <a:pt x="9889" y="1308"/>
                    <a:pt x="9866" y="1233"/>
                  </a:cubicBezTo>
                  <a:cubicBezTo>
                    <a:pt x="9820" y="1065"/>
                    <a:pt x="9788" y="891"/>
                    <a:pt x="9745" y="720"/>
                  </a:cubicBezTo>
                  <a:cubicBezTo>
                    <a:pt x="9732" y="658"/>
                    <a:pt x="9725" y="595"/>
                    <a:pt x="9732" y="533"/>
                  </a:cubicBezTo>
                  <a:cubicBezTo>
                    <a:pt x="9738" y="457"/>
                    <a:pt x="9745" y="379"/>
                    <a:pt x="9742" y="303"/>
                  </a:cubicBezTo>
                  <a:cubicBezTo>
                    <a:pt x="9738" y="204"/>
                    <a:pt x="9722" y="109"/>
                    <a:pt x="970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1;p25"/>
            <p:cNvSpPr/>
            <p:nvPr/>
          </p:nvSpPr>
          <p:spPr>
            <a:xfrm>
              <a:off x="3704269" y="2535451"/>
              <a:ext cx="890902" cy="365081"/>
            </a:xfrm>
            <a:custGeom>
              <a:avLst/>
              <a:gdLst/>
              <a:ahLst/>
              <a:cxnLst/>
              <a:rect l="l" t="t" r="r" b="b"/>
              <a:pathLst>
                <a:path w="5132" h="2103" extrusionOk="0">
                  <a:moveTo>
                    <a:pt x="4905" y="0"/>
                  </a:moveTo>
                  <a:cubicBezTo>
                    <a:pt x="4843" y="20"/>
                    <a:pt x="4780" y="36"/>
                    <a:pt x="4721" y="56"/>
                  </a:cubicBezTo>
                  <a:cubicBezTo>
                    <a:pt x="4531" y="115"/>
                    <a:pt x="4333" y="141"/>
                    <a:pt x="4136" y="164"/>
                  </a:cubicBezTo>
                  <a:cubicBezTo>
                    <a:pt x="3778" y="204"/>
                    <a:pt x="3423" y="260"/>
                    <a:pt x="3059" y="269"/>
                  </a:cubicBezTo>
                  <a:cubicBezTo>
                    <a:pt x="2868" y="276"/>
                    <a:pt x="2678" y="319"/>
                    <a:pt x="2487" y="355"/>
                  </a:cubicBezTo>
                  <a:cubicBezTo>
                    <a:pt x="2257" y="401"/>
                    <a:pt x="2027" y="434"/>
                    <a:pt x="1794" y="470"/>
                  </a:cubicBezTo>
                  <a:cubicBezTo>
                    <a:pt x="1541" y="513"/>
                    <a:pt x="1288" y="549"/>
                    <a:pt x="1038" y="595"/>
                  </a:cubicBezTo>
                  <a:cubicBezTo>
                    <a:pt x="697" y="654"/>
                    <a:pt x="355" y="716"/>
                    <a:pt x="13" y="779"/>
                  </a:cubicBezTo>
                  <a:cubicBezTo>
                    <a:pt x="10" y="779"/>
                    <a:pt x="7" y="782"/>
                    <a:pt x="0" y="789"/>
                  </a:cubicBezTo>
                  <a:cubicBezTo>
                    <a:pt x="3" y="802"/>
                    <a:pt x="3" y="821"/>
                    <a:pt x="10" y="838"/>
                  </a:cubicBezTo>
                  <a:cubicBezTo>
                    <a:pt x="86" y="1025"/>
                    <a:pt x="164" y="1209"/>
                    <a:pt x="240" y="1396"/>
                  </a:cubicBezTo>
                  <a:cubicBezTo>
                    <a:pt x="315" y="1570"/>
                    <a:pt x="371" y="1748"/>
                    <a:pt x="414" y="1932"/>
                  </a:cubicBezTo>
                  <a:cubicBezTo>
                    <a:pt x="424" y="1988"/>
                    <a:pt x="444" y="2040"/>
                    <a:pt x="460" y="2103"/>
                  </a:cubicBezTo>
                  <a:cubicBezTo>
                    <a:pt x="565" y="2076"/>
                    <a:pt x="664" y="2060"/>
                    <a:pt x="762" y="2030"/>
                  </a:cubicBezTo>
                  <a:cubicBezTo>
                    <a:pt x="1061" y="1935"/>
                    <a:pt x="1363" y="1853"/>
                    <a:pt x="1672" y="1794"/>
                  </a:cubicBezTo>
                  <a:cubicBezTo>
                    <a:pt x="1902" y="1748"/>
                    <a:pt x="2136" y="1722"/>
                    <a:pt x="2366" y="1682"/>
                  </a:cubicBezTo>
                  <a:cubicBezTo>
                    <a:pt x="2648" y="1636"/>
                    <a:pt x="2931" y="1584"/>
                    <a:pt x="3213" y="1538"/>
                  </a:cubicBezTo>
                  <a:cubicBezTo>
                    <a:pt x="3492" y="1492"/>
                    <a:pt x="3772" y="1459"/>
                    <a:pt x="4051" y="1446"/>
                  </a:cubicBezTo>
                  <a:cubicBezTo>
                    <a:pt x="4238" y="1436"/>
                    <a:pt x="4425" y="1426"/>
                    <a:pt x="4613" y="1413"/>
                  </a:cubicBezTo>
                  <a:cubicBezTo>
                    <a:pt x="4764" y="1403"/>
                    <a:pt x="4915" y="1393"/>
                    <a:pt x="5066" y="1383"/>
                  </a:cubicBezTo>
                  <a:cubicBezTo>
                    <a:pt x="5079" y="1383"/>
                    <a:pt x="5109" y="1367"/>
                    <a:pt x="5132" y="1357"/>
                  </a:cubicBezTo>
                  <a:cubicBezTo>
                    <a:pt x="5102" y="1285"/>
                    <a:pt x="5102" y="1288"/>
                    <a:pt x="5066" y="1199"/>
                  </a:cubicBezTo>
                  <a:cubicBezTo>
                    <a:pt x="5046" y="1150"/>
                    <a:pt x="5036" y="1097"/>
                    <a:pt x="5023" y="1048"/>
                  </a:cubicBezTo>
                  <a:cubicBezTo>
                    <a:pt x="4990" y="897"/>
                    <a:pt x="4954" y="746"/>
                    <a:pt x="4928" y="595"/>
                  </a:cubicBezTo>
                  <a:cubicBezTo>
                    <a:pt x="4918" y="545"/>
                    <a:pt x="4928" y="490"/>
                    <a:pt x="4931" y="440"/>
                  </a:cubicBezTo>
                  <a:cubicBezTo>
                    <a:pt x="4941" y="319"/>
                    <a:pt x="4958" y="197"/>
                    <a:pt x="4912" y="79"/>
                  </a:cubicBezTo>
                  <a:cubicBezTo>
                    <a:pt x="4905" y="59"/>
                    <a:pt x="4908" y="33"/>
                    <a:pt x="490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2;p25"/>
            <p:cNvSpPr/>
            <p:nvPr/>
          </p:nvSpPr>
          <p:spPr>
            <a:xfrm>
              <a:off x="3536572" y="2641520"/>
              <a:ext cx="240259" cy="318382"/>
            </a:xfrm>
            <a:custGeom>
              <a:avLst/>
              <a:gdLst/>
              <a:ahLst/>
              <a:cxnLst/>
              <a:rect l="l" t="t" r="r" b="b"/>
              <a:pathLst>
                <a:path w="1384" h="1834" extrusionOk="0">
                  <a:moveTo>
                    <a:pt x="548" y="343"/>
                  </a:moveTo>
                  <a:cubicBezTo>
                    <a:pt x="559" y="343"/>
                    <a:pt x="570" y="345"/>
                    <a:pt x="582" y="348"/>
                  </a:cubicBezTo>
                  <a:cubicBezTo>
                    <a:pt x="664" y="368"/>
                    <a:pt x="700" y="424"/>
                    <a:pt x="680" y="496"/>
                  </a:cubicBezTo>
                  <a:cubicBezTo>
                    <a:pt x="665" y="555"/>
                    <a:pt x="634" y="582"/>
                    <a:pt x="584" y="582"/>
                  </a:cubicBezTo>
                  <a:cubicBezTo>
                    <a:pt x="570" y="582"/>
                    <a:pt x="553" y="579"/>
                    <a:pt x="536" y="575"/>
                  </a:cubicBezTo>
                  <a:cubicBezTo>
                    <a:pt x="463" y="552"/>
                    <a:pt x="421" y="499"/>
                    <a:pt x="437" y="444"/>
                  </a:cubicBezTo>
                  <a:cubicBezTo>
                    <a:pt x="453" y="381"/>
                    <a:pt x="497" y="343"/>
                    <a:pt x="548" y="343"/>
                  </a:cubicBezTo>
                  <a:close/>
                  <a:moveTo>
                    <a:pt x="831" y="0"/>
                  </a:moveTo>
                  <a:cubicBezTo>
                    <a:pt x="700" y="49"/>
                    <a:pt x="49" y="453"/>
                    <a:pt x="0" y="522"/>
                  </a:cubicBezTo>
                  <a:cubicBezTo>
                    <a:pt x="30" y="578"/>
                    <a:pt x="63" y="637"/>
                    <a:pt x="99" y="693"/>
                  </a:cubicBezTo>
                  <a:cubicBezTo>
                    <a:pt x="151" y="769"/>
                    <a:pt x="201" y="844"/>
                    <a:pt x="256" y="917"/>
                  </a:cubicBezTo>
                  <a:cubicBezTo>
                    <a:pt x="463" y="1173"/>
                    <a:pt x="615" y="1465"/>
                    <a:pt x="766" y="1754"/>
                  </a:cubicBezTo>
                  <a:cubicBezTo>
                    <a:pt x="794" y="1809"/>
                    <a:pt x="807" y="1833"/>
                    <a:pt x="848" y="1833"/>
                  </a:cubicBezTo>
                  <a:cubicBezTo>
                    <a:pt x="863" y="1833"/>
                    <a:pt x="882" y="1830"/>
                    <a:pt x="907" y="1823"/>
                  </a:cubicBezTo>
                  <a:cubicBezTo>
                    <a:pt x="1045" y="1787"/>
                    <a:pt x="1180" y="1748"/>
                    <a:pt x="1314" y="1708"/>
                  </a:cubicBezTo>
                  <a:cubicBezTo>
                    <a:pt x="1360" y="1695"/>
                    <a:pt x="1383" y="1662"/>
                    <a:pt x="1377" y="1616"/>
                  </a:cubicBezTo>
                  <a:cubicBezTo>
                    <a:pt x="1364" y="1524"/>
                    <a:pt x="1354" y="1432"/>
                    <a:pt x="1337" y="1340"/>
                  </a:cubicBezTo>
                  <a:cubicBezTo>
                    <a:pt x="1295" y="1147"/>
                    <a:pt x="1232" y="959"/>
                    <a:pt x="1153" y="775"/>
                  </a:cubicBezTo>
                  <a:cubicBezTo>
                    <a:pt x="1094" y="637"/>
                    <a:pt x="1038" y="496"/>
                    <a:pt x="983" y="355"/>
                  </a:cubicBezTo>
                  <a:cubicBezTo>
                    <a:pt x="930" y="237"/>
                    <a:pt x="881" y="118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3;p25"/>
            <p:cNvSpPr/>
            <p:nvPr/>
          </p:nvSpPr>
          <p:spPr>
            <a:xfrm>
              <a:off x="3609484" y="2701065"/>
              <a:ext cx="48607" cy="41838"/>
            </a:xfrm>
            <a:custGeom>
              <a:avLst/>
              <a:gdLst/>
              <a:ahLst/>
              <a:cxnLst/>
              <a:rect l="l" t="t" r="r" b="b"/>
              <a:pathLst>
                <a:path w="280" h="241" extrusionOk="0">
                  <a:moveTo>
                    <a:pt x="134" y="43"/>
                  </a:moveTo>
                  <a:cubicBezTo>
                    <a:pt x="139" y="43"/>
                    <a:pt x="144" y="44"/>
                    <a:pt x="149" y="45"/>
                  </a:cubicBezTo>
                  <a:cubicBezTo>
                    <a:pt x="198" y="55"/>
                    <a:pt x="234" y="104"/>
                    <a:pt x="221" y="147"/>
                  </a:cubicBezTo>
                  <a:cubicBezTo>
                    <a:pt x="213" y="175"/>
                    <a:pt x="187" y="193"/>
                    <a:pt x="155" y="193"/>
                  </a:cubicBezTo>
                  <a:cubicBezTo>
                    <a:pt x="147" y="193"/>
                    <a:pt x="138" y="192"/>
                    <a:pt x="129" y="189"/>
                  </a:cubicBezTo>
                  <a:cubicBezTo>
                    <a:pt x="80" y="176"/>
                    <a:pt x="63" y="143"/>
                    <a:pt x="76" y="91"/>
                  </a:cubicBezTo>
                  <a:cubicBezTo>
                    <a:pt x="82" y="60"/>
                    <a:pt x="107" y="43"/>
                    <a:pt x="134" y="43"/>
                  </a:cubicBezTo>
                  <a:close/>
                  <a:moveTo>
                    <a:pt x="129" y="0"/>
                  </a:moveTo>
                  <a:cubicBezTo>
                    <a:pt x="77" y="0"/>
                    <a:pt x="33" y="39"/>
                    <a:pt x="17" y="104"/>
                  </a:cubicBezTo>
                  <a:cubicBezTo>
                    <a:pt x="1" y="156"/>
                    <a:pt x="43" y="212"/>
                    <a:pt x="116" y="232"/>
                  </a:cubicBezTo>
                  <a:cubicBezTo>
                    <a:pt x="135" y="238"/>
                    <a:pt x="152" y="240"/>
                    <a:pt x="168" y="240"/>
                  </a:cubicBezTo>
                  <a:cubicBezTo>
                    <a:pt x="215" y="240"/>
                    <a:pt x="245" y="213"/>
                    <a:pt x="260" y="153"/>
                  </a:cubicBezTo>
                  <a:cubicBezTo>
                    <a:pt x="280" y="84"/>
                    <a:pt x="244" y="25"/>
                    <a:pt x="162" y="5"/>
                  </a:cubicBezTo>
                  <a:cubicBezTo>
                    <a:pt x="150" y="2"/>
                    <a:pt x="139" y="0"/>
                    <a:pt x="12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4;p25"/>
            <p:cNvSpPr/>
            <p:nvPr/>
          </p:nvSpPr>
          <p:spPr>
            <a:xfrm>
              <a:off x="3085908" y="2838208"/>
              <a:ext cx="50343" cy="42358"/>
            </a:xfrm>
            <a:custGeom>
              <a:avLst/>
              <a:gdLst/>
              <a:ahLst/>
              <a:cxnLst/>
              <a:rect l="l" t="t" r="r" b="b"/>
              <a:pathLst>
                <a:path w="290" h="244" extrusionOk="0">
                  <a:moveTo>
                    <a:pt x="86" y="47"/>
                  </a:moveTo>
                  <a:lnTo>
                    <a:pt x="234" y="89"/>
                  </a:lnTo>
                  <a:cubicBezTo>
                    <a:pt x="224" y="122"/>
                    <a:pt x="221" y="155"/>
                    <a:pt x="211" y="191"/>
                  </a:cubicBezTo>
                  <a:lnTo>
                    <a:pt x="57" y="148"/>
                  </a:lnTo>
                  <a:lnTo>
                    <a:pt x="86" y="47"/>
                  </a:lnTo>
                  <a:close/>
                  <a:moveTo>
                    <a:pt x="92" y="0"/>
                  </a:moveTo>
                  <a:cubicBezTo>
                    <a:pt x="76" y="0"/>
                    <a:pt x="53" y="18"/>
                    <a:pt x="47" y="33"/>
                  </a:cubicBezTo>
                  <a:cubicBezTo>
                    <a:pt x="27" y="83"/>
                    <a:pt x="14" y="135"/>
                    <a:pt x="1" y="191"/>
                  </a:cubicBezTo>
                  <a:cubicBezTo>
                    <a:pt x="86" y="211"/>
                    <a:pt x="165" y="227"/>
                    <a:pt x="247" y="244"/>
                  </a:cubicBezTo>
                  <a:cubicBezTo>
                    <a:pt x="260" y="178"/>
                    <a:pt x="273" y="125"/>
                    <a:pt x="290" y="53"/>
                  </a:cubicBezTo>
                  <a:cubicBezTo>
                    <a:pt x="224" y="33"/>
                    <a:pt x="162" y="14"/>
                    <a:pt x="96" y="1"/>
                  </a:cubicBezTo>
                  <a:cubicBezTo>
                    <a:pt x="95" y="0"/>
                    <a:pt x="94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5;p25"/>
            <p:cNvSpPr/>
            <p:nvPr/>
          </p:nvSpPr>
          <p:spPr>
            <a:xfrm>
              <a:off x="3095630" y="2846194"/>
              <a:ext cx="31074" cy="25346"/>
            </a:xfrm>
            <a:custGeom>
              <a:avLst/>
              <a:gdLst/>
              <a:ahLst/>
              <a:cxnLst/>
              <a:rect l="l" t="t" r="r" b="b"/>
              <a:pathLst>
                <a:path w="179" h="146" extrusionOk="0">
                  <a:moveTo>
                    <a:pt x="30" y="1"/>
                  </a:moveTo>
                  <a:lnTo>
                    <a:pt x="1" y="102"/>
                  </a:lnTo>
                  <a:lnTo>
                    <a:pt x="158" y="145"/>
                  </a:lnTo>
                  <a:cubicBezTo>
                    <a:pt x="165" y="109"/>
                    <a:pt x="171" y="76"/>
                    <a:pt x="178" y="43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6;p25"/>
            <p:cNvSpPr/>
            <p:nvPr/>
          </p:nvSpPr>
          <p:spPr>
            <a:xfrm>
              <a:off x="3060215" y="2939590"/>
              <a:ext cx="47045" cy="43574"/>
            </a:xfrm>
            <a:custGeom>
              <a:avLst/>
              <a:gdLst/>
              <a:ahLst/>
              <a:cxnLst/>
              <a:rect l="l" t="t" r="r" b="b"/>
              <a:pathLst>
                <a:path w="271" h="251" extrusionOk="0">
                  <a:moveTo>
                    <a:pt x="119" y="44"/>
                  </a:moveTo>
                  <a:cubicBezTo>
                    <a:pt x="159" y="64"/>
                    <a:pt x="188" y="80"/>
                    <a:pt x="224" y="100"/>
                  </a:cubicBezTo>
                  <a:cubicBezTo>
                    <a:pt x="218" y="133"/>
                    <a:pt x="215" y="162"/>
                    <a:pt x="208" y="195"/>
                  </a:cubicBezTo>
                  <a:lnTo>
                    <a:pt x="67" y="156"/>
                  </a:lnTo>
                  <a:cubicBezTo>
                    <a:pt x="83" y="116"/>
                    <a:pt x="103" y="83"/>
                    <a:pt x="119" y="44"/>
                  </a:cubicBezTo>
                  <a:close/>
                  <a:moveTo>
                    <a:pt x="118" y="0"/>
                  </a:moveTo>
                  <a:cubicBezTo>
                    <a:pt x="102" y="0"/>
                    <a:pt x="89" y="8"/>
                    <a:pt x="80" y="28"/>
                  </a:cubicBezTo>
                  <a:cubicBezTo>
                    <a:pt x="54" y="77"/>
                    <a:pt x="31" y="126"/>
                    <a:pt x="1" y="182"/>
                  </a:cubicBezTo>
                  <a:lnTo>
                    <a:pt x="244" y="251"/>
                  </a:lnTo>
                  <a:cubicBezTo>
                    <a:pt x="254" y="189"/>
                    <a:pt x="261" y="133"/>
                    <a:pt x="270" y="77"/>
                  </a:cubicBezTo>
                  <a:cubicBezTo>
                    <a:pt x="224" y="51"/>
                    <a:pt x="192" y="31"/>
                    <a:pt x="155" y="11"/>
                  </a:cubicBezTo>
                  <a:cubicBezTo>
                    <a:pt x="142" y="4"/>
                    <a:pt x="129" y="0"/>
                    <a:pt x="11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7;p25"/>
            <p:cNvSpPr/>
            <p:nvPr/>
          </p:nvSpPr>
          <p:spPr>
            <a:xfrm>
              <a:off x="3071673" y="2947228"/>
              <a:ext cx="27602" cy="26387"/>
            </a:xfrm>
            <a:custGeom>
              <a:avLst/>
              <a:gdLst/>
              <a:ahLst/>
              <a:cxnLst/>
              <a:rect l="l" t="t" r="r" b="b"/>
              <a:pathLst>
                <a:path w="159" h="152" extrusionOk="0">
                  <a:moveTo>
                    <a:pt x="53" y="0"/>
                  </a:moveTo>
                  <a:cubicBezTo>
                    <a:pt x="37" y="39"/>
                    <a:pt x="17" y="72"/>
                    <a:pt x="1" y="112"/>
                  </a:cubicBezTo>
                  <a:lnTo>
                    <a:pt x="142" y="151"/>
                  </a:lnTo>
                  <a:cubicBezTo>
                    <a:pt x="149" y="118"/>
                    <a:pt x="152" y="89"/>
                    <a:pt x="158" y="56"/>
                  </a:cubicBezTo>
                  <a:cubicBezTo>
                    <a:pt x="122" y="36"/>
                    <a:pt x="93" y="20"/>
                    <a:pt x="53" y="0"/>
                  </a:cubicBez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8;p25"/>
            <p:cNvSpPr/>
            <p:nvPr/>
          </p:nvSpPr>
          <p:spPr>
            <a:xfrm>
              <a:off x="3081394" y="2888899"/>
              <a:ext cx="38886" cy="41317"/>
            </a:xfrm>
            <a:custGeom>
              <a:avLst/>
              <a:gdLst/>
              <a:ahLst/>
              <a:cxnLst/>
              <a:rect l="l" t="t" r="r" b="b"/>
              <a:pathLst>
                <a:path w="224" h="238" extrusionOk="0">
                  <a:moveTo>
                    <a:pt x="73" y="53"/>
                  </a:moveTo>
                  <a:lnTo>
                    <a:pt x="73" y="53"/>
                  </a:lnTo>
                  <a:cubicBezTo>
                    <a:pt x="102" y="67"/>
                    <a:pt x="135" y="76"/>
                    <a:pt x="171" y="93"/>
                  </a:cubicBezTo>
                  <a:cubicBezTo>
                    <a:pt x="165" y="122"/>
                    <a:pt x="162" y="145"/>
                    <a:pt x="155" y="168"/>
                  </a:cubicBezTo>
                  <a:cubicBezTo>
                    <a:pt x="53" y="168"/>
                    <a:pt x="30" y="132"/>
                    <a:pt x="73" y="53"/>
                  </a:cubicBezTo>
                  <a:close/>
                  <a:moveTo>
                    <a:pt x="56" y="1"/>
                  </a:moveTo>
                  <a:cubicBezTo>
                    <a:pt x="1" y="53"/>
                    <a:pt x="7" y="116"/>
                    <a:pt x="7" y="185"/>
                  </a:cubicBezTo>
                  <a:lnTo>
                    <a:pt x="188" y="237"/>
                  </a:lnTo>
                  <a:cubicBezTo>
                    <a:pt x="201" y="175"/>
                    <a:pt x="211" y="116"/>
                    <a:pt x="224" y="60"/>
                  </a:cubicBezTo>
                  <a:cubicBezTo>
                    <a:pt x="162" y="37"/>
                    <a:pt x="109" y="2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9;p25"/>
            <p:cNvSpPr/>
            <p:nvPr/>
          </p:nvSpPr>
          <p:spPr>
            <a:xfrm>
              <a:off x="3086602" y="2898100"/>
              <a:ext cx="24651" cy="20138"/>
            </a:xfrm>
            <a:custGeom>
              <a:avLst/>
              <a:gdLst/>
              <a:ahLst/>
              <a:cxnLst/>
              <a:rect l="l" t="t" r="r" b="b"/>
              <a:pathLst>
                <a:path w="142" h="116" extrusionOk="0">
                  <a:moveTo>
                    <a:pt x="43" y="0"/>
                  </a:moveTo>
                  <a:lnTo>
                    <a:pt x="43" y="0"/>
                  </a:lnTo>
                  <a:cubicBezTo>
                    <a:pt x="0" y="79"/>
                    <a:pt x="23" y="115"/>
                    <a:pt x="125" y="115"/>
                  </a:cubicBezTo>
                  <a:cubicBezTo>
                    <a:pt x="132" y="92"/>
                    <a:pt x="135" y="69"/>
                    <a:pt x="141" y="40"/>
                  </a:cubicBezTo>
                  <a:cubicBezTo>
                    <a:pt x="105" y="23"/>
                    <a:pt x="72" y="14"/>
                    <a:pt x="43" y="0"/>
                  </a:cubicBez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0;p25"/>
            <p:cNvSpPr/>
            <p:nvPr/>
          </p:nvSpPr>
          <p:spPr>
            <a:xfrm>
              <a:off x="3139029" y="2903308"/>
              <a:ext cx="41837" cy="44094"/>
            </a:xfrm>
            <a:custGeom>
              <a:avLst/>
              <a:gdLst/>
              <a:ahLst/>
              <a:cxnLst/>
              <a:rect l="l" t="t" r="r" b="b"/>
              <a:pathLst>
                <a:path w="241" h="254" extrusionOk="0">
                  <a:moveTo>
                    <a:pt x="79" y="69"/>
                  </a:moveTo>
                  <a:lnTo>
                    <a:pt x="191" y="99"/>
                  </a:lnTo>
                  <a:lnTo>
                    <a:pt x="158" y="210"/>
                  </a:lnTo>
                  <a:lnTo>
                    <a:pt x="50" y="177"/>
                  </a:lnTo>
                  <a:lnTo>
                    <a:pt x="79" y="69"/>
                  </a:lnTo>
                  <a:close/>
                  <a:moveTo>
                    <a:pt x="46" y="0"/>
                  </a:moveTo>
                  <a:cubicBezTo>
                    <a:pt x="30" y="72"/>
                    <a:pt x="17" y="138"/>
                    <a:pt x="0" y="204"/>
                  </a:cubicBezTo>
                  <a:cubicBezTo>
                    <a:pt x="59" y="229"/>
                    <a:pt x="112" y="253"/>
                    <a:pt x="179" y="253"/>
                  </a:cubicBezTo>
                  <a:cubicBezTo>
                    <a:pt x="183" y="253"/>
                    <a:pt x="187" y="253"/>
                    <a:pt x="191" y="253"/>
                  </a:cubicBezTo>
                  <a:lnTo>
                    <a:pt x="240" y="72"/>
                  </a:lnTo>
                  <a:cubicBezTo>
                    <a:pt x="174" y="46"/>
                    <a:pt x="115" y="23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1;p25"/>
            <p:cNvSpPr/>
            <p:nvPr/>
          </p:nvSpPr>
          <p:spPr>
            <a:xfrm>
              <a:off x="3149272" y="2913550"/>
              <a:ext cx="24651" cy="25172"/>
            </a:xfrm>
            <a:custGeom>
              <a:avLst/>
              <a:gdLst/>
              <a:ahLst/>
              <a:cxnLst/>
              <a:rect l="l" t="t" r="r" b="b"/>
              <a:pathLst>
                <a:path w="142" h="145" extrusionOk="0">
                  <a:moveTo>
                    <a:pt x="33" y="0"/>
                  </a:moveTo>
                  <a:lnTo>
                    <a:pt x="0" y="112"/>
                  </a:lnTo>
                  <a:lnTo>
                    <a:pt x="112" y="145"/>
                  </a:lnTo>
                  <a:lnTo>
                    <a:pt x="142" y="3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2;p25"/>
            <p:cNvSpPr/>
            <p:nvPr/>
          </p:nvSpPr>
          <p:spPr>
            <a:xfrm>
              <a:off x="3126530" y="2961290"/>
              <a:ext cx="41143" cy="35067"/>
            </a:xfrm>
            <a:custGeom>
              <a:avLst/>
              <a:gdLst/>
              <a:ahLst/>
              <a:cxnLst/>
              <a:rect l="l" t="t" r="r" b="b"/>
              <a:pathLst>
                <a:path w="237" h="202" extrusionOk="0">
                  <a:moveTo>
                    <a:pt x="82" y="41"/>
                  </a:moveTo>
                  <a:lnTo>
                    <a:pt x="194" y="73"/>
                  </a:lnTo>
                  <a:cubicBezTo>
                    <a:pt x="187" y="100"/>
                    <a:pt x="181" y="123"/>
                    <a:pt x="174" y="156"/>
                  </a:cubicBezTo>
                  <a:lnTo>
                    <a:pt x="53" y="123"/>
                  </a:lnTo>
                  <a:cubicBezTo>
                    <a:pt x="66" y="90"/>
                    <a:pt x="72" y="67"/>
                    <a:pt x="82" y="41"/>
                  </a:cubicBezTo>
                  <a:close/>
                  <a:moveTo>
                    <a:pt x="61" y="1"/>
                  </a:moveTo>
                  <a:cubicBezTo>
                    <a:pt x="54" y="1"/>
                    <a:pt x="47" y="1"/>
                    <a:pt x="39" y="1"/>
                  </a:cubicBezTo>
                  <a:lnTo>
                    <a:pt x="0" y="142"/>
                  </a:lnTo>
                  <a:cubicBezTo>
                    <a:pt x="56" y="182"/>
                    <a:pt x="118" y="202"/>
                    <a:pt x="194" y="202"/>
                  </a:cubicBezTo>
                  <a:lnTo>
                    <a:pt x="237" y="50"/>
                  </a:lnTo>
                  <a:cubicBezTo>
                    <a:pt x="161" y="13"/>
                    <a:pt x="114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3;p25"/>
            <p:cNvSpPr/>
            <p:nvPr/>
          </p:nvSpPr>
          <p:spPr>
            <a:xfrm>
              <a:off x="3135557" y="2968234"/>
              <a:ext cx="24130" cy="20138"/>
            </a:xfrm>
            <a:custGeom>
              <a:avLst/>
              <a:gdLst/>
              <a:ahLst/>
              <a:cxnLst/>
              <a:rect l="l" t="t" r="r" b="b"/>
              <a:pathLst>
                <a:path w="139" h="116" extrusionOk="0">
                  <a:moveTo>
                    <a:pt x="30" y="1"/>
                  </a:moveTo>
                  <a:cubicBezTo>
                    <a:pt x="20" y="27"/>
                    <a:pt x="14" y="50"/>
                    <a:pt x="1" y="83"/>
                  </a:cubicBezTo>
                  <a:lnTo>
                    <a:pt x="122" y="116"/>
                  </a:lnTo>
                  <a:cubicBezTo>
                    <a:pt x="129" y="83"/>
                    <a:pt x="135" y="60"/>
                    <a:pt x="139" y="33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4;p25"/>
            <p:cNvSpPr/>
            <p:nvPr/>
          </p:nvSpPr>
          <p:spPr>
            <a:xfrm>
              <a:off x="3186422" y="2921536"/>
              <a:ext cx="35935" cy="40622"/>
            </a:xfrm>
            <a:custGeom>
              <a:avLst/>
              <a:gdLst/>
              <a:ahLst/>
              <a:cxnLst/>
              <a:rect l="l" t="t" r="r" b="b"/>
              <a:pathLst>
                <a:path w="207" h="234" extrusionOk="0">
                  <a:moveTo>
                    <a:pt x="79" y="53"/>
                  </a:moveTo>
                  <a:cubicBezTo>
                    <a:pt x="102" y="59"/>
                    <a:pt x="125" y="63"/>
                    <a:pt x="154" y="69"/>
                  </a:cubicBezTo>
                  <a:cubicBezTo>
                    <a:pt x="151" y="102"/>
                    <a:pt x="151" y="132"/>
                    <a:pt x="148" y="171"/>
                  </a:cubicBezTo>
                  <a:lnTo>
                    <a:pt x="53" y="141"/>
                  </a:lnTo>
                  <a:lnTo>
                    <a:pt x="79" y="53"/>
                  </a:lnTo>
                  <a:close/>
                  <a:moveTo>
                    <a:pt x="49" y="0"/>
                  </a:moveTo>
                  <a:lnTo>
                    <a:pt x="0" y="168"/>
                  </a:lnTo>
                  <a:cubicBezTo>
                    <a:pt x="53" y="187"/>
                    <a:pt x="105" y="207"/>
                    <a:pt x="174" y="233"/>
                  </a:cubicBezTo>
                  <a:cubicBezTo>
                    <a:pt x="184" y="164"/>
                    <a:pt x="197" y="105"/>
                    <a:pt x="207" y="46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55;p25"/>
            <p:cNvSpPr/>
            <p:nvPr/>
          </p:nvSpPr>
          <p:spPr>
            <a:xfrm>
              <a:off x="3195449" y="2930563"/>
              <a:ext cx="17881" cy="20658"/>
            </a:xfrm>
            <a:custGeom>
              <a:avLst/>
              <a:gdLst/>
              <a:ahLst/>
              <a:cxnLst/>
              <a:rect l="l" t="t" r="r" b="b"/>
              <a:pathLst>
                <a:path w="103" h="119" extrusionOk="0">
                  <a:moveTo>
                    <a:pt x="27" y="1"/>
                  </a:moveTo>
                  <a:lnTo>
                    <a:pt x="1" y="89"/>
                  </a:lnTo>
                  <a:lnTo>
                    <a:pt x="96" y="119"/>
                  </a:lnTo>
                  <a:cubicBezTo>
                    <a:pt x="99" y="80"/>
                    <a:pt x="99" y="50"/>
                    <a:pt x="102" y="17"/>
                  </a:cubicBezTo>
                  <a:cubicBezTo>
                    <a:pt x="73" y="11"/>
                    <a:pt x="50" y="7"/>
                    <a:pt x="27" y="1"/>
                  </a:cubicBez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6;p25"/>
            <p:cNvSpPr/>
            <p:nvPr/>
          </p:nvSpPr>
          <p:spPr>
            <a:xfrm>
              <a:off x="3152049" y="2860082"/>
              <a:ext cx="39580" cy="37150"/>
            </a:xfrm>
            <a:custGeom>
              <a:avLst/>
              <a:gdLst/>
              <a:ahLst/>
              <a:cxnLst/>
              <a:rect l="l" t="t" r="r" b="b"/>
              <a:pathLst>
                <a:path w="228" h="214" extrusionOk="0">
                  <a:moveTo>
                    <a:pt x="73" y="45"/>
                  </a:moveTo>
                  <a:lnTo>
                    <a:pt x="178" y="75"/>
                  </a:lnTo>
                  <a:cubicBezTo>
                    <a:pt x="175" y="101"/>
                    <a:pt x="172" y="127"/>
                    <a:pt x="165" y="157"/>
                  </a:cubicBezTo>
                  <a:cubicBezTo>
                    <a:pt x="47" y="144"/>
                    <a:pt x="37" y="131"/>
                    <a:pt x="73" y="45"/>
                  </a:cubicBezTo>
                  <a:close/>
                  <a:moveTo>
                    <a:pt x="71" y="1"/>
                  </a:moveTo>
                  <a:cubicBezTo>
                    <a:pt x="25" y="1"/>
                    <a:pt x="23" y="44"/>
                    <a:pt x="1" y="141"/>
                  </a:cubicBezTo>
                  <a:cubicBezTo>
                    <a:pt x="1" y="144"/>
                    <a:pt x="4" y="150"/>
                    <a:pt x="11" y="160"/>
                  </a:cubicBezTo>
                  <a:cubicBezTo>
                    <a:pt x="50" y="177"/>
                    <a:pt x="96" y="193"/>
                    <a:pt x="142" y="206"/>
                  </a:cubicBezTo>
                  <a:cubicBezTo>
                    <a:pt x="154" y="211"/>
                    <a:pt x="164" y="213"/>
                    <a:pt x="173" y="213"/>
                  </a:cubicBezTo>
                  <a:cubicBezTo>
                    <a:pt x="195" y="213"/>
                    <a:pt x="206" y="198"/>
                    <a:pt x="211" y="167"/>
                  </a:cubicBezTo>
                  <a:cubicBezTo>
                    <a:pt x="218" y="131"/>
                    <a:pt x="221" y="91"/>
                    <a:pt x="228" y="52"/>
                  </a:cubicBezTo>
                  <a:cubicBezTo>
                    <a:pt x="147" y="19"/>
                    <a:pt x="100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57;p25"/>
            <p:cNvSpPr/>
            <p:nvPr/>
          </p:nvSpPr>
          <p:spPr>
            <a:xfrm>
              <a:off x="3158473" y="2867894"/>
              <a:ext cx="24651" cy="19617"/>
            </a:xfrm>
            <a:custGeom>
              <a:avLst/>
              <a:gdLst/>
              <a:ahLst/>
              <a:cxnLst/>
              <a:rect l="l" t="t" r="r" b="b"/>
              <a:pathLst>
                <a:path w="142" h="113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86"/>
                    <a:pt x="10" y="99"/>
                    <a:pt x="128" y="112"/>
                  </a:cubicBezTo>
                  <a:cubicBezTo>
                    <a:pt x="135" y="79"/>
                    <a:pt x="138" y="56"/>
                    <a:pt x="141" y="3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58;p25"/>
            <p:cNvSpPr/>
            <p:nvPr/>
          </p:nvSpPr>
          <p:spPr>
            <a:xfrm>
              <a:off x="3201178" y="2872407"/>
              <a:ext cx="35587" cy="33331"/>
            </a:xfrm>
            <a:custGeom>
              <a:avLst/>
              <a:gdLst/>
              <a:ahLst/>
              <a:cxnLst/>
              <a:rect l="l" t="t" r="r" b="b"/>
              <a:pathLst>
                <a:path w="205" h="192" extrusionOk="0">
                  <a:moveTo>
                    <a:pt x="66" y="50"/>
                  </a:moveTo>
                  <a:lnTo>
                    <a:pt x="145" y="73"/>
                  </a:lnTo>
                  <a:cubicBezTo>
                    <a:pt x="145" y="89"/>
                    <a:pt x="148" y="109"/>
                    <a:pt x="142" y="119"/>
                  </a:cubicBezTo>
                  <a:cubicBezTo>
                    <a:pt x="133" y="139"/>
                    <a:pt x="120" y="144"/>
                    <a:pt x="105" y="144"/>
                  </a:cubicBezTo>
                  <a:cubicBezTo>
                    <a:pt x="90" y="144"/>
                    <a:pt x="72" y="138"/>
                    <a:pt x="54" y="138"/>
                  </a:cubicBezTo>
                  <a:cubicBezTo>
                    <a:pt x="51" y="138"/>
                    <a:pt x="49" y="138"/>
                    <a:pt x="46" y="139"/>
                  </a:cubicBezTo>
                  <a:cubicBezTo>
                    <a:pt x="53" y="106"/>
                    <a:pt x="60" y="83"/>
                    <a:pt x="66" y="50"/>
                  </a:cubicBezTo>
                  <a:close/>
                  <a:moveTo>
                    <a:pt x="60" y="1"/>
                  </a:moveTo>
                  <a:cubicBezTo>
                    <a:pt x="56" y="1"/>
                    <a:pt x="56" y="1"/>
                    <a:pt x="46" y="4"/>
                  </a:cubicBezTo>
                  <a:lnTo>
                    <a:pt x="0" y="158"/>
                  </a:lnTo>
                  <a:cubicBezTo>
                    <a:pt x="49" y="179"/>
                    <a:pt x="91" y="191"/>
                    <a:pt x="134" y="191"/>
                  </a:cubicBezTo>
                  <a:cubicBezTo>
                    <a:pt x="146" y="191"/>
                    <a:pt x="159" y="190"/>
                    <a:pt x="171" y="188"/>
                  </a:cubicBezTo>
                  <a:cubicBezTo>
                    <a:pt x="204" y="37"/>
                    <a:pt x="198" y="27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59;p25"/>
            <p:cNvSpPr/>
            <p:nvPr/>
          </p:nvSpPr>
          <p:spPr>
            <a:xfrm>
              <a:off x="3209164" y="2880914"/>
              <a:ext cx="17881" cy="16492"/>
            </a:xfrm>
            <a:custGeom>
              <a:avLst/>
              <a:gdLst/>
              <a:ahLst/>
              <a:cxnLst/>
              <a:rect l="l" t="t" r="r" b="b"/>
              <a:pathLst>
                <a:path w="103" h="95" extrusionOk="0">
                  <a:moveTo>
                    <a:pt x="20" y="1"/>
                  </a:moveTo>
                  <a:cubicBezTo>
                    <a:pt x="14" y="34"/>
                    <a:pt x="7" y="57"/>
                    <a:pt x="0" y="90"/>
                  </a:cubicBezTo>
                  <a:cubicBezTo>
                    <a:pt x="3" y="89"/>
                    <a:pt x="5" y="89"/>
                    <a:pt x="8" y="89"/>
                  </a:cubicBezTo>
                  <a:cubicBezTo>
                    <a:pt x="26" y="89"/>
                    <a:pt x="44" y="95"/>
                    <a:pt x="59" y="95"/>
                  </a:cubicBezTo>
                  <a:cubicBezTo>
                    <a:pt x="74" y="95"/>
                    <a:pt x="87" y="90"/>
                    <a:pt x="96" y="70"/>
                  </a:cubicBezTo>
                  <a:cubicBezTo>
                    <a:pt x="102" y="57"/>
                    <a:pt x="99" y="40"/>
                    <a:pt x="99" y="2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60;p25"/>
            <p:cNvSpPr/>
            <p:nvPr/>
          </p:nvSpPr>
          <p:spPr>
            <a:xfrm>
              <a:off x="3173229" y="2977435"/>
              <a:ext cx="36629" cy="32116"/>
            </a:xfrm>
            <a:custGeom>
              <a:avLst/>
              <a:gdLst/>
              <a:ahLst/>
              <a:cxnLst/>
              <a:rect l="l" t="t" r="r" b="b"/>
              <a:pathLst>
                <a:path w="211" h="185" extrusionOk="0">
                  <a:moveTo>
                    <a:pt x="101" y="56"/>
                  </a:moveTo>
                  <a:cubicBezTo>
                    <a:pt x="112" y="56"/>
                    <a:pt x="127" y="60"/>
                    <a:pt x="152" y="66"/>
                  </a:cubicBezTo>
                  <a:cubicBezTo>
                    <a:pt x="150" y="108"/>
                    <a:pt x="149" y="124"/>
                    <a:pt x="130" y="124"/>
                  </a:cubicBezTo>
                  <a:cubicBezTo>
                    <a:pt x="117" y="124"/>
                    <a:pt x="97" y="117"/>
                    <a:pt x="63" y="105"/>
                  </a:cubicBezTo>
                  <a:cubicBezTo>
                    <a:pt x="76" y="69"/>
                    <a:pt x="80" y="56"/>
                    <a:pt x="101" y="56"/>
                  </a:cubicBezTo>
                  <a:close/>
                  <a:moveTo>
                    <a:pt x="46" y="0"/>
                  </a:moveTo>
                  <a:cubicBezTo>
                    <a:pt x="30" y="49"/>
                    <a:pt x="17" y="89"/>
                    <a:pt x="0" y="135"/>
                  </a:cubicBezTo>
                  <a:lnTo>
                    <a:pt x="168" y="184"/>
                  </a:lnTo>
                  <a:lnTo>
                    <a:pt x="211" y="33"/>
                  </a:lnTo>
                  <a:cubicBezTo>
                    <a:pt x="152" y="20"/>
                    <a:pt x="102" y="10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61;p25"/>
            <p:cNvSpPr/>
            <p:nvPr/>
          </p:nvSpPr>
          <p:spPr>
            <a:xfrm>
              <a:off x="3183992" y="2987156"/>
              <a:ext cx="15624" cy="12326"/>
            </a:xfrm>
            <a:custGeom>
              <a:avLst/>
              <a:gdLst/>
              <a:ahLst/>
              <a:cxnLst/>
              <a:rect l="l" t="t" r="r" b="b"/>
              <a:pathLst>
                <a:path w="90" h="71" extrusionOk="0">
                  <a:moveTo>
                    <a:pt x="39" y="0"/>
                  </a:moveTo>
                  <a:cubicBezTo>
                    <a:pt x="18" y="0"/>
                    <a:pt x="14" y="13"/>
                    <a:pt x="1" y="49"/>
                  </a:cubicBezTo>
                  <a:cubicBezTo>
                    <a:pt x="35" y="62"/>
                    <a:pt x="56" y="70"/>
                    <a:pt x="68" y="70"/>
                  </a:cubicBezTo>
                  <a:cubicBezTo>
                    <a:pt x="87" y="70"/>
                    <a:pt x="88" y="53"/>
                    <a:pt x="90" y="10"/>
                  </a:cubicBezTo>
                  <a:cubicBezTo>
                    <a:pt x="65" y="4"/>
                    <a:pt x="50" y="0"/>
                    <a:pt x="39" y="0"/>
                  </a:cubicBezTo>
                  <a:close/>
                </a:path>
              </a:pathLst>
            </a:custGeom>
            <a:solidFill>
              <a:srgbClr val="3D85C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62;p25"/>
            <p:cNvSpPr/>
            <p:nvPr/>
          </p:nvSpPr>
          <p:spPr>
            <a:xfrm>
              <a:off x="3253084" y="2952957"/>
              <a:ext cx="45135" cy="41838"/>
            </a:xfrm>
            <a:custGeom>
              <a:avLst/>
              <a:gdLst/>
              <a:ahLst/>
              <a:cxnLst/>
              <a:rect l="l" t="t" r="r" b="b"/>
              <a:pathLst>
                <a:path w="260" h="241" extrusionOk="0">
                  <a:moveTo>
                    <a:pt x="132" y="47"/>
                  </a:moveTo>
                  <a:cubicBezTo>
                    <a:pt x="139" y="47"/>
                    <a:pt x="145" y="47"/>
                    <a:pt x="152" y="49"/>
                  </a:cubicBezTo>
                  <a:cubicBezTo>
                    <a:pt x="188" y="62"/>
                    <a:pt x="211" y="98"/>
                    <a:pt x="204" y="131"/>
                  </a:cubicBezTo>
                  <a:cubicBezTo>
                    <a:pt x="195" y="163"/>
                    <a:pt x="151" y="192"/>
                    <a:pt x="121" y="192"/>
                  </a:cubicBezTo>
                  <a:cubicBezTo>
                    <a:pt x="116" y="192"/>
                    <a:pt x="112" y="192"/>
                    <a:pt x="109" y="190"/>
                  </a:cubicBezTo>
                  <a:cubicBezTo>
                    <a:pt x="79" y="184"/>
                    <a:pt x="50" y="118"/>
                    <a:pt x="63" y="89"/>
                  </a:cubicBezTo>
                  <a:cubicBezTo>
                    <a:pt x="74" y="64"/>
                    <a:pt x="102" y="47"/>
                    <a:pt x="132" y="47"/>
                  </a:cubicBezTo>
                  <a:close/>
                  <a:moveTo>
                    <a:pt x="121" y="1"/>
                  </a:moveTo>
                  <a:cubicBezTo>
                    <a:pt x="72" y="1"/>
                    <a:pt x="33" y="32"/>
                    <a:pt x="20" y="85"/>
                  </a:cubicBezTo>
                  <a:cubicBezTo>
                    <a:pt x="0" y="151"/>
                    <a:pt x="33" y="217"/>
                    <a:pt x="96" y="236"/>
                  </a:cubicBezTo>
                  <a:cubicBezTo>
                    <a:pt x="105" y="239"/>
                    <a:pt x="115" y="240"/>
                    <a:pt x="124" y="240"/>
                  </a:cubicBezTo>
                  <a:cubicBezTo>
                    <a:pt x="177" y="240"/>
                    <a:pt x="227" y="202"/>
                    <a:pt x="244" y="141"/>
                  </a:cubicBezTo>
                  <a:cubicBezTo>
                    <a:pt x="260" y="79"/>
                    <a:pt x="227" y="26"/>
                    <a:pt x="158" y="6"/>
                  </a:cubicBezTo>
                  <a:cubicBezTo>
                    <a:pt x="145" y="3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63;p25"/>
            <p:cNvSpPr/>
            <p:nvPr/>
          </p:nvSpPr>
          <p:spPr>
            <a:xfrm>
              <a:off x="2914913" y="2810259"/>
              <a:ext cx="32116" cy="107979"/>
            </a:xfrm>
            <a:custGeom>
              <a:avLst/>
              <a:gdLst/>
              <a:ahLst/>
              <a:cxnLst/>
              <a:rect l="l" t="t" r="r" b="b"/>
              <a:pathLst>
                <a:path w="185" h="622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71" y="7"/>
                    <a:pt x="158" y="14"/>
                    <a:pt x="155" y="20"/>
                  </a:cubicBezTo>
                  <a:cubicBezTo>
                    <a:pt x="102" y="221"/>
                    <a:pt x="49" y="421"/>
                    <a:pt x="0" y="621"/>
                  </a:cubicBezTo>
                  <a:cubicBezTo>
                    <a:pt x="66" y="566"/>
                    <a:pt x="184" y="132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01EBC3D1-B122-5845-8952-B5378860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47" y="783365"/>
            <a:ext cx="6132863" cy="41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77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Marketing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69138"/>
      </a:accent1>
      <a:accent2>
        <a:srgbClr val="F9CB9C"/>
      </a:accent2>
      <a:accent3>
        <a:srgbClr val="3D85C6"/>
      </a:accent3>
      <a:accent4>
        <a:srgbClr val="6FA8DC"/>
      </a:accent4>
      <a:accent5>
        <a:srgbClr val="B16311"/>
      </a:accent5>
      <a:accent6>
        <a:srgbClr val="1D5F9B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248</Words>
  <Application>Microsoft Macintosh PowerPoint</Application>
  <PresentationFormat>On-screen Show (16:9)</PresentationFormat>
  <Paragraphs>60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Arial</vt:lpstr>
      <vt:lpstr>Fira Sans Extra Condensed Medium</vt:lpstr>
      <vt:lpstr>Internet Marketing Infographics by Slidesgo</vt:lpstr>
      <vt:lpstr>New Era of Smart Shops</vt:lpstr>
      <vt:lpstr>The World We Faced Today</vt:lpstr>
      <vt:lpstr>Intelligent digital transformation</vt:lpstr>
      <vt:lpstr>Smart Shop</vt:lpstr>
      <vt:lpstr>IoT end-to-end network architecture</vt:lpstr>
      <vt:lpstr>Open Service Platform Architecture</vt:lpstr>
      <vt:lpstr>Protocol Stack</vt:lpstr>
      <vt:lpstr>End-to-end IoT service scenario</vt:lpstr>
      <vt:lpstr>Business model</vt:lpstr>
      <vt:lpstr>Service Model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Era of Smart Shops</dc:title>
  <dc:creator>JULIA</dc:creator>
  <cp:lastModifiedBy>Bekhzod Aliev</cp:lastModifiedBy>
  <cp:revision>17</cp:revision>
  <dcterms:modified xsi:type="dcterms:W3CDTF">2021-05-07T06:15:41Z</dcterms:modified>
</cp:coreProperties>
</file>